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6"/>
  </p:notesMasterIdLst>
  <p:sldIdLst>
    <p:sldId id="256" r:id="rId2"/>
    <p:sldId id="314" r:id="rId3"/>
    <p:sldId id="315" r:id="rId4"/>
    <p:sldId id="313" r:id="rId5"/>
    <p:sldId id="258" r:id="rId6"/>
    <p:sldId id="316" r:id="rId7"/>
    <p:sldId id="259" r:id="rId8"/>
    <p:sldId id="309" r:id="rId9"/>
    <p:sldId id="308" r:id="rId10"/>
    <p:sldId id="311" r:id="rId11"/>
    <p:sldId id="261" r:id="rId12"/>
    <p:sldId id="317" r:id="rId13"/>
    <p:sldId id="312" r:id="rId14"/>
    <p:sldId id="310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ontserrat Black" panose="00000A00000000000000" pitchFamily="2" charset="0"/>
      <p:bold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Source Sans Pro" panose="020B0503030403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2EEC4C-4C3E-45D4-AB20-35829302766A}">
  <a:tblStyle styleId="{D62EEC4C-4C3E-45D4-AB20-3582930276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0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16792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29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89f1087ede_0_2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89f1087ede_0_2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416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89f325e8c8_0_1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89f325e8c8_0_1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562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89f325e8c8_0_18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89f325e8c8_0_18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1079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1" name="Google Shape;3561;g89f325e8c8_0_2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2" name="Google Shape;3562;g89f325e8c8_0_2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806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89f325e8c8_0_1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89f325e8c8_0_1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672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89f325e8c8_0_1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89f325e8c8_0_1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25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986667" y="3871509"/>
            <a:ext cx="1717686" cy="1718100"/>
            <a:chOff x="1347125" y="349025"/>
            <a:chExt cx="4978800" cy="4980000"/>
          </a:xfrm>
        </p:grpSpPr>
        <p:sp>
          <p:nvSpPr>
            <p:cNvPr id="10" name="Google Shape;10;p2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2"/>
          <p:cNvSpPr txBox="1">
            <a:spLocks noGrp="1"/>
          </p:cNvSpPr>
          <p:nvPr>
            <p:ph type="ctrTitle"/>
          </p:nvPr>
        </p:nvSpPr>
        <p:spPr>
          <a:xfrm>
            <a:off x="4802150" y="2191025"/>
            <a:ext cx="3670200" cy="7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subTitle" idx="1"/>
          </p:nvPr>
        </p:nvSpPr>
        <p:spPr>
          <a:xfrm>
            <a:off x="4802150" y="2894825"/>
            <a:ext cx="36702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Muli"/>
                <a:ea typeface="Muli"/>
                <a:cs typeface="Muli"/>
                <a:sym typeface="Mul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 rot="2539751">
            <a:off x="7373540" y="-3610679"/>
            <a:ext cx="3172176" cy="4788852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9266724">
            <a:off x="7693752" y="915166"/>
            <a:ext cx="251060" cy="25106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CUSTOM_17">
    <p:bg>
      <p:bgPr>
        <a:solidFill>
          <a:schemeClr val="accen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3" name="Google Shape;703;p33"/>
          <p:cNvGrpSpPr/>
          <p:nvPr/>
        </p:nvGrpSpPr>
        <p:grpSpPr>
          <a:xfrm>
            <a:off x="7969792" y="3804684"/>
            <a:ext cx="1717686" cy="1718100"/>
            <a:chOff x="1347125" y="349025"/>
            <a:chExt cx="4978800" cy="4980000"/>
          </a:xfrm>
        </p:grpSpPr>
        <p:sp>
          <p:nvSpPr>
            <p:cNvPr id="704" name="Google Shape;704;p33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33"/>
          <p:cNvGrpSpPr/>
          <p:nvPr/>
        </p:nvGrpSpPr>
        <p:grpSpPr>
          <a:xfrm>
            <a:off x="-40261" y="-268502"/>
            <a:ext cx="760263" cy="760446"/>
            <a:chOff x="1347125" y="349025"/>
            <a:chExt cx="4978800" cy="4980000"/>
          </a:xfrm>
        </p:grpSpPr>
        <p:sp>
          <p:nvSpPr>
            <p:cNvPr id="727" name="Google Shape;727;p33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9" name="Google Shape;749;p33"/>
          <p:cNvSpPr/>
          <p:nvPr/>
        </p:nvSpPr>
        <p:spPr>
          <a:xfrm>
            <a:off x="8642025" y="3654650"/>
            <a:ext cx="258300" cy="258300"/>
          </a:xfrm>
          <a:prstGeom prst="ellipse">
            <a:avLst/>
          </a:prstGeom>
          <a:solidFill>
            <a:srgbClr val="F0F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3"/>
          <p:cNvSpPr/>
          <p:nvPr/>
        </p:nvSpPr>
        <p:spPr>
          <a:xfrm>
            <a:off x="140600" y="380100"/>
            <a:ext cx="159900" cy="1599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3"/>
          <p:cNvSpPr/>
          <p:nvPr/>
        </p:nvSpPr>
        <p:spPr>
          <a:xfrm>
            <a:off x="7626000" y="4120650"/>
            <a:ext cx="798000" cy="7980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3"/>
          <p:cNvSpPr txBox="1">
            <a:spLocks noGrp="1"/>
          </p:cNvSpPr>
          <p:nvPr>
            <p:ph type="title"/>
          </p:nvPr>
        </p:nvSpPr>
        <p:spPr>
          <a:xfrm>
            <a:off x="1074150" y="394200"/>
            <a:ext cx="69957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2">
  <p:cSld name="CUSTOM_21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7"/>
          <p:cNvSpPr txBox="1">
            <a:spLocks noGrp="1"/>
          </p:cNvSpPr>
          <p:nvPr>
            <p:ph type="title"/>
          </p:nvPr>
        </p:nvSpPr>
        <p:spPr>
          <a:xfrm>
            <a:off x="1074150" y="394200"/>
            <a:ext cx="69957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rgbClr val="00BBC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01" name="Google Shape;801;p37"/>
          <p:cNvSpPr txBox="1">
            <a:spLocks noGrp="1"/>
          </p:cNvSpPr>
          <p:nvPr>
            <p:ph type="subTitle" idx="1"/>
          </p:nvPr>
        </p:nvSpPr>
        <p:spPr>
          <a:xfrm>
            <a:off x="1074150" y="1151650"/>
            <a:ext cx="6995700" cy="3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/>
          <p:nvPr/>
        </p:nvSpPr>
        <p:spPr>
          <a:xfrm>
            <a:off x="-1441968" y="632603"/>
            <a:ext cx="3764100" cy="3764100"/>
          </a:xfrm>
          <a:prstGeom prst="donut">
            <a:avLst>
              <a:gd name="adj" fmla="val 17842"/>
            </a:avLst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8;p3"/>
          <p:cNvGrpSpPr/>
          <p:nvPr/>
        </p:nvGrpSpPr>
        <p:grpSpPr>
          <a:xfrm>
            <a:off x="1335868" y="686194"/>
            <a:ext cx="650729" cy="650886"/>
            <a:chOff x="1347125" y="349025"/>
            <a:chExt cx="4978800" cy="4980000"/>
          </a:xfrm>
        </p:grpSpPr>
        <p:sp>
          <p:nvSpPr>
            <p:cNvPr id="39" name="Google Shape;39;p3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3"/>
          <p:cNvSpPr/>
          <p:nvPr/>
        </p:nvSpPr>
        <p:spPr>
          <a:xfrm>
            <a:off x="246147" y="3433400"/>
            <a:ext cx="501000" cy="501000"/>
          </a:xfrm>
          <a:prstGeom prst="ellipse">
            <a:avLst/>
          </a:prstGeom>
          <a:solidFill>
            <a:srgbClr val="F0F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2489650" y="2091038"/>
            <a:ext cx="5679300" cy="9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subTitle" idx="1"/>
          </p:nvPr>
        </p:nvSpPr>
        <p:spPr>
          <a:xfrm>
            <a:off x="2489650" y="3052463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title" idx="2" hasCustomPrompt="1"/>
          </p:nvPr>
        </p:nvSpPr>
        <p:spPr>
          <a:xfrm>
            <a:off x="2489650" y="1298438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3"/>
          <p:cNvSpPr/>
          <p:nvPr/>
        </p:nvSpPr>
        <p:spPr>
          <a:xfrm rot="2539751">
            <a:off x="7373540" y="-3610679"/>
            <a:ext cx="3172176" cy="4788852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rot="9266724">
            <a:off x="7693752" y="915166"/>
            <a:ext cx="251060" cy="25106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2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/>
          <p:nvPr/>
        </p:nvSpPr>
        <p:spPr>
          <a:xfrm>
            <a:off x="5637869" y="-12"/>
            <a:ext cx="3526656" cy="5143537"/>
          </a:xfrm>
          <a:custGeom>
            <a:avLst/>
            <a:gdLst/>
            <a:ahLst/>
            <a:cxnLst/>
            <a:rect l="l" t="t" r="r" b="b"/>
            <a:pathLst>
              <a:path w="130629" h="190519" extrusionOk="0">
                <a:moveTo>
                  <a:pt x="74795" y="1"/>
                </a:moveTo>
                <a:lnTo>
                  <a:pt x="21418" y="19463"/>
                </a:lnTo>
                <a:cubicBezTo>
                  <a:pt x="7776" y="24447"/>
                  <a:pt x="0" y="42049"/>
                  <a:pt x="4055" y="58792"/>
                </a:cubicBezTo>
                <a:lnTo>
                  <a:pt x="36014" y="190518"/>
                </a:lnTo>
                <a:lnTo>
                  <a:pt x="130629" y="190518"/>
                </a:lnTo>
                <a:lnTo>
                  <a:pt x="130629" y="1"/>
                </a:lnTo>
                <a:close/>
              </a:path>
            </a:pathLst>
          </a:custGeom>
          <a:solidFill>
            <a:srgbClr val="0089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713225" y="1863113"/>
            <a:ext cx="3348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5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ubTitle" idx="1"/>
          </p:nvPr>
        </p:nvSpPr>
        <p:spPr>
          <a:xfrm>
            <a:off x="695550" y="2688138"/>
            <a:ext cx="3348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48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rgbClr val="00BBC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subTitle" idx="1"/>
          </p:nvPr>
        </p:nvSpPr>
        <p:spPr>
          <a:xfrm>
            <a:off x="747150" y="1381800"/>
            <a:ext cx="32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0"/>
          <p:cNvGrpSpPr/>
          <p:nvPr/>
        </p:nvGrpSpPr>
        <p:grpSpPr>
          <a:xfrm>
            <a:off x="8064617" y="361184"/>
            <a:ext cx="1717686" cy="1718100"/>
            <a:chOff x="1347125" y="349025"/>
            <a:chExt cx="4978800" cy="4980000"/>
          </a:xfrm>
        </p:grpSpPr>
        <p:sp>
          <p:nvSpPr>
            <p:cNvPr id="118" name="Google Shape;118;p10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0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0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0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10"/>
          <p:cNvSpPr/>
          <p:nvPr/>
        </p:nvSpPr>
        <p:spPr>
          <a:xfrm>
            <a:off x="-1925625" y="-2803700"/>
            <a:ext cx="3172125" cy="4788775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10"/>
          <p:cNvGrpSpPr/>
          <p:nvPr/>
        </p:nvGrpSpPr>
        <p:grpSpPr>
          <a:xfrm>
            <a:off x="441939" y="198398"/>
            <a:ext cx="760263" cy="760446"/>
            <a:chOff x="1347125" y="349025"/>
            <a:chExt cx="4978800" cy="4980000"/>
          </a:xfrm>
        </p:grpSpPr>
        <p:sp>
          <p:nvSpPr>
            <p:cNvPr id="142" name="Google Shape;142;p10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0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0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0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0"/>
          <p:cNvSpPr/>
          <p:nvPr/>
        </p:nvSpPr>
        <p:spPr>
          <a:xfrm>
            <a:off x="-98275" y="1604525"/>
            <a:ext cx="258300" cy="258300"/>
          </a:xfrm>
          <a:prstGeom prst="ellipse">
            <a:avLst/>
          </a:prstGeom>
          <a:solidFill>
            <a:srgbClr val="0089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"/>
          <p:cNvSpPr/>
          <p:nvPr/>
        </p:nvSpPr>
        <p:spPr>
          <a:xfrm>
            <a:off x="-49100" y="1230525"/>
            <a:ext cx="159900" cy="159900"/>
          </a:xfrm>
          <a:prstGeom prst="ellipse">
            <a:avLst/>
          </a:prstGeom>
          <a:solidFill>
            <a:srgbClr val="0089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title"/>
          </p:nvPr>
        </p:nvSpPr>
        <p:spPr>
          <a:xfrm>
            <a:off x="2371050" y="2876275"/>
            <a:ext cx="44019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10"/>
          <p:cNvSpPr txBox="1">
            <a:spLocks noGrp="1"/>
          </p:cNvSpPr>
          <p:nvPr>
            <p:ph type="subTitle" idx="1"/>
          </p:nvPr>
        </p:nvSpPr>
        <p:spPr>
          <a:xfrm>
            <a:off x="2370975" y="1847925"/>
            <a:ext cx="4401900" cy="9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BLANK_1_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/>
          <p:nvPr/>
        </p:nvSpPr>
        <p:spPr>
          <a:xfrm>
            <a:off x="7084000" y="540000"/>
            <a:ext cx="4029000" cy="4029000"/>
          </a:xfrm>
          <a:prstGeom prst="donut">
            <a:avLst>
              <a:gd name="adj" fmla="val 17842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1"/>
          </p:nvPr>
        </p:nvSpPr>
        <p:spPr>
          <a:xfrm>
            <a:off x="799919" y="2010942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subTitle" idx="2"/>
          </p:nvPr>
        </p:nvSpPr>
        <p:spPr>
          <a:xfrm>
            <a:off x="799919" y="3853588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3"/>
          </p:nvPr>
        </p:nvSpPr>
        <p:spPr>
          <a:xfrm>
            <a:off x="3398494" y="2010942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subTitle" idx="4"/>
          </p:nvPr>
        </p:nvSpPr>
        <p:spPr>
          <a:xfrm>
            <a:off x="3398494" y="3853588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8" name="Google Shape;208;p15"/>
          <p:cNvSpPr/>
          <p:nvPr/>
        </p:nvSpPr>
        <p:spPr>
          <a:xfrm>
            <a:off x="7152238" y="3180800"/>
            <a:ext cx="474000" cy="4740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210"/>
              </a:solidFill>
            </a:endParaRPr>
          </a:p>
        </p:txBody>
      </p:sp>
      <p:grpSp>
        <p:nvGrpSpPr>
          <p:cNvPr id="209" name="Google Shape;209;p15"/>
          <p:cNvGrpSpPr/>
          <p:nvPr/>
        </p:nvGrpSpPr>
        <p:grpSpPr>
          <a:xfrm>
            <a:off x="8073382" y="788704"/>
            <a:ext cx="781174" cy="781362"/>
            <a:chOff x="1347125" y="349025"/>
            <a:chExt cx="4978800" cy="4980000"/>
          </a:xfrm>
        </p:grpSpPr>
        <p:sp>
          <p:nvSpPr>
            <p:cNvPr id="210" name="Google Shape;210;p15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15"/>
          <p:cNvSpPr/>
          <p:nvPr/>
        </p:nvSpPr>
        <p:spPr>
          <a:xfrm>
            <a:off x="6954869" y="963900"/>
            <a:ext cx="286500" cy="2862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210"/>
              </a:solidFill>
            </a:endParaRPr>
          </a:p>
        </p:txBody>
      </p:sp>
      <p:sp>
        <p:nvSpPr>
          <p:cNvPr id="233" name="Google Shape;233;p15"/>
          <p:cNvSpPr txBox="1">
            <a:spLocks noGrp="1"/>
          </p:cNvSpPr>
          <p:nvPr>
            <p:ph type="title"/>
          </p:nvPr>
        </p:nvSpPr>
        <p:spPr>
          <a:xfrm>
            <a:off x="713219" y="384048"/>
            <a:ext cx="69957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5"/>
          </p:nvPr>
        </p:nvSpPr>
        <p:spPr>
          <a:xfrm>
            <a:off x="3398494" y="1675850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6"/>
          </p:nvPr>
        </p:nvSpPr>
        <p:spPr>
          <a:xfrm>
            <a:off x="799919" y="3515042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7"/>
          </p:nvPr>
        </p:nvSpPr>
        <p:spPr>
          <a:xfrm>
            <a:off x="799919" y="1675850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8"/>
          </p:nvPr>
        </p:nvSpPr>
        <p:spPr>
          <a:xfrm>
            <a:off x="3398494" y="3515050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title" idx="9" hasCustomPrompt="1"/>
          </p:nvPr>
        </p:nvSpPr>
        <p:spPr>
          <a:xfrm>
            <a:off x="799925" y="11351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15"/>
          <p:cNvSpPr txBox="1">
            <a:spLocks noGrp="1"/>
          </p:cNvSpPr>
          <p:nvPr>
            <p:ph type="title" idx="13" hasCustomPrompt="1"/>
          </p:nvPr>
        </p:nvSpPr>
        <p:spPr>
          <a:xfrm>
            <a:off x="799925" y="29665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15"/>
          <p:cNvSpPr txBox="1">
            <a:spLocks noGrp="1"/>
          </p:cNvSpPr>
          <p:nvPr>
            <p:ph type="title" idx="14" hasCustomPrompt="1"/>
          </p:nvPr>
        </p:nvSpPr>
        <p:spPr>
          <a:xfrm>
            <a:off x="3402575" y="29665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1" name="Google Shape;241;p15"/>
          <p:cNvSpPr txBox="1">
            <a:spLocks noGrp="1"/>
          </p:cNvSpPr>
          <p:nvPr>
            <p:ph type="title" idx="15" hasCustomPrompt="1"/>
          </p:nvPr>
        </p:nvSpPr>
        <p:spPr>
          <a:xfrm>
            <a:off x="3402575" y="11351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ix columns">
  <p:cSld name="CUSTOM_6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2"/>
          <p:cNvSpPr txBox="1">
            <a:spLocks noGrp="1"/>
          </p:cNvSpPr>
          <p:nvPr>
            <p:ph type="title"/>
          </p:nvPr>
        </p:nvSpPr>
        <p:spPr>
          <a:xfrm>
            <a:off x="1074150" y="384048"/>
            <a:ext cx="6995700" cy="8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21" name="Google Shape;421;p22"/>
          <p:cNvSpPr txBox="1">
            <a:spLocks noGrp="1"/>
          </p:cNvSpPr>
          <p:nvPr>
            <p:ph type="subTitle" idx="1"/>
          </p:nvPr>
        </p:nvSpPr>
        <p:spPr>
          <a:xfrm>
            <a:off x="725500" y="2383400"/>
            <a:ext cx="2468400" cy="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22" name="Google Shape;422;p22"/>
          <p:cNvSpPr txBox="1">
            <a:spLocks noGrp="1"/>
          </p:cNvSpPr>
          <p:nvPr>
            <p:ph type="subTitle" idx="2"/>
          </p:nvPr>
        </p:nvSpPr>
        <p:spPr>
          <a:xfrm>
            <a:off x="3342344" y="2383400"/>
            <a:ext cx="2468400" cy="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23" name="Google Shape;423;p22"/>
          <p:cNvSpPr txBox="1">
            <a:spLocks noGrp="1"/>
          </p:cNvSpPr>
          <p:nvPr>
            <p:ph type="subTitle" idx="3"/>
          </p:nvPr>
        </p:nvSpPr>
        <p:spPr>
          <a:xfrm>
            <a:off x="5950075" y="2383400"/>
            <a:ext cx="2468400" cy="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24" name="Google Shape;424;p22"/>
          <p:cNvSpPr txBox="1">
            <a:spLocks noGrp="1"/>
          </p:cNvSpPr>
          <p:nvPr>
            <p:ph type="subTitle" idx="4"/>
          </p:nvPr>
        </p:nvSpPr>
        <p:spPr>
          <a:xfrm>
            <a:off x="725488" y="4028750"/>
            <a:ext cx="2468400" cy="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25" name="Google Shape;425;p22"/>
          <p:cNvSpPr txBox="1">
            <a:spLocks noGrp="1"/>
          </p:cNvSpPr>
          <p:nvPr>
            <p:ph type="subTitle" idx="5"/>
          </p:nvPr>
        </p:nvSpPr>
        <p:spPr>
          <a:xfrm>
            <a:off x="3342381" y="4028750"/>
            <a:ext cx="2468400" cy="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26" name="Google Shape;426;p22"/>
          <p:cNvSpPr txBox="1">
            <a:spLocks noGrp="1"/>
          </p:cNvSpPr>
          <p:nvPr>
            <p:ph type="subTitle" idx="6"/>
          </p:nvPr>
        </p:nvSpPr>
        <p:spPr>
          <a:xfrm>
            <a:off x="5950113" y="4028750"/>
            <a:ext cx="2468400" cy="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27" name="Google Shape;427;p22"/>
          <p:cNvSpPr/>
          <p:nvPr/>
        </p:nvSpPr>
        <p:spPr>
          <a:xfrm>
            <a:off x="-2199500" y="-3553975"/>
            <a:ext cx="3172125" cy="4788775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2"/>
          <p:cNvSpPr/>
          <p:nvPr/>
        </p:nvSpPr>
        <p:spPr>
          <a:xfrm>
            <a:off x="809725" y="282900"/>
            <a:ext cx="162900" cy="1626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9" name="Google Shape;429;p22"/>
          <p:cNvGrpSpPr/>
          <p:nvPr/>
        </p:nvGrpSpPr>
        <p:grpSpPr>
          <a:xfrm>
            <a:off x="8556917" y="633909"/>
            <a:ext cx="1717686" cy="1718100"/>
            <a:chOff x="1347125" y="349025"/>
            <a:chExt cx="4978800" cy="4980000"/>
          </a:xfrm>
        </p:grpSpPr>
        <p:sp>
          <p:nvSpPr>
            <p:cNvPr id="430" name="Google Shape;430;p22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2"/>
          <p:cNvSpPr/>
          <p:nvPr/>
        </p:nvSpPr>
        <p:spPr>
          <a:xfrm>
            <a:off x="8845750" y="2085125"/>
            <a:ext cx="159900" cy="1599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2"/>
          <p:cNvSpPr txBox="1">
            <a:spLocks noGrp="1"/>
          </p:cNvSpPr>
          <p:nvPr>
            <p:ph type="subTitle" idx="7"/>
          </p:nvPr>
        </p:nvSpPr>
        <p:spPr>
          <a:xfrm>
            <a:off x="736425" y="2048025"/>
            <a:ext cx="24684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4" name="Google Shape;454;p22"/>
          <p:cNvSpPr txBox="1">
            <a:spLocks noGrp="1"/>
          </p:cNvSpPr>
          <p:nvPr>
            <p:ph type="subTitle" idx="8"/>
          </p:nvPr>
        </p:nvSpPr>
        <p:spPr>
          <a:xfrm>
            <a:off x="3342381" y="2048025"/>
            <a:ext cx="24684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5" name="Google Shape;455;p22"/>
          <p:cNvSpPr txBox="1">
            <a:spLocks noGrp="1"/>
          </p:cNvSpPr>
          <p:nvPr>
            <p:ph type="subTitle" idx="9"/>
          </p:nvPr>
        </p:nvSpPr>
        <p:spPr>
          <a:xfrm>
            <a:off x="5950100" y="2048025"/>
            <a:ext cx="24684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6" name="Google Shape;456;p22"/>
          <p:cNvSpPr txBox="1">
            <a:spLocks noGrp="1"/>
          </p:cNvSpPr>
          <p:nvPr>
            <p:ph type="subTitle" idx="13"/>
          </p:nvPr>
        </p:nvSpPr>
        <p:spPr>
          <a:xfrm>
            <a:off x="5950100" y="3696950"/>
            <a:ext cx="24684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7" name="Google Shape;457;p22"/>
          <p:cNvSpPr txBox="1">
            <a:spLocks noGrp="1"/>
          </p:cNvSpPr>
          <p:nvPr>
            <p:ph type="subTitle" idx="14"/>
          </p:nvPr>
        </p:nvSpPr>
        <p:spPr>
          <a:xfrm>
            <a:off x="3342381" y="3696950"/>
            <a:ext cx="24684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8" name="Google Shape;458;p22"/>
          <p:cNvSpPr txBox="1">
            <a:spLocks noGrp="1"/>
          </p:cNvSpPr>
          <p:nvPr>
            <p:ph type="subTitle" idx="15"/>
          </p:nvPr>
        </p:nvSpPr>
        <p:spPr>
          <a:xfrm>
            <a:off x="725500" y="3696950"/>
            <a:ext cx="24684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0F7E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6" r:id="rId5"/>
    <p:sldLayoutId id="2147483659" r:id="rId6"/>
    <p:sldLayoutId id="2147483660" r:id="rId7"/>
    <p:sldLayoutId id="2147483661" r:id="rId8"/>
    <p:sldLayoutId id="2147483668" r:id="rId9"/>
    <p:sldLayoutId id="2147483679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ython-logo-notext.svg" TargetMode="External"/><Relationship Id="rId7" Type="http://schemas.openxmlformats.org/officeDocument/2006/relationships/hyperlink" Target="https://en.wikipedia.org/wiki/Project_Jupyt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flickr.com/photos/141573413@N04/42099499622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41"/>
          <p:cNvSpPr txBox="1">
            <a:spLocks noGrp="1"/>
          </p:cNvSpPr>
          <p:nvPr>
            <p:ph type="ctrTitle"/>
          </p:nvPr>
        </p:nvSpPr>
        <p:spPr>
          <a:xfrm>
            <a:off x="3986633" y="1036434"/>
            <a:ext cx="5760999" cy="7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ontserrat Black" panose="00000A00000000000000" pitchFamily="2" charset="0"/>
              </a:rPr>
              <a:t>Data Engineer</a:t>
            </a:r>
            <a:br>
              <a:rPr lang="en-US" dirty="0">
                <a:latin typeface="Montserrat Black" panose="00000A00000000000000" pitchFamily="2" charset="0"/>
              </a:rPr>
            </a:br>
            <a:r>
              <a:rPr lang="en-US" dirty="0">
                <a:latin typeface="Montserrat Black" panose="00000A00000000000000" pitchFamily="2" charset="0"/>
              </a:rPr>
              <a:t>Test</a:t>
            </a:r>
            <a:endParaRPr dirty="0">
              <a:latin typeface="Montserrat Black" panose="00000A00000000000000" pitchFamily="2" charset="0"/>
            </a:endParaRPr>
          </a:p>
        </p:txBody>
      </p:sp>
      <p:sp>
        <p:nvSpPr>
          <p:cNvPr id="861" name="Google Shape;861;p41"/>
          <p:cNvSpPr txBox="1">
            <a:spLocks noGrp="1"/>
          </p:cNvSpPr>
          <p:nvPr>
            <p:ph type="subTitle" idx="1"/>
          </p:nvPr>
        </p:nvSpPr>
        <p:spPr>
          <a:xfrm>
            <a:off x="4065146" y="2564226"/>
            <a:ext cx="36702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ontserrat Black" panose="00000A00000000000000" pitchFamily="2" charset="0"/>
              </a:rPr>
              <a:t>By Muhammad Rizky Halawi</a:t>
            </a:r>
            <a:endParaRPr dirty="0">
              <a:latin typeface="Montserrat Black" panose="00000A00000000000000" pitchFamily="2" charset="0"/>
            </a:endParaRPr>
          </a:p>
        </p:txBody>
      </p:sp>
      <p:grpSp>
        <p:nvGrpSpPr>
          <p:cNvPr id="862" name="Google Shape;862;p41"/>
          <p:cNvGrpSpPr/>
          <p:nvPr/>
        </p:nvGrpSpPr>
        <p:grpSpPr>
          <a:xfrm>
            <a:off x="692342" y="340034"/>
            <a:ext cx="1717686" cy="1718100"/>
            <a:chOff x="1347125" y="349025"/>
            <a:chExt cx="4978800" cy="4980000"/>
          </a:xfrm>
        </p:grpSpPr>
        <p:sp>
          <p:nvSpPr>
            <p:cNvPr id="863" name="Google Shape;863;p41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864" name="Google Shape;864;p41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865" name="Google Shape;865;p41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866" name="Google Shape;866;p41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867" name="Google Shape;867;p41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868" name="Google Shape;868;p41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869" name="Google Shape;869;p41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870" name="Google Shape;870;p41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871" name="Google Shape;871;p41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872" name="Google Shape;872;p41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873" name="Google Shape;873;p41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874" name="Google Shape;874;p41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878" name="Google Shape;878;p41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879" name="Google Shape;879;p41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882" name="Google Shape;882;p41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883" name="Google Shape;883;p41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</p:grpSp>
      <p:sp>
        <p:nvSpPr>
          <p:cNvPr id="885" name="Google Shape;885;p41"/>
          <p:cNvSpPr/>
          <p:nvPr/>
        </p:nvSpPr>
        <p:spPr>
          <a:xfrm>
            <a:off x="3424105" y="3264003"/>
            <a:ext cx="972600" cy="972600"/>
          </a:xfrm>
          <a:prstGeom prst="donut">
            <a:avLst>
              <a:gd name="adj" fmla="val 17842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Black" panose="00000A00000000000000" pitchFamily="2" charset="0"/>
            </a:endParaRPr>
          </a:p>
        </p:txBody>
      </p:sp>
      <p:sp>
        <p:nvSpPr>
          <p:cNvPr id="886" name="Google Shape;886;p41"/>
          <p:cNvSpPr/>
          <p:nvPr/>
        </p:nvSpPr>
        <p:spPr>
          <a:xfrm>
            <a:off x="461499" y="1031675"/>
            <a:ext cx="334800" cy="33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Black" panose="00000A00000000000000" pitchFamily="2" charset="0"/>
            </a:endParaRPr>
          </a:p>
        </p:txBody>
      </p:sp>
      <p:sp>
        <p:nvSpPr>
          <p:cNvPr id="887" name="Google Shape;887;p41"/>
          <p:cNvSpPr/>
          <p:nvPr/>
        </p:nvSpPr>
        <p:spPr>
          <a:xfrm rot="9266724">
            <a:off x="4193527" y="3305866"/>
            <a:ext cx="251060" cy="25106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Black" panose="00000A00000000000000" pitchFamily="2" charset="0"/>
            </a:endParaRPr>
          </a:p>
        </p:txBody>
      </p:sp>
      <p:sp>
        <p:nvSpPr>
          <p:cNvPr id="888" name="Google Shape;888;p41"/>
          <p:cNvSpPr/>
          <p:nvPr/>
        </p:nvSpPr>
        <p:spPr>
          <a:xfrm>
            <a:off x="1515522" y="1193033"/>
            <a:ext cx="40890" cy="337094"/>
          </a:xfrm>
          <a:custGeom>
            <a:avLst/>
            <a:gdLst/>
            <a:ahLst/>
            <a:cxnLst/>
            <a:rect l="l" t="t" r="r" b="b"/>
            <a:pathLst>
              <a:path w="978" h="8063" extrusionOk="0">
                <a:moveTo>
                  <a:pt x="477" y="1"/>
                </a:moveTo>
                <a:cubicBezTo>
                  <a:pt x="215" y="1"/>
                  <a:pt x="0" y="215"/>
                  <a:pt x="0" y="478"/>
                </a:cubicBezTo>
                <a:lnTo>
                  <a:pt x="0" y="7585"/>
                </a:lnTo>
                <a:cubicBezTo>
                  <a:pt x="0" y="7848"/>
                  <a:pt x="215" y="8062"/>
                  <a:pt x="477" y="8062"/>
                </a:cubicBezTo>
                <a:cubicBezTo>
                  <a:pt x="763" y="8062"/>
                  <a:pt x="978" y="7848"/>
                  <a:pt x="978" y="7585"/>
                </a:cubicBezTo>
                <a:lnTo>
                  <a:pt x="978" y="478"/>
                </a:lnTo>
                <a:cubicBezTo>
                  <a:pt x="978" y="215"/>
                  <a:pt x="763" y="1"/>
                  <a:pt x="477" y="1"/>
                </a:cubicBezTo>
                <a:close/>
              </a:path>
            </a:pathLst>
          </a:custGeom>
          <a:solidFill>
            <a:srgbClr val="2929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Black" panose="00000A00000000000000" pitchFamily="2" charset="0"/>
            </a:endParaRPr>
          </a:p>
        </p:txBody>
      </p:sp>
      <p:sp>
        <p:nvSpPr>
          <p:cNvPr id="889" name="Google Shape;889;p41"/>
          <p:cNvSpPr/>
          <p:nvPr/>
        </p:nvSpPr>
        <p:spPr>
          <a:xfrm>
            <a:off x="1515522" y="1594878"/>
            <a:ext cx="40890" cy="336090"/>
          </a:xfrm>
          <a:custGeom>
            <a:avLst/>
            <a:gdLst/>
            <a:ahLst/>
            <a:cxnLst/>
            <a:rect l="l" t="t" r="r" b="b"/>
            <a:pathLst>
              <a:path w="978" h="8039" extrusionOk="0">
                <a:moveTo>
                  <a:pt x="477" y="1"/>
                </a:moveTo>
                <a:cubicBezTo>
                  <a:pt x="215" y="1"/>
                  <a:pt x="0" y="215"/>
                  <a:pt x="0" y="478"/>
                </a:cubicBezTo>
                <a:lnTo>
                  <a:pt x="0" y="7561"/>
                </a:lnTo>
                <a:cubicBezTo>
                  <a:pt x="0" y="7847"/>
                  <a:pt x="215" y="8038"/>
                  <a:pt x="477" y="8038"/>
                </a:cubicBezTo>
                <a:cubicBezTo>
                  <a:pt x="763" y="8038"/>
                  <a:pt x="978" y="7800"/>
                  <a:pt x="978" y="7561"/>
                </a:cubicBezTo>
                <a:lnTo>
                  <a:pt x="978" y="478"/>
                </a:lnTo>
                <a:cubicBezTo>
                  <a:pt x="978" y="191"/>
                  <a:pt x="763" y="1"/>
                  <a:pt x="477" y="1"/>
                </a:cubicBezTo>
                <a:close/>
              </a:path>
            </a:pathLst>
          </a:custGeom>
          <a:solidFill>
            <a:srgbClr val="2929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Black" panose="00000A00000000000000" pitchFamily="2" charset="0"/>
            </a:endParaRPr>
          </a:p>
        </p:txBody>
      </p:sp>
      <p:sp>
        <p:nvSpPr>
          <p:cNvPr id="890" name="Google Shape;890;p41"/>
          <p:cNvSpPr/>
          <p:nvPr/>
        </p:nvSpPr>
        <p:spPr>
          <a:xfrm>
            <a:off x="1527479" y="224875"/>
            <a:ext cx="2209784" cy="4521983"/>
          </a:xfrm>
          <a:custGeom>
            <a:avLst/>
            <a:gdLst/>
            <a:ahLst/>
            <a:cxnLst/>
            <a:rect l="l" t="t" r="r" b="b"/>
            <a:pathLst>
              <a:path w="52853" h="108162" extrusionOk="0">
                <a:moveTo>
                  <a:pt x="7871" y="1097"/>
                </a:moveTo>
                <a:lnTo>
                  <a:pt x="45101" y="1121"/>
                </a:lnTo>
                <a:cubicBezTo>
                  <a:pt x="48536" y="1121"/>
                  <a:pt x="51326" y="4031"/>
                  <a:pt x="51326" y="7608"/>
                </a:cubicBezTo>
                <a:lnTo>
                  <a:pt x="51255" y="100267"/>
                </a:lnTo>
                <a:cubicBezTo>
                  <a:pt x="51255" y="103845"/>
                  <a:pt x="48440" y="106707"/>
                  <a:pt x="45006" y="106707"/>
                </a:cubicBezTo>
                <a:lnTo>
                  <a:pt x="7799" y="106683"/>
                </a:lnTo>
                <a:cubicBezTo>
                  <a:pt x="4365" y="106683"/>
                  <a:pt x="1574" y="103773"/>
                  <a:pt x="1574" y="100196"/>
                </a:cubicBezTo>
                <a:lnTo>
                  <a:pt x="1646" y="7537"/>
                </a:lnTo>
                <a:cubicBezTo>
                  <a:pt x="1646" y="3959"/>
                  <a:pt x="4436" y="1097"/>
                  <a:pt x="7871" y="1097"/>
                </a:cubicBezTo>
                <a:close/>
                <a:moveTo>
                  <a:pt x="6678" y="0"/>
                </a:moveTo>
                <a:cubicBezTo>
                  <a:pt x="3029" y="0"/>
                  <a:pt x="48" y="2957"/>
                  <a:pt x="48" y="6630"/>
                </a:cubicBezTo>
                <a:lnTo>
                  <a:pt x="0" y="101508"/>
                </a:lnTo>
                <a:cubicBezTo>
                  <a:pt x="0" y="105157"/>
                  <a:pt x="2958" y="108138"/>
                  <a:pt x="6607" y="108138"/>
                </a:cubicBezTo>
                <a:lnTo>
                  <a:pt x="46175" y="108162"/>
                </a:lnTo>
                <a:cubicBezTo>
                  <a:pt x="49824" y="108162"/>
                  <a:pt x="52805" y="105204"/>
                  <a:pt x="52805" y="101555"/>
                </a:cubicBezTo>
                <a:lnTo>
                  <a:pt x="52853" y="6654"/>
                </a:lnTo>
                <a:cubicBezTo>
                  <a:pt x="52853" y="2981"/>
                  <a:pt x="49895" y="24"/>
                  <a:pt x="46246" y="24"/>
                </a:cubicBezTo>
                <a:lnTo>
                  <a:pt x="6678" y="0"/>
                </a:lnTo>
                <a:close/>
              </a:path>
            </a:pathLst>
          </a:cu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Black" panose="00000A00000000000000" pitchFamily="2" charset="0"/>
            </a:endParaRPr>
          </a:p>
        </p:txBody>
      </p:sp>
      <p:sp>
        <p:nvSpPr>
          <p:cNvPr id="891" name="Google Shape;891;p41"/>
          <p:cNvSpPr/>
          <p:nvPr/>
        </p:nvSpPr>
        <p:spPr>
          <a:xfrm>
            <a:off x="1593288" y="270737"/>
            <a:ext cx="2080173" cy="4416293"/>
          </a:xfrm>
          <a:custGeom>
            <a:avLst/>
            <a:gdLst/>
            <a:ahLst/>
            <a:cxnLst/>
            <a:rect l="l" t="t" r="r" b="b"/>
            <a:pathLst>
              <a:path w="49753" h="105634" extrusionOk="0">
                <a:moveTo>
                  <a:pt x="6273" y="0"/>
                </a:moveTo>
                <a:cubicBezTo>
                  <a:pt x="2839" y="0"/>
                  <a:pt x="24" y="2910"/>
                  <a:pt x="24" y="6440"/>
                </a:cubicBezTo>
                <a:lnTo>
                  <a:pt x="0" y="99146"/>
                </a:lnTo>
                <a:cubicBezTo>
                  <a:pt x="0" y="102724"/>
                  <a:pt x="2767" y="105586"/>
                  <a:pt x="6225" y="105610"/>
                </a:cubicBezTo>
                <a:lnTo>
                  <a:pt x="43456" y="105634"/>
                </a:lnTo>
                <a:cubicBezTo>
                  <a:pt x="46890" y="105634"/>
                  <a:pt x="49705" y="102748"/>
                  <a:pt x="49705" y="99194"/>
                </a:cubicBezTo>
                <a:lnTo>
                  <a:pt x="49752" y="6535"/>
                </a:lnTo>
                <a:cubicBezTo>
                  <a:pt x="49728" y="2934"/>
                  <a:pt x="46962" y="48"/>
                  <a:pt x="43503" y="48"/>
                </a:cubicBezTo>
                <a:lnTo>
                  <a:pt x="6273" y="0"/>
                </a:lnTo>
                <a:close/>
              </a:path>
            </a:pathLst>
          </a:custGeom>
          <a:solidFill>
            <a:srgbClr val="34343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Black" panose="00000A00000000000000" pitchFamily="2" charset="0"/>
            </a:endParaRPr>
          </a:p>
        </p:txBody>
      </p:sp>
      <p:sp>
        <p:nvSpPr>
          <p:cNvPr id="892" name="Google Shape;892;p41"/>
          <p:cNvSpPr/>
          <p:nvPr/>
        </p:nvSpPr>
        <p:spPr>
          <a:xfrm>
            <a:off x="2315257" y="500046"/>
            <a:ext cx="59872" cy="59868"/>
          </a:xfrm>
          <a:custGeom>
            <a:avLst/>
            <a:gdLst/>
            <a:ahLst/>
            <a:cxnLst/>
            <a:rect l="l" t="t" r="r" b="b"/>
            <a:pathLst>
              <a:path w="1432" h="1432" extrusionOk="0">
                <a:moveTo>
                  <a:pt x="716" y="311"/>
                </a:moveTo>
                <a:cubicBezTo>
                  <a:pt x="835" y="311"/>
                  <a:pt x="930" y="335"/>
                  <a:pt x="1002" y="430"/>
                </a:cubicBezTo>
                <a:cubicBezTo>
                  <a:pt x="1097" y="525"/>
                  <a:pt x="1121" y="597"/>
                  <a:pt x="1121" y="716"/>
                </a:cubicBezTo>
                <a:cubicBezTo>
                  <a:pt x="1121" y="836"/>
                  <a:pt x="1097" y="931"/>
                  <a:pt x="1002" y="1026"/>
                </a:cubicBezTo>
                <a:cubicBezTo>
                  <a:pt x="930" y="1122"/>
                  <a:pt x="835" y="1146"/>
                  <a:pt x="716" y="1146"/>
                </a:cubicBezTo>
                <a:cubicBezTo>
                  <a:pt x="596" y="1146"/>
                  <a:pt x="501" y="1122"/>
                  <a:pt x="406" y="1026"/>
                </a:cubicBezTo>
                <a:cubicBezTo>
                  <a:pt x="334" y="931"/>
                  <a:pt x="286" y="836"/>
                  <a:pt x="286" y="716"/>
                </a:cubicBezTo>
                <a:cubicBezTo>
                  <a:pt x="286" y="597"/>
                  <a:pt x="334" y="525"/>
                  <a:pt x="406" y="430"/>
                </a:cubicBezTo>
                <a:cubicBezTo>
                  <a:pt x="501" y="335"/>
                  <a:pt x="596" y="311"/>
                  <a:pt x="716" y="311"/>
                </a:cubicBezTo>
                <a:close/>
                <a:moveTo>
                  <a:pt x="716" y="1"/>
                </a:moveTo>
                <a:cubicBezTo>
                  <a:pt x="525" y="1"/>
                  <a:pt x="358" y="72"/>
                  <a:pt x="215" y="215"/>
                </a:cubicBezTo>
                <a:cubicBezTo>
                  <a:pt x="95" y="335"/>
                  <a:pt x="0" y="549"/>
                  <a:pt x="0" y="716"/>
                </a:cubicBezTo>
                <a:cubicBezTo>
                  <a:pt x="0" y="907"/>
                  <a:pt x="48" y="1074"/>
                  <a:pt x="215" y="1241"/>
                </a:cubicBezTo>
                <a:cubicBezTo>
                  <a:pt x="334" y="1360"/>
                  <a:pt x="525" y="1432"/>
                  <a:pt x="716" y="1432"/>
                </a:cubicBezTo>
                <a:cubicBezTo>
                  <a:pt x="930" y="1432"/>
                  <a:pt x="1097" y="1384"/>
                  <a:pt x="1216" y="1241"/>
                </a:cubicBezTo>
                <a:cubicBezTo>
                  <a:pt x="1336" y="1122"/>
                  <a:pt x="1431" y="907"/>
                  <a:pt x="1431" y="716"/>
                </a:cubicBezTo>
                <a:cubicBezTo>
                  <a:pt x="1431" y="549"/>
                  <a:pt x="1360" y="359"/>
                  <a:pt x="1216" y="215"/>
                </a:cubicBezTo>
                <a:cubicBezTo>
                  <a:pt x="1097" y="96"/>
                  <a:pt x="883" y="1"/>
                  <a:pt x="716" y="1"/>
                </a:cubicBezTo>
                <a:close/>
              </a:path>
            </a:pathLst>
          </a:custGeom>
          <a:solidFill>
            <a:srgbClr val="D0D1DE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Black" panose="00000A00000000000000" pitchFamily="2" charset="0"/>
            </a:endParaRPr>
          </a:p>
        </p:txBody>
      </p:sp>
      <p:sp>
        <p:nvSpPr>
          <p:cNvPr id="893" name="Google Shape;893;p41"/>
          <p:cNvSpPr/>
          <p:nvPr/>
        </p:nvSpPr>
        <p:spPr>
          <a:xfrm>
            <a:off x="2224488" y="515013"/>
            <a:ext cx="29978" cy="29976"/>
          </a:xfrm>
          <a:custGeom>
            <a:avLst/>
            <a:gdLst/>
            <a:ahLst/>
            <a:cxnLst/>
            <a:rect l="l" t="t" r="r" b="b"/>
            <a:pathLst>
              <a:path w="717" h="717" extrusionOk="0">
                <a:moveTo>
                  <a:pt x="358" y="287"/>
                </a:moveTo>
                <a:cubicBezTo>
                  <a:pt x="382" y="287"/>
                  <a:pt x="406" y="334"/>
                  <a:pt x="430" y="334"/>
                </a:cubicBezTo>
                <a:cubicBezTo>
                  <a:pt x="430" y="382"/>
                  <a:pt x="394" y="406"/>
                  <a:pt x="358" y="406"/>
                </a:cubicBezTo>
                <a:cubicBezTo>
                  <a:pt x="323" y="406"/>
                  <a:pt x="287" y="382"/>
                  <a:pt x="287" y="334"/>
                </a:cubicBezTo>
                <a:cubicBezTo>
                  <a:pt x="287" y="311"/>
                  <a:pt x="311" y="287"/>
                  <a:pt x="358" y="287"/>
                </a:cubicBezTo>
                <a:close/>
                <a:moveTo>
                  <a:pt x="358" y="1"/>
                </a:moveTo>
                <a:cubicBezTo>
                  <a:pt x="168" y="1"/>
                  <a:pt x="1" y="167"/>
                  <a:pt x="1" y="358"/>
                </a:cubicBezTo>
                <a:cubicBezTo>
                  <a:pt x="1" y="549"/>
                  <a:pt x="144" y="716"/>
                  <a:pt x="358" y="716"/>
                </a:cubicBezTo>
                <a:cubicBezTo>
                  <a:pt x="549" y="716"/>
                  <a:pt x="716" y="573"/>
                  <a:pt x="716" y="358"/>
                </a:cubicBezTo>
                <a:cubicBezTo>
                  <a:pt x="716" y="191"/>
                  <a:pt x="549" y="1"/>
                  <a:pt x="358" y="1"/>
                </a:cubicBezTo>
                <a:close/>
              </a:path>
            </a:pathLst>
          </a:custGeom>
          <a:solidFill>
            <a:srgbClr val="D0D1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Black" panose="00000A00000000000000" pitchFamily="2" charset="0"/>
            </a:endParaRPr>
          </a:p>
        </p:txBody>
      </p:sp>
      <p:sp>
        <p:nvSpPr>
          <p:cNvPr id="894" name="Google Shape;894;p41"/>
          <p:cNvSpPr/>
          <p:nvPr/>
        </p:nvSpPr>
        <p:spPr>
          <a:xfrm>
            <a:off x="2426931" y="508032"/>
            <a:ext cx="413877" cy="44901"/>
          </a:xfrm>
          <a:custGeom>
            <a:avLst/>
            <a:gdLst/>
            <a:ahLst/>
            <a:cxnLst/>
            <a:rect l="l" t="t" r="r" b="b"/>
            <a:pathLst>
              <a:path w="9899" h="1074" extrusionOk="0">
                <a:moveTo>
                  <a:pt x="9374" y="287"/>
                </a:moveTo>
                <a:cubicBezTo>
                  <a:pt x="9469" y="287"/>
                  <a:pt x="9517" y="334"/>
                  <a:pt x="9540" y="358"/>
                </a:cubicBezTo>
                <a:cubicBezTo>
                  <a:pt x="9588" y="406"/>
                  <a:pt x="9612" y="478"/>
                  <a:pt x="9612" y="525"/>
                </a:cubicBezTo>
                <a:cubicBezTo>
                  <a:pt x="9612" y="621"/>
                  <a:pt x="9588" y="692"/>
                  <a:pt x="9540" y="716"/>
                </a:cubicBezTo>
                <a:cubicBezTo>
                  <a:pt x="9493" y="740"/>
                  <a:pt x="9421" y="764"/>
                  <a:pt x="9374" y="764"/>
                </a:cubicBezTo>
                <a:lnTo>
                  <a:pt x="549" y="764"/>
                </a:lnTo>
                <a:cubicBezTo>
                  <a:pt x="453" y="764"/>
                  <a:pt x="406" y="740"/>
                  <a:pt x="358" y="716"/>
                </a:cubicBezTo>
                <a:cubicBezTo>
                  <a:pt x="334" y="645"/>
                  <a:pt x="310" y="597"/>
                  <a:pt x="310" y="525"/>
                </a:cubicBezTo>
                <a:cubicBezTo>
                  <a:pt x="310" y="454"/>
                  <a:pt x="334" y="382"/>
                  <a:pt x="358" y="358"/>
                </a:cubicBezTo>
                <a:cubicBezTo>
                  <a:pt x="430" y="334"/>
                  <a:pt x="477" y="287"/>
                  <a:pt x="549" y="287"/>
                </a:cubicBezTo>
                <a:close/>
                <a:moveTo>
                  <a:pt x="549" y="1"/>
                </a:moveTo>
                <a:cubicBezTo>
                  <a:pt x="406" y="1"/>
                  <a:pt x="239" y="48"/>
                  <a:pt x="167" y="144"/>
                </a:cubicBezTo>
                <a:cubicBezTo>
                  <a:pt x="72" y="263"/>
                  <a:pt x="0" y="382"/>
                  <a:pt x="0" y="525"/>
                </a:cubicBezTo>
                <a:cubicBezTo>
                  <a:pt x="0" y="692"/>
                  <a:pt x="72" y="835"/>
                  <a:pt x="167" y="931"/>
                </a:cubicBezTo>
                <a:cubicBezTo>
                  <a:pt x="287" y="1002"/>
                  <a:pt x="406" y="1074"/>
                  <a:pt x="549" y="1074"/>
                </a:cubicBezTo>
                <a:lnTo>
                  <a:pt x="9374" y="1074"/>
                </a:lnTo>
                <a:cubicBezTo>
                  <a:pt x="9493" y="1074"/>
                  <a:pt x="9636" y="1002"/>
                  <a:pt x="9755" y="931"/>
                </a:cubicBezTo>
                <a:cubicBezTo>
                  <a:pt x="9851" y="811"/>
                  <a:pt x="9898" y="692"/>
                  <a:pt x="9898" y="525"/>
                </a:cubicBezTo>
                <a:cubicBezTo>
                  <a:pt x="9898" y="382"/>
                  <a:pt x="9851" y="239"/>
                  <a:pt x="9755" y="144"/>
                </a:cubicBezTo>
                <a:cubicBezTo>
                  <a:pt x="9636" y="48"/>
                  <a:pt x="9517" y="1"/>
                  <a:pt x="9374" y="1"/>
                </a:cubicBezTo>
                <a:close/>
              </a:path>
            </a:pathLst>
          </a:custGeom>
          <a:solidFill>
            <a:srgbClr val="D0D1DE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Black" panose="00000A00000000000000" pitchFamily="2" charset="0"/>
            </a:endParaRPr>
          </a:p>
        </p:txBody>
      </p:sp>
      <p:sp>
        <p:nvSpPr>
          <p:cNvPr id="895" name="Google Shape;895;p41"/>
          <p:cNvSpPr/>
          <p:nvPr/>
        </p:nvSpPr>
        <p:spPr>
          <a:xfrm>
            <a:off x="2365094" y="4400729"/>
            <a:ext cx="534541" cy="151594"/>
          </a:xfrm>
          <a:custGeom>
            <a:avLst/>
            <a:gdLst/>
            <a:ahLst/>
            <a:cxnLst/>
            <a:rect l="l" t="t" r="r" b="b"/>
            <a:pathLst>
              <a:path w="12785" h="3626" extrusionOk="0">
                <a:moveTo>
                  <a:pt x="10972" y="287"/>
                </a:moveTo>
                <a:cubicBezTo>
                  <a:pt x="11377" y="287"/>
                  <a:pt x="11735" y="430"/>
                  <a:pt x="12045" y="740"/>
                </a:cubicBezTo>
                <a:cubicBezTo>
                  <a:pt x="12331" y="1026"/>
                  <a:pt x="12498" y="1384"/>
                  <a:pt x="12498" y="1813"/>
                </a:cubicBezTo>
                <a:cubicBezTo>
                  <a:pt x="12498" y="2648"/>
                  <a:pt x="11807" y="3340"/>
                  <a:pt x="10972" y="3340"/>
                </a:cubicBezTo>
                <a:lnTo>
                  <a:pt x="1813" y="3340"/>
                </a:lnTo>
                <a:cubicBezTo>
                  <a:pt x="1408" y="3340"/>
                  <a:pt x="1050" y="3173"/>
                  <a:pt x="740" y="2887"/>
                </a:cubicBezTo>
                <a:cubicBezTo>
                  <a:pt x="454" y="2577"/>
                  <a:pt x="287" y="2219"/>
                  <a:pt x="287" y="1813"/>
                </a:cubicBezTo>
                <a:cubicBezTo>
                  <a:pt x="287" y="1384"/>
                  <a:pt x="454" y="1026"/>
                  <a:pt x="740" y="740"/>
                </a:cubicBezTo>
                <a:cubicBezTo>
                  <a:pt x="1050" y="430"/>
                  <a:pt x="1408" y="287"/>
                  <a:pt x="1813" y="287"/>
                </a:cubicBezTo>
                <a:close/>
                <a:moveTo>
                  <a:pt x="1813" y="1"/>
                </a:moveTo>
                <a:cubicBezTo>
                  <a:pt x="1336" y="1"/>
                  <a:pt x="859" y="192"/>
                  <a:pt x="525" y="525"/>
                </a:cubicBezTo>
                <a:cubicBezTo>
                  <a:pt x="168" y="859"/>
                  <a:pt x="1" y="1336"/>
                  <a:pt x="1" y="1813"/>
                </a:cubicBezTo>
                <a:cubicBezTo>
                  <a:pt x="1" y="2290"/>
                  <a:pt x="215" y="2767"/>
                  <a:pt x="525" y="3101"/>
                </a:cubicBezTo>
                <a:cubicBezTo>
                  <a:pt x="883" y="3435"/>
                  <a:pt x="1336" y="3626"/>
                  <a:pt x="1813" y="3626"/>
                </a:cubicBezTo>
                <a:lnTo>
                  <a:pt x="10972" y="3626"/>
                </a:lnTo>
                <a:cubicBezTo>
                  <a:pt x="11950" y="3626"/>
                  <a:pt x="12784" y="2815"/>
                  <a:pt x="12784" y="1813"/>
                </a:cubicBezTo>
                <a:cubicBezTo>
                  <a:pt x="12784" y="1336"/>
                  <a:pt x="12570" y="859"/>
                  <a:pt x="12260" y="525"/>
                </a:cubicBezTo>
                <a:cubicBezTo>
                  <a:pt x="11902" y="168"/>
                  <a:pt x="11449" y="1"/>
                  <a:pt x="10972" y="1"/>
                </a:cubicBezTo>
                <a:close/>
              </a:path>
            </a:pathLst>
          </a:custGeom>
          <a:solidFill>
            <a:srgbClr val="D0D1DE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Black" panose="00000A00000000000000" pitchFamily="2" charset="0"/>
            </a:endParaRPr>
          </a:p>
        </p:txBody>
      </p:sp>
      <p:sp>
        <p:nvSpPr>
          <p:cNvPr id="896" name="Google Shape;896;p41"/>
          <p:cNvSpPr/>
          <p:nvPr/>
        </p:nvSpPr>
        <p:spPr>
          <a:xfrm>
            <a:off x="1662106" y="778270"/>
            <a:ext cx="1945545" cy="3443098"/>
          </a:xfrm>
          <a:custGeom>
            <a:avLst/>
            <a:gdLst/>
            <a:ahLst/>
            <a:cxnLst/>
            <a:rect l="l" t="t" r="r" b="b"/>
            <a:pathLst>
              <a:path w="46533" h="82356" extrusionOk="0">
                <a:moveTo>
                  <a:pt x="0" y="0"/>
                </a:moveTo>
                <a:lnTo>
                  <a:pt x="0" y="82356"/>
                </a:lnTo>
                <a:lnTo>
                  <a:pt x="46532" y="82356"/>
                </a:lnTo>
                <a:lnTo>
                  <a:pt x="465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Black" panose="00000A00000000000000" pitchFamily="2" charset="0"/>
            </a:endParaRPr>
          </a:p>
        </p:txBody>
      </p:sp>
      <p:sp>
        <p:nvSpPr>
          <p:cNvPr id="899" name="Google Shape;899;p41"/>
          <p:cNvSpPr/>
          <p:nvPr/>
        </p:nvSpPr>
        <p:spPr>
          <a:xfrm>
            <a:off x="1999134" y="2205129"/>
            <a:ext cx="72833" cy="72829"/>
          </a:xfrm>
          <a:custGeom>
            <a:avLst/>
            <a:gdLst/>
            <a:ahLst/>
            <a:cxnLst/>
            <a:rect l="l" t="t" r="r" b="b"/>
            <a:pathLst>
              <a:path w="1742" h="1742" extrusionOk="0">
                <a:moveTo>
                  <a:pt x="883" y="0"/>
                </a:moveTo>
                <a:cubicBezTo>
                  <a:pt x="406" y="0"/>
                  <a:pt x="1" y="382"/>
                  <a:pt x="1" y="882"/>
                </a:cubicBezTo>
                <a:cubicBezTo>
                  <a:pt x="1" y="1359"/>
                  <a:pt x="406" y="1741"/>
                  <a:pt x="883" y="1741"/>
                </a:cubicBezTo>
                <a:cubicBezTo>
                  <a:pt x="1360" y="1741"/>
                  <a:pt x="1742" y="1359"/>
                  <a:pt x="1742" y="882"/>
                </a:cubicBezTo>
                <a:cubicBezTo>
                  <a:pt x="1742" y="382"/>
                  <a:pt x="1360" y="0"/>
                  <a:pt x="8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Black" panose="00000A00000000000000" pitchFamily="2" charset="0"/>
            </a:endParaRPr>
          </a:p>
        </p:txBody>
      </p:sp>
      <p:sp>
        <p:nvSpPr>
          <p:cNvPr id="900" name="Google Shape;900;p41"/>
          <p:cNvSpPr/>
          <p:nvPr/>
        </p:nvSpPr>
        <p:spPr>
          <a:xfrm>
            <a:off x="1975219" y="2279880"/>
            <a:ext cx="124677" cy="63882"/>
          </a:xfrm>
          <a:custGeom>
            <a:avLst/>
            <a:gdLst/>
            <a:ahLst/>
            <a:cxnLst/>
            <a:rect l="l" t="t" r="r" b="b"/>
            <a:pathLst>
              <a:path w="2982" h="1528" extrusionOk="0">
                <a:moveTo>
                  <a:pt x="1073" y="1"/>
                </a:moveTo>
                <a:cubicBezTo>
                  <a:pt x="501" y="1"/>
                  <a:pt x="24" y="478"/>
                  <a:pt x="24" y="1050"/>
                </a:cubicBezTo>
                <a:lnTo>
                  <a:pt x="24" y="1193"/>
                </a:lnTo>
                <a:cubicBezTo>
                  <a:pt x="0" y="1384"/>
                  <a:pt x="143" y="1527"/>
                  <a:pt x="310" y="1527"/>
                </a:cubicBezTo>
                <a:lnTo>
                  <a:pt x="2648" y="1527"/>
                </a:lnTo>
                <a:cubicBezTo>
                  <a:pt x="2814" y="1527"/>
                  <a:pt x="2981" y="1384"/>
                  <a:pt x="2981" y="1193"/>
                </a:cubicBezTo>
                <a:cubicBezTo>
                  <a:pt x="2981" y="549"/>
                  <a:pt x="2433" y="1"/>
                  <a:pt x="178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Black" panose="00000A00000000000000" pitchFamily="2" charset="0"/>
            </a:endParaRPr>
          </a:p>
        </p:txBody>
      </p:sp>
      <p:sp>
        <p:nvSpPr>
          <p:cNvPr id="907" name="Google Shape;907;p41"/>
          <p:cNvSpPr/>
          <p:nvPr/>
        </p:nvSpPr>
        <p:spPr>
          <a:xfrm>
            <a:off x="1880478" y="3459202"/>
            <a:ext cx="309143" cy="281741"/>
          </a:xfrm>
          <a:custGeom>
            <a:avLst/>
            <a:gdLst/>
            <a:ahLst/>
            <a:cxnLst/>
            <a:rect l="l" t="t" r="r" b="b"/>
            <a:pathLst>
              <a:path w="7394" h="6739" extrusionOk="0">
                <a:moveTo>
                  <a:pt x="3709" y="1"/>
                </a:moveTo>
                <a:cubicBezTo>
                  <a:pt x="2850" y="1"/>
                  <a:pt x="1992" y="329"/>
                  <a:pt x="1336" y="985"/>
                </a:cubicBezTo>
                <a:cubicBezTo>
                  <a:pt x="0" y="2320"/>
                  <a:pt x="0" y="4443"/>
                  <a:pt x="1336" y="5755"/>
                </a:cubicBezTo>
                <a:cubicBezTo>
                  <a:pt x="1992" y="6411"/>
                  <a:pt x="2850" y="6739"/>
                  <a:pt x="3709" y="6739"/>
                </a:cubicBezTo>
                <a:cubicBezTo>
                  <a:pt x="4568" y="6739"/>
                  <a:pt x="5426" y="6411"/>
                  <a:pt x="6082" y="5755"/>
                </a:cubicBezTo>
                <a:cubicBezTo>
                  <a:pt x="7394" y="4443"/>
                  <a:pt x="7394" y="2320"/>
                  <a:pt x="6082" y="985"/>
                </a:cubicBezTo>
                <a:cubicBezTo>
                  <a:pt x="5426" y="329"/>
                  <a:pt x="4568" y="1"/>
                  <a:pt x="37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Black" panose="00000A00000000000000" pitchFamily="2" charset="0"/>
            </a:endParaRPr>
          </a:p>
        </p:txBody>
      </p:sp>
      <p:sp>
        <p:nvSpPr>
          <p:cNvPr id="908" name="Google Shape;908;p41"/>
          <p:cNvSpPr/>
          <p:nvPr/>
        </p:nvSpPr>
        <p:spPr>
          <a:xfrm>
            <a:off x="2001141" y="3536252"/>
            <a:ext cx="71830" cy="72829"/>
          </a:xfrm>
          <a:custGeom>
            <a:avLst/>
            <a:gdLst/>
            <a:ahLst/>
            <a:cxnLst/>
            <a:rect l="l" t="t" r="r" b="b"/>
            <a:pathLst>
              <a:path w="1718" h="1742" extrusionOk="0">
                <a:moveTo>
                  <a:pt x="859" y="0"/>
                </a:moveTo>
                <a:cubicBezTo>
                  <a:pt x="382" y="0"/>
                  <a:pt x="0" y="406"/>
                  <a:pt x="0" y="883"/>
                </a:cubicBezTo>
                <a:cubicBezTo>
                  <a:pt x="0" y="1360"/>
                  <a:pt x="382" y="1741"/>
                  <a:pt x="859" y="1741"/>
                </a:cubicBezTo>
                <a:cubicBezTo>
                  <a:pt x="1336" y="1741"/>
                  <a:pt x="1717" y="1360"/>
                  <a:pt x="1717" y="883"/>
                </a:cubicBezTo>
                <a:cubicBezTo>
                  <a:pt x="1717" y="406"/>
                  <a:pt x="1336" y="0"/>
                  <a:pt x="8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Black" panose="00000A00000000000000" pitchFamily="2" charset="0"/>
            </a:endParaRPr>
          </a:p>
        </p:txBody>
      </p:sp>
      <p:sp>
        <p:nvSpPr>
          <p:cNvPr id="909" name="Google Shape;909;p41"/>
          <p:cNvSpPr/>
          <p:nvPr/>
        </p:nvSpPr>
        <p:spPr>
          <a:xfrm>
            <a:off x="1975219" y="3611044"/>
            <a:ext cx="124677" cy="63840"/>
          </a:xfrm>
          <a:custGeom>
            <a:avLst/>
            <a:gdLst/>
            <a:ahLst/>
            <a:cxnLst/>
            <a:rect l="l" t="t" r="r" b="b"/>
            <a:pathLst>
              <a:path w="2982" h="1527" extrusionOk="0">
                <a:moveTo>
                  <a:pt x="1073" y="0"/>
                </a:moveTo>
                <a:cubicBezTo>
                  <a:pt x="501" y="0"/>
                  <a:pt x="24" y="477"/>
                  <a:pt x="24" y="1050"/>
                </a:cubicBezTo>
                <a:lnTo>
                  <a:pt x="24" y="1193"/>
                </a:lnTo>
                <a:cubicBezTo>
                  <a:pt x="0" y="1383"/>
                  <a:pt x="143" y="1527"/>
                  <a:pt x="310" y="1527"/>
                </a:cubicBezTo>
                <a:lnTo>
                  <a:pt x="2648" y="1527"/>
                </a:lnTo>
                <a:cubicBezTo>
                  <a:pt x="2814" y="1527"/>
                  <a:pt x="2981" y="1383"/>
                  <a:pt x="2981" y="1193"/>
                </a:cubicBezTo>
                <a:cubicBezTo>
                  <a:pt x="2981" y="549"/>
                  <a:pt x="2433" y="0"/>
                  <a:pt x="17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Black" panose="00000A00000000000000" pitchFamily="2" charset="0"/>
            </a:endParaRPr>
          </a:p>
        </p:txBody>
      </p:sp>
      <p:sp>
        <p:nvSpPr>
          <p:cNvPr id="910" name="Google Shape;910;p41"/>
          <p:cNvSpPr/>
          <p:nvPr/>
        </p:nvSpPr>
        <p:spPr>
          <a:xfrm>
            <a:off x="2317222" y="3526260"/>
            <a:ext cx="352040" cy="13002"/>
          </a:xfrm>
          <a:custGeom>
            <a:avLst/>
            <a:gdLst/>
            <a:ahLst/>
            <a:cxnLst/>
            <a:rect l="l" t="t" r="r" b="b"/>
            <a:pathLst>
              <a:path w="8420" h="311" extrusionOk="0">
                <a:moveTo>
                  <a:pt x="168" y="1"/>
                </a:moveTo>
                <a:cubicBezTo>
                  <a:pt x="72" y="1"/>
                  <a:pt x="1" y="72"/>
                  <a:pt x="1" y="168"/>
                </a:cubicBezTo>
                <a:cubicBezTo>
                  <a:pt x="1" y="239"/>
                  <a:pt x="72" y="311"/>
                  <a:pt x="168" y="311"/>
                </a:cubicBezTo>
                <a:lnTo>
                  <a:pt x="8277" y="311"/>
                </a:lnTo>
                <a:cubicBezTo>
                  <a:pt x="8348" y="311"/>
                  <a:pt x="8420" y="239"/>
                  <a:pt x="8420" y="168"/>
                </a:cubicBezTo>
                <a:cubicBezTo>
                  <a:pt x="8420" y="72"/>
                  <a:pt x="8348" y="1"/>
                  <a:pt x="8277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Black" panose="00000A00000000000000" pitchFamily="2" charset="0"/>
            </a:endParaRPr>
          </a:p>
        </p:txBody>
      </p:sp>
      <p:sp>
        <p:nvSpPr>
          <p:cNvPr id="911" name="Google Shape;911;p41"/>
          <p:cNvSpPr/>
          <p:nvPr/>
        </p:nvSpPr>
        <p:spPr>
          <a:xfrm>
            <a:off x="2559551" y="3743655"/>
            <a:ext cx="351037" cy="11999"/>
          </a:xfrm>
          <a:custGeom>
            <a:avLst/>
            <a:gdLst/>
            <a:ahLst/>
            <a:cxnLst/>
            <a:rect l="l" t="t" r="r" b="b"/>
            <a:pathLst>
              <a:path w="8396" h="287" extrusionOk="0">
                <a:moveTo>
                  <a:pt x="144" y="0"/>
                </a:moveTo>
                <a:cubicBezTo>
                  <a:pt x="48" y="0"/>
                  <a:pt x="0" y="48"/>
                  <a:pt x="0" y="143"/>
                </a:cubicBezTo>
                <a:cubicBezTo>
                  <a:pt x="0" y="239"/>
                  <a:pt x="48" y="286"/>
                  <a:pt x="144" y="286"/>
                </a:cubicBezTo>
                <a:lnTo>
                  <a:pt x="8253" y="286"/>
                </a:lnTo>
                <a:cubicBezTo>
                  <a:pt x="8348" y="286"/>
                  <a:pt x="8396" y="239"/>
                  <a:pt x="8396" y="143"/>
                </a:cubicBezTo>
                <a:cubicBezTo>
                  <a:pt x="8396" y="48"/>
                  <a:pt x="8348" y="0"/>
                  <a:pt x="8253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Black" panose="00000A00000000000000" pitchFamily="2" charset="0"/>
            </a:endParaRPr>
          </a:p>
        </p:txBody>
      </p:sp>
      <p:sp>
        <p:nvSpPr>
          <p:cNvPr id="912" name="Google Shape;912;p41"/>
          <p:cNvSpPr/>
          <p:nvPr/>
        </p:nvSpPr>
        <p:spPr>
          <a:xfrm>
            <a:off x="2317222" y="3652893"/>
            <a:ext cx="352040" cy="12041"/>
          </a:xfrm>
          <a:custGeom>
            <a:avLst/>
            <a:gdLst/>
            <a:ahLst/>
            <a:cxnLst/>
            <a:rect l="l" t="t" r="r" b="b"/>
            <a:pathLst>
              <a:path w="8420" h="288" extrusionOk="0">
                <a:moveTo>
                  <a:pt x="168" y="1"/>
                </a:moveTo>
                <a:cubicBezTo>
                  <a:pt x="72" y="1"/>
                  <a:pt x="1" y="49"/>
                  <a:pt x="1" y="144"/>
                </a:cubicBezTo>
                <a:cubicBezTo>
                  <a:pt x="1" y="239"/>
                  <a:pt x="72" y="287"/>
                  <a:pt x="168" y="287"/>
                </a:cubicBezTo>
                <a:lnTo>
                  <a:pt x="8277" y="287"/>
                </a:lnTo>
                <a:cubicBezTo>
                  <a:pt x="8348" y="287"/>
                  <a:pt x="8420" y="192"/>
                  <a:pt x="8420" y="144"/>
                </a:cubicBezTo>
                <a:cubicBezTo>
                  <a:pt x="8420" y="49"/>
                  <a:pt x="8348" y="1"/>
                  <a:pt x="8277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Black" panose="00000A00000000000000" pitchFamily="2" charset="0"/>
            </a:endParaRPr>
          </a:p>
        </p:txBody>
      </p:sp>
      <p:sp>
        <p:nvSpPr>
          <p:cNvPr id="913" name="Google Shape;913;p41"/>
          <p:cNvSpPr/>
          <p:nvPr/>
        </p:nvSpPr>
        <p:spPr>
          <a:xfrm>
            <a:off x="2763959" y="3652893"/>
            <a:ext cx="235390" cy="12041"/>
          </a:xfrm>
          <a:custGeom>
            <a:avLst/>
            <a:gdLst/>
            <a:ahLst/>
            <a:cxnLst/>
            <a:rect l="l" t="t" r="r" b="b"/>
            <a:pathLst>
              <a:path w="5630" h="288" extrusionOk="0">
                <a:moveTo>
                  <a:pt x="144" y="1"/>
                </a:moveTo>
                <a:cubicBezTo>
                  <a:pt x="48" y="1"/>
                  <a:pt x="1" y="49"/>
                  <a:pt x="1" y="144"/>
                </a:cubicBezTo>
                <a:cubicBezTo>
                  <a:pt x="1" y="239"/>
                  <a:pt x="48" y="287"/>
                  <a:pt x="144" y="287"/>
                </a:cubicBezTo>
                <a:lnTo>
                  <a:pt x="5486" y="287"/>
                </a:lnTo>
                <a:cubicBezTo>
                  <a:pt x="5582" y="287"/>
                  <a:pt x="5629" y="192"/>
                  <a:pt x="5629" y="144"/>
                </a:cubicBezTo>
                <a:cubicBezTo>
                  <a:pt x="5629" y="49"/>
                  <a:pt x="5582" y="1"/>
                  <a:pt x="5486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Black" panose="00000A00000000000000" pitchFamily="2" charset="0"/>
            </a:endParaRPr>
          </a:p>
        </p:txBody>
      </p:sp>
      <p:sp>
        <p:nvSpPr>
          <p:cNvPr id="914" name="Google Shape;914;p41"/>
          <p:cNvSpPr/>
          <p:nvPr/>
        </p:nvSpPr>
        <p:spPr>
          <a:xfrm>
            <a:off x="2317222" y="3842360"/>
            <a:ext cx="352040" cy="11999"/>
          </a:xfrm>
          <a:custGeom>
            <a:avLst/>
            <a:gdLst/>
            <a:ahLst/>
            <a:cxnLst/>
            <a:rect l="l" t="t" r="r" b="b"/>
            <a:pathLst>
              <a:path w="8420" h="287" extrusionOk="0">
                <a:moveTo>
                  <a:pt x="168" y="0"/>
                </a:moveTo>
                <a:cubicBezTo>
                  <a:pt x="72" y="0"/>
                  <a:pt x="1" y="48"/>
                  <a:pt x="1" y="144"/>
                </a:cubicBezTo>
                <a:cubicBezTo>
                  <a:pt x="1" y="239"/>
                  <a:pt x="72" y="287"/>
                  <a:pt x="168" y="287"/>
                </a:cubicBezTo>
                <a:lnTo>
                  <a:pt x="8277" y="287"/>
                </a:lnTo>
                <a:cubicBezTo>
                  <a:pt x="8348" y="287"/>
                  <a:pt x="8420" y="239"/>
                  <a:pt x="8420" y="144"/>
                </a:cubicBezTo>
                <a:cubicBezTo>
                  <a:pt x="8420" y="48"/>
                  <a:pt x="8348" y="0"/>
                  <a:pt x="8277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Black" panose="00000A00000000000000" pitchFamily="2" charset="0"/>
            </a:endParaRPr>
          </a:p>
        </p:txBody>
      </p:sp>
      <p:sp>
        <p:nvSpPr>
          <p:cNvPr id="915" name="Google Shape;915;p41"/>
          <p:cNvSpPr/>
          <p:nvPr/>
        </p:nvSpPr>
        <p:spPr>
          <a:xfrm>
            <a:off x="2763959" y="3842360"/>
            <a:ext cx="235390" cy="11999"/>
          </a:xfrm>
          <a:custGeom>
            <a:avLst/>
            <a:gdLst/>
            <a:ahLst/>
            <a:cxnLst/>
            <a:rect l="l" t="t" r="r" b="b"/>
            <a:pathLst>
              <a:path w="5630" h="287" extrusionOk="0">
                <a:moveTo>
                  <a:pt x="144" y="0"/>
                </a:moveTo>
                <a:cubicBezTo>
                  <a:pt x="48" y="0"/>
                  <a:pt x="1" y="48"/>
                  <a:pt x="1" y="144"/>
                </a:cubicBezTo>
                <a:cubicBezTo>
                  <a:pt x="1" y="239"/>
                  <a:pt x="48" y="287"/>
                  <a:pt x="144" y="287"/>
                </a:cubicBezTo>
                <a:lnTo>
                  <a:pt x="5486" y="287"/>
                </a:lnTo>
                <a:cubicBezTo>
                  <a:pt x="5582" y="287"/>
                  <a:pt x="5629" y="239"/>
                  <a:pt x="5629" y="144"/>
                </a:cubicBezTo>
                <a:cubicBezTo>
                  <a:pt x="5629" y="48"/>
                  <a:pt x="5582" y="0"/>
                  <a:pt x="5486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Black" panose="00000A00000000000000" pitchFamily="2" charset="0"/>
            </a:endParaRPr>
          </a:p>
        </p:txBody>
      </p:sp>
      <p:sp>
        <p:nvSpPr>
          <p:cNvPr id="916" name="Google Shape;916;p41"/>
          <p:cNvSpPr/>
          <p:nvPr/>
        </p:nvSpPr>
        <p:spPr>
          <a:xfrm>
            <a:off x="2316219" y="3742651"/>
            <a:ext cx="149638" cy="11999"/>
          </a:xfrm>
          <a:custGeom>
            <a:avLst/>
            <a:gdLst/>
            <a:ahLst/>
            <a:cxnLst/>
            <a:rect l="l" t="t" r="r" b="b"/>
            <a:pathLst>
              <a:path w="3579" h="287" extrusionOk="0">
                <a:moveTo>
                  <a:pt x="144" y="0"/>
                </a:moveTo>
                <a:cubicBezTo>
                  <a:pt x="72" y="0"/>
                  <a:pt x="1" y="48"/>
                  <a:pt x="1" y="144"/>
                </a:cubicBezTo>
                <a:cubicBezTo>
                  <a:pt x="1" y="239"/>
                  <a:pt x="72" y="287"/>
                  <a:pt x="144" y="287"/>
                </a:cubicBezTo>
                <a:lnTo>
                  <a:pt x="3435" y="287"/>
                </a:lnTo>
                <a:cubicBezTo>
                  <a:pt x="3531" y="287"/>
                  <a:pt x="3579" y="191"/>
                  <a:pt x="3579" y="144"/>
                </a:cubicBezTo>
                <a:cubicBezTo>
                  <a:pt x="3579" y="48"/>
                  <a:pt x="3531" y="0"/>
                  <a:pt x="343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Black" panose="00000A00000000000000" pitchFamily="2" charset="0"/>
            </a:endParaRPr>
          </a:p>
        </p:txBody>
      </p:sp>
      <p:sp>
        <p:nvSpPr>
          <p:cNvPr id="918" name="Google Shape;918;p41"/>
          <p:cNvSpPr/>
          <p:nvPr/>
        </p:nvSpPr>
        <p:spPr>
          <a:xfrm>
            <a:off x="2261406" y="970705"/>
            <a:ext cx="352040" cy="11999"/>
          </a:xfrm>
          <a:custGeom>
            <a:avLst/>
            <a:gdLst/>
            <a:ahLst/>
            <a:cxnLst/>
            <a:rect l="l" t="t" r="r" b="b"/>
            <a:pathLst>
              <a:path w="8420" h="287" extrusionOk="0">
                <a:moveTo>
                  <a:pt x="143" y="0"/>
                </a:moveTo>
                <a:cubicBezTo>
                  <a:pt x="72" y="0"/>
                  <a:pt x="0" y="48"/>
                  <a:pt x="0" y="143"/>
                </a:cubicBezTo>
                <a:cubicBezTo>
                  <a:pt x="0" y="239"/>
                  <a:pt x="72" y="286"/>
                  <a:pt x="143" y="286"/>
                </a:cubicBezTo>
                <a:lnTo>
                  <a:pt x="8252" y="286"/>
                </a:lnTo>
                <a:cubicBezTo>
                  <a:pt x="8348" y="286"/>
                  <a:pt x="8419" y="239"/>
                  <a:pt x="8419" y="143"/>
                </a:cubicBezTo>
                <a:cubicBezTo>
                  <a:pt x="8419" y="48"/>
                  <a:pt x="8348" y="0"/>
                  <a:pt x="8252" y="0"/>
                </a:cubicBez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Black" panose="00000A00000000000000" pitchFamily="2" charset="0"/>
            </a:endParaRPr>
          </a:p>
        </p:txBody>
      </p:sp>
      <p:sp>
        <p:nvSpPr>
          <p:cNvPr id="920" name="Google Shape;920;p41"/>
          <p:cNvSpPr/>
          <p:nvPr/>
        </p:nvSpPr>
        <p:spPr>
          <a:xfrm>
            <a:off x="2296276" y="1380494"/>
            <a:ext cx="967316" cy="300178"/>
          </a:xfrm>
          <a:custGeom>
            <a:avLst/>
            <a:gdLst/>
            <a:ahLst/>
            <a:cxnLst/>
            <a:rect l="l" t="t" r="r" b="b"/>
            <a:pathLst>
              <a:path w="23136" h="7180" extrusionOk="0">
                <a:moveTo>
                  <a:pt x="17483" y="1"/>
                </a:moveTo>
                <a:cubicBezTo>
                  <a:pt x="17245" y="1"/>
                  <a:pt x="17030" y="96"/>
                  <a:pt x="16887" y="239"/>
                </a:cubicBezTo>
                <a:lnTo>
                  <a:pt x="11950" y="5343"/>
                </a:lnTo>
                <a:cubicBezTo>
                  <a:pt x="11801" y="5505"/>
                  <a:pt x="11600" y="5582"/>
                  <a:pt x="11395" y="5582"/>
                </a:cubicBezTo>
                <a:cubicBezTo>
                  <a:pt x="11206" y="5582"/>
                  <a:pt x="11013" y="5517"/>
                  <a:pt x="10853" y="5391"/>
                </a:cubicBezTo>
                <a:lnTo>
                  <a:pt x="7037" y="2028"/>
                </a:lnTo>
                <a:cubicBezTo>
                  <a:pt x="6846" y="1861"/>
                  <a:pt x="6607" y="1778"/>
                  <a:pt x="6369" y="1778"/>
                </a:cubicBezTo>
                <a:cubicBezTo>
                  <a:pt x="6130" y="1778"/>
                  <a:pt x="5892" y="1861"/>
                  <a:pt x="5701" y="2028"/>
                </a:cubicBezTo>
                <a:lnTo>
                  <a:pt x="72" y="6917"/>
                </a:lnTo>
                <a:cubicBezTo>
                  <a:pt x="1" y="6965"/>
                  <a:pt x="1" y="7060"/>
                  <a:pt x="72" y="7132"/>
                </a:cubicBezTo>
                <a:cubicBezTo>
                  <a:pt x="96" y="7156"/>
                  <a:pt x="144" y="7180"/>
                  <a:pt x="192" y="7180"/>
                </a:cubicBezTo>
                <a:cubicBezTo>
                  <a:pt x="239" y="7180"/>
                  <a:pt x="263" y="7180"/>
                  <a:pt x="263" y="7156"/>
                </a:cubicBezTo>
                <a:lnTo>
                  <a:pt x="5916" y="2266"/>
                </a:lnTo>
                <a:cubicBezTo>
                  <a:pt x="6047" y="2147"/>
                  <a:pt x="6214" y="2088"/>
                  <a:pt x="6384" y="2088"/>
                </a:cubicBezTo>
                <a:cubicBezTo>
                  <a:pt x="6554" y="2088"/>
                  <a:pt x="6727" y="2147"/>
                  <a:pt x="6870" y="2266"/>
                </a:cubicBezTo>
                <a:lnTo>
                  <a:pt x="10686" y="5629"/>
                </a:lnTo>
                <a:cubicBezTo>
                  <a:pt x="10891" y="5812"/>
                  <a:pt x="11150" y="5901"/>
                  <a:pt x="11409" y="5901"/>
                </a:cubicBezTo>
                <a:cubicBezTo>
                  <a:pt x="11693" y="5901"/>
                  <a:pt x="11977" y="5794"/>
                  <a:pt x="12188" y="5582"/>
                </a:cubicBezTo>
                <a:lnTo>
                  <a:pt x="17125" y="478"/>
                </a:lnTo>
                <a:cubicBezTo>
                  <a:pt x="17197" y="382"/>
                  <a:pt x="17364" y="335"/>
                  <a:pt x="17483" y="335"/>
                </a:cubicBezTo>
                <a:cubicBezTo>
                  <a:pt x="17626" y="335"/>
                  <a:pt x="17746" y="382"/>
                  <a:pt x="17841" y="478"/>
                </a:cubicBezTo>
                <a:lnTo>
                  <a:pt x="22873" y="6011"/>
                </a:lnTo>
                <a:cubicBezTo>
                  <a:pt x="22897" y="6047"/>
                  <a:pt x="22933" y="6065"/>
                  <a:pt x="22969" y="6065"/>
                </a:cubicBezTo>
                <a:cubicBezTo>
                  <a:pt x="23005" y="6065"/>
                  <a:pt x="23040" y="6047"/>
                  <a:pt x="23064" y="6011"/>
                </a:cubicBezTo>
                <a:cubicBezTo>
                  <a:pt x="23136" y="5963"/>
                  <a:pt x="23136" y="5868"/>
                  <a:pt x="23064" y="5820"/>
                </a:cubicBezTo>
                <a:lnTo>
                  <a:pt x="18032" y="263"/>
                </a:lnTo>
                <a:cubicBezTo>
                  <a:pt x="17889" y="96"/>
                  <a:pt x="17674" y="1"/>
                  <a:pt x="17483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Black" panose="00000A00000000000000" pitchFamily="2" charset="0"/>
            </a:endParaRPr>
          </a:p>
        </p:txBody>
      </p:sp>
      <p:sp>
        <p:nvSpPr>
          <p:cNvPr id="923" name="Google Shape;923;p41"/>
          <p:cNvSpPr/>
          <p:nvPr/>
        </p:nvSpPr>
        <p:spPr>
          <a:xfrm>
            <a:off x="1964223" y="999594"/>
            <a:ext cx="173553" cy="174546"/>
          </a:xfrm>
          <a:custGeom>
            <a:avLst/>
            <a:gdLst/>
            <a:ahLst/>
            <a:cxnLst/>
            <a:rect l="l" t="t" r="r" b="b"/>
            <a:pathLst>
              <a:path w="4151" h="4175" extrusionOk="0">
                <a:moveTo>
                  <a:pt x="3340" y="215"/>
                </a:moveTo>
                <a:cubicBezTo>
                  <a:pt x="3411" y="215"/>
                  <a:pt x="3435" y="239"/>
                  <a:pt x="3435" y="287"/>
                </a:cubicBezTo>
                <a:lnTo>
                  <a:pt x="3912" y="3865"/>
                </a:lnTo>
                <a:cubicBezTo>
                  <a:pt x="3912" y="3888"/>
                  <a:pt x="3888" y="3912"/>
                  <a:pt x="3888" y="3912"/>
                </a:cubicBezTo>
                <a:cubicBezTo>
                  <a:pt x="3888" y="3912"/>
                  <a:pt x="3865" y="3936"/>
                  <a:pt x="3817" y="3936"/>
                </a:cubicBezTo>
                <a:lnTo>
                  <a:pt x="311" y="3936"/>
                </a:lnTo>
                <a:cubicBezTo>
                  <a:pt x="287" y="3936"/>
                  <a:pt x="239" y="3912"/>
                  <a:pt x="239" y="3912"/>
                </a:cubicBezTo>
                <a:cubicBezTo>
                  <a:pt x="215" y="3912"/>
                  <a:pt x="215" y="3888"/>
                  <a:pt x="215" y="3865"/>
                </a:cubicBezTo>
                <a:lnTo>
                  <a:pt x="692" y="287"/>
                </a:lnTo>
                <a:cubicBezTo>
                  <a:pt x="740" y="263"/>
                  <a:pt x="764" y="215"/>
                  <a:pt x="788" y="215"/>
                </a:cubicBezTo>
                <a:close/>
                <a:moveTo>
                  <a:pt x="812" y="1"/>
                </a:moveTo>
                <a:cubicBezTo>
                  <a:pt x="669" y="1"/>
                  <a:pt x="549" y="120"/>
                  <a:pt x="525" y="287"/>
                </a:cubicBezTo>
                <a:lnTo>
                  <a:pt x="48" y="3865"/>
                </a:lnTo>
                <a:cubicBezTo>
                  <a:pt x="1" y="3936"/>
                  <a:pt x="48" y="4032"/>
                  <a:pt x="96" y="4103"/>
                </a:cubicBezTo>
                <a:cubicBezTo>
                  <a:pt x="168" y="4151"/>
                  <a:pt x="239" y="4175"/>
                  <a:pt x="335" y="4175"/>
                </a:cubicBezTo>
                <a:lnTo>
                  <a:pt x="3865" y="4175"/>
                </a:lnTo>
                <a:cubicBezTo>
                  <a:pt x="3912" y="4175"/>
                  <a:pt x="4008" y="4151"/>
                  <a:pt x="4103" y="4103"/>
                </a:cubicBezTo>
                <a:cubicBezTo>
                  <a:pt x="4151" y="4032"/>
                  <a:pt x="4151" y="3936"/>
                  <a:pt x="4151" y="3865"/>
                </a:cubicBezTo>
                <a:lnTo>
                  <a:pt x="3674" y="287"/>
                </a:lnTo>
                <a:cubicBezTo>
                  <a:pt x="3650" y="120"/>
                  <a:pt x="3531" y="1"/>
                  <a:pt x="3388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Black" panose="00000A00000000000000" pitchFamily="2" charset="0"/>
            </a:endParaRPr>
          </a:p>
        </p:txBody>
      </p:sp>
      <p:sp>
        <p:nvSpPr>
          <p:cNvPr id="924" name="Google Shape;924;p41"/>
          <p:cNvSpPr/>
          <p:nvPr/>
        </p:nvSpPr>
        <p:spPr>
          <a:xfrm>
            <a:off x="2011092" y="960714"/>
            <a:ext cx="81822" cy="82821"/>
          </a:xfrm>
          <a:custGeom>
            <a:avLst/>
            <a:gdLst/>
            <a:ahLst/>
            <a:cxnLst/>
            <a:rect l="l" t="t" r="r" b="b"/>
            <a:pathLst>
              <a:path w="1957" h="1981" extrusionOk="0">
                <a:moveTo>
                  <a:pt x="692" y="1"/>
                </a:moveTo>
                <a:cubicBezTo>
                  <a:pt x="287" y="1"/>
                  <a:pt x="1" y="287"/>
                  <a:pt x="1" y="668"/>
                </a:cubicBezTo>
                <a:lnTo>
                  <a:pt x="1" y="1861"/>
                </a:lnTo>
                <a:cubicBezTo>
                  <a:pt x="1" y="1933"/>
                  <a:pt x="48" y="1980"/>
                  <a:pt x="120" y="1980"/>
                </a:cubicBezTo>
                <a:cubicBezTo>
                  <a:pt x="168" y="1980"/>
                  <a:pt x="239" y="1933"/>
                  <a:pt x="239" y="1861"/>
                </a:cubicBezTo>
                <a:lnTo>
                  <a:pt x="239" y="668"/>
                </a:lnTo>
                <a:cubicBezTo>
                  <a:pt x="239" y="406"/>
                  <a:pt x="406" y="191"/>
                  <a:pt x="692" y="191"/>
                </a:cubicBezTo>
                <a:lnTo>
                  <a:pt x="1408" y="191"/>
                </a:lnTo>
                <a:cubicBezTo>
                  <a:pt x="1575" y="191"/>
                  <a:pt x="1718" y="358"/>
                  <a:pt x="1718" y="525"/>
                </a:cubicBezTo>
                <a:lnTo>
                  <a:pt x="1718" y="1837"/>
                </a:lnTo>
                <a:cubicBezTo>
                  <a:pt x="1718" y="1909"/>
                  <a:pt x="1790" y="1956"/>
                  <a:pt x="1837" y="1956"/>
                </a:cubicBezTo>
                <a:cubicBezTo>
                  <a:pt x="1909" y="1956"/>
                  <a:pt x="1956" y="1909"/>
                  <a:pt x="1956" y="1861"/>
                </a:cubicBezTo>
                <a:lnTo>
                  <a:pt x="1956" y="549"/>
                </a:lnTo>
                <a:cubicBezTo>
                  <a:pt x="1956" y="239"/>
                  <a:pt x="1694" y="1"/>
                  <a:pt x="1408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Black" panose="00000A00000000000000" pitchFamily="2" charset="0"/>
            </a:endParaRPr>
          </a:p>
        </p:txBody>
      </p:sp>
      <p:sp>
        <p:nvSpPr>
          <p:cNvPr id="925" name="Google Shape;925;p41"/>
          <p:cNvSpPr/>
          <p:nvPr/>
        </p:nvSpPr>
        <p:spPr>
          <a:xfrm>
            <a:off x="2010088" y="1057454"/>
            <a:ext cx="82826" cy="9992"/>
          </a:xfrm>
          <a:custGeom>
            <a:avLst/>
            <a:gdLst/>
            <a:ahLst/>
            <a:cxnLst/>
            <a:rect l="l" t="t" r="r" b="b"/>
            <a:pathLst>
              <a:path w="1981" h="239" extrusionOk="0">
                <a:moveTo>
                  <a:pt x="120" y="0"/>
                </a:moveTo>
                <a:cubicBezTo>
                  <a:pt x="49" y="0"/>
                  <a:pt x="1" y="72"/>
                  <a:pt x="1" y="119"/>
                </a:cubicBezTo>
                <a:cubicBezTo>
                  <a:pt x="1" y="191"/>
                  <a:pt x="49" y="239"/>
                  <a:pt x="120" y="239"/>
                </a:cubicBezTo>
                <a:lnTo>
                  <a:pt x="1861" y="239"/>
                </a:lnTo>
                <a:cubicBezTo>
                  <a:pt x="1933" y="239"/>
                  <a:pt x="1980" y="191"/>
                  <a:pt x="1980" y="119"/>
                </a:cubicBezTo>
                <a:cubicBezTo>
                  <a:pt x="1980" y="72"/>
                  <a:pt x="1933" y="0"/>
                  <a:pt x="1861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Black" panose="00000A00000000000000" pitchFamily="2" charset="0"/>
            </a:endParaRPr>
          </a:p>
        </p:txBody>
      </p:sp>
      <p:sp>
        <p:nvSpPr>
          <p:cNvPr id="926" name="Google Shape;926;p41"/>
          <p:cNvSpPr/>
          <p:nvPr/>
        </p:nvSpPr>
        <p:spPr>
          <a:xfrm>
            <a:off x="3262539" y="3982956"/>
            <a:ext cx="111758" cy="111710"/>
          </a:xfrm>
          <a:custGeom>
            <a:avLst/>
            <a:gdLst/>
            <a:ahLst/>
            <a:cxnLst/>
            <a:rect l="l" t="t" r="r" b="b"/>
            <a:pathLst>
              <a:path w="2673" h="2672" extrusionOk="0">
                <a:moveTo>
                  <a:pt x="1337" y="287"/>
                </a:moveTo>
                <a:cubicBezTo>
                  <a:pt x="1933" y="287"/>
                  <a:pt x="2386" y="764"/>
                  <a:pt x="2386" y="1336"/>
                </a:cubicBezTo>
                <a:cubicBezTo>
                  <a:pt x="2386" y="1908"/>
                  <a:pt x="1909" y="2385"/>
                  <a:pt x="1337" y="2385"/>
                </a:cubicBezTo>
                <a:cubicBezTo>
                  <a:pt x="764" y="2385"/>
                  <a:pt x="287" y="1908"/>
                  <a:pt x="287" y="1336"/>
                </a:cubicBezTo>
                <a:cubicBezTo>
                  <a:pt x="287" y="764"/>
                  <a:pt x="764" y="287"/>
                  <a:pt x="1337" y="287"/>
                </a:cubicBezTo>
                <a:close/>
                <a:moveTo>
                  <a:pt x="1337" y="0"/>
                </a:moveTo>
                <a:cubicBezTo>
                  <a:pt x="597" y="0"/>
                  <a:pt x="1" y="597"/>
                  <a:pt x="1" y="1336"/>
                </a:cubicBezTo>
                <a:cubicBezTo>
                  <a:pt x="1" y="2075"/>
                  <a:pt x="597" y="2672"/>
                  <a:pt x="1337" y="2672"/>
                </a:cubicBezTo>
                <a:cubicBezTo>
                  <a:pt x="2076" y="2672"/>
                  <a:pt x="2672" y="2075"/>
                  <a:pt x="2672" y="1336"/>
                </a:cubicBezTo>
                <a:cubicBezTo>
                  <a:pt x="2672" y="597"/>
                  <a:pt x="2076" y="0"/>
                  <a:pt x="13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Black" panose="00000A00000000000000" pitchFamily="2" charset="0"/>
            </a:endParaRPr>
          </a:p>
        </p:txBody>
      </p:sp>
      <p:grpSp>
        <p:nvGrpSpPr>
          <p:cNvPr id="927" name="Google Shape;927;p41"/>
          <p:cNvGrpSpPr/>
          <p:nvPr/>
        </p:nvGrpSpPr>
        <p:grpSpPr>
          <a:xfrm>
            <a:off x="573016" y="2005358"/>
            <a:ext cx="1280886" cy="2771173"/>
            <a:chOff x="765154" y="2005358"/>
            <a:chExt cx="1280886" cy="2771173"/>
          </a:xfrm>
        </p:grpSpPr>
        <p:sp>
          <p:nvSpPr>
            <p:cNvPr id="928" name="Google Shape;928;p41"/>
            <p:cNvSpPr/>
            <p:nvPr/>
          </p:nvSpPr>
          <p:spPr>
            <a:xfrm flipH="1">
              <a:off x="1689119" y="2263847"/>
              <a:ext cx="146635" cy="336784"/>
            </a:xfrm>
            <a:custGeom>
              <a:avLst/>
              <a:gdLst/>
              <a:ahLst/>
              <a:cxnLst/>
              <a:rect l="l" t="t" r="r" b="b"/>
              <a:pathLst>
                <a:path w="1813" h="4164" extrusionOk="0">
                  <a:moveTo>
                    <a:pt x="669" y="0"/>
                  </a:moveTo>
                  <a:cubicBezTo>
                    <a:pt x="530" y="0"/>
                    <a:pt x="378" y="68"/>
                    <a:pt x="215" y="228"/>
                  </a:cubicBezTo>
                  <a:cubicBezTo>
                    <a:pt x="48" y="395"/>
                    <a:pt x="0" y="586"/>
                    <a:pt x="0" y="777"/>
                  </a:cubicBezTo>
                  <a:cubicBezTo>
                    <a:pt x="0" y="1611"/>
                    <a:pt x="644" y="3758"/>
                    <a:pt x="644" y="3758"/>
                  </a:cubicBezTo>
                  <a:lnTo>
                    <a:pt x="1693" y="4163"/>
                  </a:lnTo>
                  <a:cubicBezTo>
                    <a:pt x="1789" y="4163"/>
                    <a:pt x="1813" y="2327"/>
                    <a:pt x="1789" y="2208"/>
                  </a:cubicBezTo>
                  <a:cubicBezTo>
                    <a:pt x="1769" y="1789"/>
                    <a:pt x="1382" y="0"/>
                    <a:pt x="669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929" name="Google Shape;929;p41"/>
            <p:cNvSpPr/>
            <p:nvPr/>
          </p:nvSpPr>
          <p:spPr>
            <a:xfrm flipH="1">
              <a:off x="1660162" y="2545629"/>
              <a:ext cx="349240" cy="381834"/>
            </a:xfrm>
            <a:custGeom>
              <a:avLst/>
              <a:gdLst/>
              <a:ahLst/>
              <a:cxnLst/>
              <a:rect l="l" t="t" r="r" b="b"/>
              <a:pathLst>
                <a:path w="4318" h="4721" extrusionOk="0">
                  <a:moveTo>
                    <a:pt x="3418" y="0"/>
                  </a:moveTo>
                  <a:cubicBezTo>
                    <a:pt x="3259" y="0"/>
                    <a:pt x="3088" y="84"/>
                    <a:pt x="2982" y="155"/>
                  </a:cubicBezTo>
                  <a:cubicBezTo>
                    <a:pt x="2600" y="393"/>
                    <a:pt x="1575" y="2874"/>
                    <a:pt x="1575" y="2874"/>
                  </a:cubicBezTo>
                  <a:lnTo>
                    <a:pt x="1265" y="3112"/>
                  </a:lnTo>
                  <a:lnTo>
                    <a:pt x="907" y="3279"/>
                  </a:lnTo>
                  <a:lnTo>
                    <a:pt x="716" y="3398"/>
                  </a:lnTo>
                  <a:cubicBezTo>
                    <a:pt x="644" y="3422"/>
                    <a:pt x="549" y="3422"/>
                    <a:pt x="501" y="3422"/>
                  </a:cubicBezTo>
                  <a:lnTo>
                    <a:pt x="382" y="3422"/>
                  </a:lnTo>
                  <a:cubicBezTo>
                    <a:pt x="358" y="3422"/>
                    <a:pt x="311" y="3470"/>
                    <a:pt x="311" y="3494"/>
                  </a:cubicBezTo>
                  <a:cubicBezTo>
                    <a:pt x="311" y="3518"/>
                    <a:pt x="311" y="3518"/>
                    <a:pt x="358" y="3541"/>
                  </a:cubicBezTo>
                  <a:cubicBezTo>
                    <a:pt x="406" y="3613"/>
                    <a:pt x="478" y="3637"/>
                    <a:pt x="549" y="3637"/>
                  </a:cubicBezTo>
                  <a:cubicBezTo>
                    <a:pt x="597" y="3637"/>
                    <a:pt x="621" y="3637"/>
                    <a:pt x="644" y="3613"/>
                  </a:cubicBezTo>
                  <a:lnTo>
                    <a:pt x="740" y="3613"/>
                  </a:lnTo>
                  <a:cubicBezTo>
                    <a:pt x="764" y="3613"/>
                    <a:pt x="788" y="3637"/>
                    <a:pt x="788" y="3661"/>
                  </a:cubicBezTo>
                  <a:cubicBezTo>
                    <a:pt x="835" y="3684"/>
                    <a:pt x="788" y="3732"/>
                    <a:pt x="764" y="3756"/>
                  </a:cubicBezTo>
                  <a:lnTo>
                    <a:pt x="668" y="3851"/>
                  </a:lnTo>
                  <a:lnTo>
                    <a:pt x="621" y="3899"/>
                  </a:lnTo>
                  <a:lnTo>
                    <a:pt x="549" y="3971"/>
                  </a:lnTo>
                  <a:cubicBezTo>
                    <a:pt x="525" y="3995"/>
                    <a:pt x="525" y="4018"/>
                    <a:pt x="501" y="4018"/>
                  </a:cubicBezTo>
                  <a:cubicBezTo>
                    <a:pt x="287" y="4233"/>
                    <a:pt x="144" y="4209"/>
                    <a:pt x="48" y="4376"/>
                  </a:cubicBezTo>
                  <a:cubicBezTo>
                    <a:pt x="1" y="4472"/>
                    <a:pt x="144" y="4448"/>
                    <a:pt x="167" y="4567"/>
                  </a:cubicBezTo>
                  <a:cubicBezTo>
                    <a:pt x="167" y="4578"/>
                    <a:pt x="187" y="4581"/>
                    <a:pt x="217" y="4581"/>
                  </a:cubicBezTo>
                  <a:cubicBezTo>
                    <a:pt x="270" y="4581"/>
                    <a:pt x="355" y="4570"/>
                    <a:pt x="419" y="4570"/>
                  </a:cubicBezTo>
                  <a:cubicBezTo>
                    <a:pt x="478" y="4570"/>
                    <a:pt x="519" y="4579"/>
                    <a:pt x="501" y="4615"/>
                  </a:cubicBezTo>
                  <a:cubicBezTo>
                    <a:pt x="454" y="4678"/>
                    <a:pt x="544" y="4721"/>
                    <a:pt x="708" y="4721"/>
                  </a:cubicBezTo>
                  <a:cubicBezTo>
                    <a:pt x="790" y="4721"/>
                    <a:pt x="891" y="4710"/>
                    <a:pt x="1002" y="4686"/>
                  </a:cubicBezTo>
                  <a:cubicBezTo>
                    <a:pt x="1265" y="4591"/>
                    <a:pt x="1432" y="4472"/>
                    <a:pt x="1551" y="4328"/>
                  </a:cubicBezTo>
                  <a:lnTo>
                    <a:pt x="1575" y="4281"/>
                  </a:lnTo>
                  <a:lnTo>
                    <a:pt x="2099" y="3279"/>
                  </a:lnTo>
                  <a:cubicBezTo>
                    <a:pt x="2171" y="3136"/>
                    <a:pt x="2672" y="2540"/>
                    <a:pt x="2767" y="2420"/>
                  </a:cubicBezTo>
                  <a:cubicBezTo>
                    <a:pt x="2886" y="2230"/>
                    <a:pt x="4317" y="489"/>
                    <a:pt x="3578" y="35"/>
                  </a:cubicBezTo>
                  <a:cubicBezTo>
                    <a:pt x="3529" y="11"/>
                    <a:pt x="3474" y="0"/>
                    <a:pt x="3418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930" name="Google Shape;930;p41"/>
            <p:cNvSpPr/>
            <p:nvPr/>
          </p:nvSpPr>
          <p:spPr>
            <a:xfrm flipH="1">
              <a:off x="1648598" y="2542879"/>
              <a:ext cx="225736" cy="244824"/>
            </a:xfrm>
            <a:custGeom>
              <a:avLst/>
              <a:gdLst/>
              <a:ahLst/>
              <a:cxnLst/>
              <a:rect l="l" t="t" r="r" b="b"/>
              <a:pathLst>
                <a:path w="2791" h="3027" extrusionOk="0">
                  <a:moveTo>
                    <a:pt x="1738" y="1"/>
                  </a:moveTo>
                  <a:cubicBezTo>
                    <a:pt x="1583" y="1"/>
                    <a:pt x="1434" y="101"/>
                    <a:pt x="1312" y="189"/>
                  </a:cubicBezTo>
                  <a:cubicBezTo>
                    <a:pt x="954" y="403"/>
                    <a:pt x="262" y="1954"/>
                    <a:pt x="0" y="2550"/>
                  </a:cubicBezTo>
                  <a:cubicBezTo>
                    <a:pt x="215" y="2693"/>
                    <a:pt x="453" y="2836"/>
                    <a:pt x="644" y="3027"/>
                  </a:cubicBezTo>
                  <a:cubicBezTo>
                    <a:pt x="859" y="2741"/>
                    <a:pt x="1193" y="2335"/>
                    <a:pt x="1288" y="2240"/>
                  </a:cubicBezTo>
                  <a:cubicBezTo>
                    <a:pt x="1407" y="2097"/>
                    <a:pt x="2791" y="570"/>
                    <a:pt x="1908" y="46"/>
                  </a:cubicBezTo>
                  <a:cubicBezTo>
                    <a:pt x="1851" y="14"/>
                    <a:pt x="1794" y="1"/>
                    <a:pt x="1738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931" name="Google Shape;931;p41"/>
            <p:cNvSpPr/>
            <p:nvPr/>
          </p:nvSpPr>
          <p:spPr>
            <a:xfrm flipH="1">
              <a:off x="1374660" y="3235203"/>
              <a:ext cx="308719" cy="222905"/>
            </a:xfrm>
            <a:custGeom>
              <a:avLst/>
              <a:gdLst/>
              <a:ahLst/>
              <a:cxnLst/>
              <a:rect l="l" t="t" r="r" b="b"/>
              <a:pathLst>
                <a:path w="3817" h="2756" extrusionOk="0">
                  <a:moveTo>
                    <a:pt x="2528" y="0"/>
                  </a:moveTo>
                  <a:cubicBezTo>
                    <a:pt x="2528" y="0"/>
                    <a:pt x="2671" y="859"/>
                    <a:pt x="2552" y="1383"/>
                  </a:cubicBezTo>
                  <a:cubicBezTo>
                    <a:pt x="2099" y="1622"/>
                    <a:pt x="1336" y="1980"/>
                    <a:pt x="1336" y="1980"/>
                  </a:cubicBezTo>
                  <a:cubicBezTo>
                    <a:pt x="1336" y="1980"/>
                    <a:pt x="430" y="2123"/>
                    <a:pt x="382" y="2147"/>
                  </a:cubicBezTo>
                  <a:cubicBezTo>
                    <a:pt x="310" y="2171"/>
                    <a:pt x="239" y="2194"/>
                    <a:pt x="72" y="2337"/>
                  </a:cubicBezTo>
                  <a:cubicBezTo>
                    <a:pt x="72" y="2337"/>
                    <a:pt x="0" y="2576"/>
                    <a:pt x="1097" y="2719"/>
                  </a:cubicBezTo>
                  <a:cubicBezTo>
                    <a:pt x="1097" y="2719"/>
                    <a:pt x="1278" y="2755"/>
                    <a:pt x="1595" y="2755"/>
                  </a:cubicBezTo>
                  <a:cubicBezTo>
                    <a:pt x="1793" y="2755"/>
                    <a:pt x="2044" y="2741"/>
                    <a:pt x="2338" y="2695"/>
                  </a:cubicBezTo>
                  <a:cubicBezTo>
                    <a:pt x="2528" y="2648"/>
                    <a:pt x="2671" y="2648"/>
                    <a:pt x="2862" y="2624"/>
                  </a:cubicBezTo>
                  <a:cubicBezTo>
                    <a:pt x="3029" y="2600"/>
                    <a:pt x="3530" y="2600"/>
                    <a:pt x="3602" y="2528"/>
                  </a:cubicBezTo>
                  <a:lnTo>
                    <a:pt x="3649" y="2481"/>
                  </a:lnTo>
                  <a:cubicBezTo>
                    <a:pt x="3816" y="2337"/>
                    <a:pt x="3721" y="2051"/>
                    <a:pt x="3697" y="1884"/>
                  </a:cubicBezTo>
                  <a:cubicBezTo>
                    <a:pt x="3697" y="1789"/>
                    <a:pt x="3625" y="1741"/>
                    <a:pt x="3602" y="1646"/>
                  </a:cubicBezTo>
                  <a:cubicBezTo>
                    <a:pt x="3602" y="1622"/>
                    <a:pt x="3506" y="1407"/>
                    <a:pt x="3506" y="1383"/>
                  </a:cubicBezTo>
                  <a:cubicBezTo>
                    <a:pt x="3482" y="1026"/>
                    <a:pt x="3530" y="0"/>
                    <a:pt x="3530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932" name="Google Shape;932;p41"/>
            <p:cNvSpPr/>
            <p:nvPr/>
          </p:nvSpPr>
          <p:spPr>
            <a:xfrm flipH="1">
              <a:off x="1378542" y="3356683"/>
              <a:ext cx="302896" cy="103365"/>
            </a:xfrm>
            <a:custGeom>
              <a:avLst/>
              <a:gdLst/>
              <a:ahLst/>
              <a:cxnLst/>
              <a:rect l="l" t="t" r="r" b="b"/>
              <a:pathLst>
                <a:path w="3745" h="1278" extrusionOk="0">
                  <a:moveTo>
                    <a:pt x="3530" y="1"/>
                  </a:moveTo>
                  <a:cubicBezTo>
                    <a:pt x="3506" y="25"/>
                    <a:pt x="3458" y="25"/>
                    <a:pt x="3435" y="48"/>
                  </a:cubicBezTo>
                  <a:cubicBezTo>
                    <a:pt x="3177" y="177"/>
                    <a:pt x="2902" y="229"/>
                    <a:pt x="2626" y="229"/>
                  </a:cubicBezTo>
                  <a:cubicBezTo>
                    <a:pt x="2441" y="229"/>
                    <a:pt x="2256" y="206"/>
                    <a:pt x="2075" y="168"/>
                  </a:cubicBezTo>
                  <a:lnTo>
                    <a:pt x="2051" y="168"/>
                  </a:lnTo>
                  <a:cubicBezTo>
                    <a:pt x="1693" y="335"/>
                    <a:pt x="1336" y="502"/>
                    <a:pt x="1336" y="502"/>
                  </a:cubicBezTo>
                  <a:cubicBezTo>
                    <a:pt x="1336" y="502"/>
                    <a:pt x="453" y="645"/>
                    <a:pt x="382" y="669"/>
                  </a:cubicBezTo>
                  <a:cubicBezTo>
                    <a:pt x="310" y="716"/>
                    <a:pt x="239" y="740"/>
                    <a:pt x="72" y="859"/>
                  </a:cubicBezTo>
                  <a:cubicBezTo>
                    <a:pt x="72" y="859"/>
                    <a:pt x="0" y="1098"/>
                    <a:pt x="1097" y="1241"/>
                  </a:cubicBezTo>
                  <a:cubicBezTo>
                    <a:pt x="1097" y="1241"/>
                    <a:pt x="1278" y="1277"/>
                    <a:pt x="1595" y="1277"/>
                  </a:cubicBezTo>
                  <a:cubicBezTo>
                    <a:pt x="1793" y="1277"/>
                    <a:pt x="2044" y="1263"/>
                    <a:pt x="2337" y="1217"/>
                  </a:cubicBezTo>
                  <a:cubicBezTo>
                    <a:pt x="2528" y="1193"/>
                    <a:pt x="2671" y="1193"/>
                    <a:pt x="2862" y="1146"/>
                  </a:cubicBezTo>
                  <a:cubicBezTo>
                    <a:pt x="3029" y="1122"/>
                    <a:pt x="3530" y="1122"/>
                    <a:pt x="3601" y="1074"/>
                  </a:cubicBezTo>
                  <a:lnTo>
                    <a:pt x="3673" y="1002"/>
                  </a:lnTo>
                  <a:cubicBezTo>
                    <a:pt x="3745" y="859"/>
                    <a:pt x="3673" y="549"/>
                    <a:pt x="3625" y="406"/>
                  </a:cubicBezTo>
                  <a:cubicBezTo>
                    <a:pt x="3673" y="311"/>
                    <a:pt x="3625" y="239"/>
                    <a:pt x="3601" y="144"/>
                  </a:cubicBezTo>
                  <a:cubicBezTo>
                    <a:pt x="3601" y="144"/>
                    <a:pt x="3578" y="48"/>
                    <a:pt x="353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933" name="Google Shape;933;p41"/>
            <p:cNvSpPr/>
            <p:nvPr/>
          </p:nvSpPr>
          <p:spPr>
            <a:xfrm flipH="1">
              <a:off x="1291760" y="2451648"/>
              <a:ext cx="212229" cy="868489"/>
            </a:xfrm>
            <a:custGeom>
              <a:avLst/>
              <a:gdLst/>
              <a:ahLst/>
              <a:cxnLst/>
              <a:rect l="l" t="t" r="r" b="b"/>
              <a:pathLst>
                <a:path w="2624" h="10738" extrusionOk="0">
                  <a:moveTo>
                    <a:pt x="1624" y="0"/>
                  </a:moveTo>
                  <a:cubicBezTo>
                    <a:pt x="1440" y="0"/>
                    <a:pt x="1251" y="60"/>
                    <a:pt x="1074" y="76"/>
                  </a:cubicBezTo>
                  <a:cubicBezTo>
                    <a:pt x="334" y="148"/>
                    <a:pt x="120" y="1794"/>
                    <a:pt x="120" y="2676"/>
                  </a:cubicBezTo>
                  <a:cubicBezTo>
                    <a:pt x="96" y="3368"/>
                    <a:pt x="0" y="3988"/>
                    <a:pt x="96" y="4608"/>
                  </a:cubicBezTo>
                  <a:cubicBezTo>
                    <a:pt x="96" y="4703"/>
                    <a:pt x="72" y="4799"/>
                    <a:pt x="72" y="4918"/>
                  </a:cubicBezTo>
                  <a:cubicBezTo>
                    <a:pt x="96" y="5538"/>
                    <a:pt x="96" y="10571"/>
                    <a:pt x="96" y="10571"/>
                  </a:cubicBezTo>
                  <a:lnTo>
                    <a:pt x="1574" y="10738"/>
                  </a:lnTo>
                  <a:cubicBezTo>
                    <a:pt x="1574" y="10738"/>
                    <a:pt x="2004" y="7637"/>
                    <a:pt x="1551" y="5443"/>
                  </a:cubicBezTo>
                  <a:cubicBezTo>
                    <a:pt x="1622" y="5324"/>
                    <a:pt x="1646" y="5204"/>
                    <a:pt x="1694" y="5109"/>
                  </a:cubicBezTo>
                  <a:cubicBezTo>
                    <a:pt x="2004" y="4179"/>
                    <a:pt x="2218" y="3272"/>
                    <a:pt x="2433" y="2366"/>
                  </a:cubicBezTo>
                  <a:cubicBezTo>
                    <a:pt x="2505" y="1937"/>
                    <a:pt x="2624" y="1531"/>
                    <a:pt x="2576" y="1078"/>
                  </a:cubicBezTo>
                  <a:cubicBezTo>
                    <a:pt x="2528" y="720"/>
                    <a:pt x="2361" y="363"/>
                    <a:pt x="2051" y="148"/>
                  </a:cubicBezTo>
                  <a:lnTo>
                    <a:pt x="1884" y="53"/>
                  </a:lnTo>
                  <a:cubicBezTo>
                    <a:pt x="1800" y="14"/>
                    <a:pt x="1712" y="0"/>
                    <a:pt x="1624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934" name="Google Shape;934;p41"/>
            <p:cNvSpPr/>
            <p:nvPr/>
          </p:nvSpPr>
          <p:spPr>
            <a:xfrm flipH="1">
              <a:off x="1191388" y="3223637"/>
              <a:ext cx="302976" cy="241508"/>
            </a:xfrm>
            <a:custGeom>
              <a:avLst/>
              <a:gdLst/>
              <a:ahLst/>
              <a:cxnLst/>
              <a:rect l="l" t="t" r="r" b="b"/>
              <a:pathLst>
                <a:path w="3746" h="2986" extrusionOk="0">
                  <a:moveTo>
                    <a:pt x="3268" y="0"/>
                  </a:moveTo>
                  <a:lnTo>
                    <a:pt x="2266" y="119"/>
                  </a:lnTo>
                  <a:cubicBezTo>
                    <a:pt x="2266" y="119"/>
                    <a:pt x="2505" y="954"/>
                    <a:pt x="2457" y="1479"/>
                  </a:cubicBezTo>
                  <a:cubicBezTo>
                    <a:pt x="2028" y="1789"/>
                    <a:pt x="1288" y="2194"/>
                    <a:pt x="1288" y="2194"/>
                  </a:cubicBezTo>
                  <a:cubicBezTo>
                    <a:pt x="1288" y="2194"/>
                    <a:pt x="430" y="2433"/>
                    <a:pt x="358" y="2457"/>
                  </a:cubicBezTo>
                  <a:cubicBezTo>
                    <a:pt x="334" y="2504"/>
                    <a:pt x="215" y="2528"/>
                    <a:pt x="96" y="2671"/>
                  </a:cubicBezTo>
                  <a:cubicBezTo>
                    <a:pt x="96" y="2671"/>
                    <a:pt x="1" y="2910"/>
                    <a:pt x="1145" y="2981"/>
                  </a:cubicBezTo>
                  <a:cubicBezTo>
                    <a:pt x="1145" y="2981"/>
                    <a:pt x="1193" y="2986"/>
                    <a:pt x="1280" y="2986"/>
                  </a:cubicBezTo>
                  <a:cubicBezTo>
                    <a:pt x="1476" y="2986"/>
                    <a:pt x="1874" y="2963"/>
                    <a:pt x="2386" y="2814"/>
                  </a:cubicBezTo>
                  <a:cubicBezTo>
                    <a:pt x="2576" y="2791"/>
                    <a:pt x="2719" y="2767"/>
                    <a:pt x="2910" y="2743"/>
                  </a:cubicBezTo>
                  <a:cubicBezTo>
                    <a:pt x="3077" y="2695"/>
                    <a:pt x="3578" y="2624"/>
                    <a:pt x="3650" y="2552"/>
                  </a:cubicBezTo>
                  <a:lnTo>
                    <a:pt x="3697" y="2504"/>
                  </a:lnTo>
                  <a:cubicBezTo>
                    <a:pt x="3745" y="2314"/>
                    <a:pt x="3602" y="2051"/>
                    <a:pt x="3578" y="1884"/>
                  </a:cubicBezTo>
                  <a:cubicBezTo>
                    <a:pt x="3554" y="1789"/>
                    <a:pt x="3530" y="1717"/>
                    <a:pt x="3507" y="1646"/>
                  </a:cubicBezTo>
                  <a:cubicBezTo>
                    <a:pt x="3507" y="1598"/>
                    <a:pt x="3411" y="1383"/>
                    <a:pt x="3387" y="1360"/>
                  </a:cubicBezTo>
                  <a:cubicBezTo>
                    <a:pt x="3316" y="1002"/>
                    <a:pt x="3268" y="0"/>
                    <a:pt x="3268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935" name="Google Shape;935;p41"/>
            <p:cNvSpPr/>
            <p:nvPr/>
          </p:nvSpPr>
          <p:spPr>
            <a:xfrm flipH="1">
              <a:off x="1191388" y="3347059"/>
              <a:ext cx="304918" cy="120107"/>
            </a:xfrm>
            <a:custGeom>
              <a:avLst/>
              <a:gdLst/>
              <a:ahLst/>
              <a:cxnLst/>
              <a:rect l="l" t="t" r="r" b="b"/>
              <a:pathLst>
                <a:path w="3770" h="1485" extrusionOk="0">
                  <a:moveTo>
                    <a:pt x="3435" y="0"/>
                  </a:moveTo>
                  <a:cubicBezTo>
                    <a:pt x="3387" y="24"/>
                    <a:pt x="3364" y="48"/>
                    <a:pt x="3316" y="48"/>
                  </a:cubicBezTo>
                  <a:cubicBezTo>
                    <a:pt x="3038" y="240"/>
                    <a:pt x="2696" y="317"/>
                    <a:pt x="2365" y="317"/>
                  </a:cubicBezTo>
                  <a:cubicBezTo>
                    <a:pt x="2242" y="317"/>
                    <a:pt x="2120" y="306"/>
                    <a:pt x="2004" y="287"/>
                  </a:cubicBezTo>
                  <a:lnTo>
                    <a:pt x="1956" y="287"/>
                  </a:lnTo>
                  <a:cubicBezTo>
                    <a:pt x="1599" y="501"/>
                    <a:pt x="1289" y="716"/>
                    <a:pt x="1289" y="716"/>
                  </a:cubicBezTo>
                  <a:cubicBezTo>
                    <a:pt x="1289" y="716"/>
                    <a:pt x="430" y="954"/>
                    <a:pt x="358" y="978"/>
                  </a:cubicBezTo>
                  <a:cubicBezTo>
                    <a:pt x="335" y="1002"/>
                    <a:pt x="215" y="1026"/>
                    <a:pt x="96" y="1169"/>
                  </a:cubicBezTo>
                  <a:cubicBezTo>
                    <a:pt x="96" y="1169"/>
                    <a:pt x="1" y="1408"/>
                    <a:pt x="1146" y="1479"/>
                  </a:cubicBezTo>
                  <a:cubicBezTo>
                    <a:pt x="1146" y="1479"/>
                    <a:pt x="1201" y="1484"/>
                    <a:pt x="1303" y="1484"/>
                  </a:cubicBezTo>
                  <a:cubicBezTo>
                    <a:pt x="1506" y="1484"/>
                    <a:pt x="1893" y="1463"/>
                    <a:pt x="2386" y="1336"/>
                  </a:cubicBezTo>
                  <a:cubicBezTo>
                    <a:pt x="2577" y="1288"/>
                    <a:pt x="2720" y="1265"/>
                    <a:pt x="2887" y="1241"/>
                  </a:cubicBezTo>
                  <a:cubicBezTo>
                    <a:pt x="3077" y="1217"/>
                    <a:pt x="3578" y="1121"/>
                    <a:pt x="3650" y="1050"/>
                  </a:cubicBezTo>
                  <a:lnTo>
                    <a:pt x="3698" y="1002"/>
                  </a:lnTo>
                  <a:cubicBezTo>
                    <a:pt x="3769" y="811"/>
                    <a:pt x="3650" y="549"/>
                    <a:pt x="3602" y="406"/>
                  </a:cubicBezTo>
                  <a:cubicBezTo>
                    <a:pt x="3578" y="287"/>
                    <a:pt x="3554" y="191"/>
                    <a:pt x="3483" y="144"/>
                  </a:cubicBezTo>
                  <a:cubicBezTo>
                    <a:pt x="3483" y="144"/>
                    <a:pt x="3459" y="48"/>
                    <a:pt x="3435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936" name="Google Shape;936;p41"/>
            <p:cNvSpPr/>
            <p:nvPr/>
          </p:nvSpPr>
          <p:spPr>
            <a:xfrm flipH="1">
              <a:off x="1199154" y="2381688"/>
              <a:ext cx="214170" cy="932627"/>
            </a:xfrm>
            <a:custGeom>
              <a:avLst/>
              <a:gdLst/>
              <a:ahLst/>
              <a:cxnLst/>
              <a:rect l="l" t="t" r="r" b="b"/>
              <a:pathLst>
                <a:path w="2648" h="11531" extrusionOk="0">
                  <a:moveTo>
                    <a:pt x="568" y="0"/>
                  </a:moveTo>
                  <a:cubicBezTo>
                    <a:pt x="516" y="0"/>
                    <a:pt x="470" y="11"/>
                    <a:pt x="430" y="35"/>
                  </a:cubicBezTo>
                  <a:cubicBezTo>
                    <a:pt x="0" y="321"/>
                    <a:pt x="143" y="2039"/>
                    <a:pt x="72" y="2563"/>
                  </a:cubicBezTo>
                  <a:cubicBezTo>
                    <a:pt x="24" y="3279"/>
                    <a:pt x="48" y="4066"/>
                    <a:pt x="143" y="4734"/>
                  </a:cubicBezTo>
                  <a:cubicBezTo>
                    <a:pt x="191" y="5139"/>
                    <a:pt x="263" y="5521"/>
                    <a:pt x="382" y="5902"/>
                  </a:cubicBezTo>
                  <a:cubicBezTo>
                    <a:pt x="406" y="5974"/>
                    <a:pt x="406" y="6022"/>
                    <a:pt x="430" y="6117"/>
                  </a:cubicBezTo>
                  <a:cubicBezTo>
                    <a:pt x="501" y="6689"/>
                    <a:pt x="978" y="10529"/>
                    <a:pt x="1097" y="11531"/>
                  </a:cubicBezTo>
                  <a:lnTo>
                    <a:pt x="2457" y="11531"/>
                  </a:lnTo>
                  <a:cubicBezTo>
                    <a:pt x="2505" y="10815"/>
                    <a:pt x="2552" y="8144"/>
                    <a:pt x="1932" y="6332"/>
                  </a:cubicBezTo>
                  <a:cubicBezTo>
                    <a:pt x="1980" y="6260"/>
                    <a:pt x="2004" y="6165"/>
                    <a:pt x="2004" y="6117"/>
                  </a:cubicBezTo>
                  <a:cubicBezTo>
                    <a:pt x="2075" y="5807"/>
                    <a:pt x="2123" y="5521"/>
                    <a:pt x="2195" y="5187"/>
                  </a:cubicBezTo>
                  <a:cubicBezTo>
                    <a:pt x="2290" y="4662"/>
                    <a:pt x="2385" y="4137"/>
                    <a:pt x="2457" y="3613"/>
                  </a:cubicBezTo>
                  <a:cubicBezTo>
                    <a:pt x="2552" y="3112"/>
                    <a:pt x="2648" y="2563"/>
                    <a:pt x="2528" y="2062"/>
                  </a:cubicBezTo>
                  <a:cubicBezTo>
                    <a:pt x="2433" y="1705"/>
                    <a:pt x="2314" y="1037"/>
                    <a:pt x="2004" y="870"/>
                  </a:cubicBezTo>
                  <a:cubicBezTo>
                    <a:pt x="1686" y="679"/>
                    <a:pt x="974" y="0"/>
                    <a:pt x="568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937" name="Google Shape;937;p41"/>
            <p:cNvSpPr/>
            <p:nvPr/>
          </p:nvSpPr>
          <p:spPr>
            <a:xfrm flipH="1">
              <a:off x="1285933" y="2127889"/>
              <a:ext cx="555646" cy="520948"/>
            </a:xfrm>
            <a:custGeom>
              <a:avLst/>
              <a:gdLst/>
              <a:ahLst/>
              <a:cxnLst/>
              <a:rect l="l" t="t" r="r" b="b"/>
              <a:pathLst>
                <a:path w="6870" h="6441" extrusionOk="0">
                  <a:moveTo>
                    <a:pt x="2075" y="1"/>
                  </a:moveTo>
                  <a:cubicBezTo>
                    <a:pt x="1789" y="25"/>
                    <a:pt x="955" y="287"/>
                    <a:pt x="883" y="335"/>
                  </a:cubicBezTo>
                  <a:cubicBezTo>
                    <a:pt x="525" y="502"/>
                    <a:pt x="239" y="955"/>
                    <a:pt x="167" y="1384"/>
                  </a:cubicBezTo>
                  <a:cubicBezTo>
                    <a:pt x="120" y="1647"/>
                    <a:pt x="72" y="1909"/>
                    <a:pt x="48" y="2171"/>
                  </a:cubicBezTo>
                  <a:cubicBezTo>
                    <a:pt x="0" y="2481"/>
                    <a:pt x="120" y="2768"/>
                    <a:pt x="406" y="2982"/>
                  </a:cubicBezTo>
                  <a:cubicBezTo>
                    <a:pt x="955" y="3435"/>
                    <a:pt x="1503" y="3841"/>
                    <a:pt x="2075" y="4270"/>
                  </a:cubicBezTo>
                  <a:cubicBezTo>
                    <a:pt x="2362" y="4485"/>
                    <a:pt x="2672" y="4652"/>
                    <a:pt x="2934" y="4914"/>
                  </a:cubicBezTo>
                  <a:cubicBezTo>
                    <a:pt x="3268" y="5272"/>
                    <a:pt x="3697" y="6059"/>
                    <a:pt x="4270" y="6441"/>
                  </a:cubicBezTo>
                  <a:cubicBezTo>
                    <a:pt x="4270" y="6441"/>
                    <a:pt x="4294" y="6345"/>
                    <a:pt x="4461" y="6226"/>
                  </a:cubicBezTo>
                  <a:cubicBezTo>
                    <a:pt x="4866" y="5940"/>
                    <a:pt x="5367" y="5248"/>
                    <a:pt x="5725" y="4890"/>
                  </a:cubicBezTo>
                  <a:cubicBezTo>
                    <a:pt x="6082" y="4556"/>
                    <a:pt x="6655" y="4079"/>
                    <a:pt x="6846" y="3602"/>
                  </a:cubicBezTo>
                  <a:cubicBezTo>
                    <a:pt x="6869" y="3579"/>
                    <a:pt x="6440" y="3149"/>
                    <a:pt x="6154" y="2958"/>
                  </a:cubicBezTo>
                  <a:cubicBezTo>
                    <a:pt x="5629" y="2672"/>
                    <a:pt x="5128" y="2458"/>
                    <a:pt x="4723" y="2076"/>
                  </a:cubicBezTo>
                  <a:cubicBezTo>
                    <a:pt x="4294" y="1647"/>
                    <a:pt x="3864" y="1265"/>
                    <a:pt x="3435" y="836"/>
                  </a:cubicBezTo>
                  <a:cubicBezTo>
                    <a:pt x="3268" y="669"/>
                    <a:pt x="3077" y="454"/>
                    <a:pt x="2910" y="311"/>
                  </a:cubicBezTo>
                  <a:cubicBezTo>
                    <a:pt x="2672" y="73"/>
                    <a:pt x="2362" y="1"/>
                    <a:pt x="2075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938" name="Google Shape;938;p41"/>
            <p:cNvSpPr/>
            <p:nvPr/>
          </p:nvSpPr>
          <p:spPr>
            <a:xfrm flipH="1">
              <a:off x="1725758" y="2143337"/>
              <a:ext cx="101747" cy="115416"/>
            </a:xfrm>
            <a:custGeom>
              <a:avLst/>
              <a:gdLst/>
              <a:ahLst/>
              <a:cxnLst/>
              <a:rect l="l" t="t" r="r" b="b"/>
              <a:pathLst>
                <a:path w="1258" h="1427" extrusionOk="0">
                  <a:moveTo>
                    <a:pt x="11" y="1131"/>
                  </a:moveTo>
                  <a:cubicBezTo>
                    <a:pt x="5" y="1139"/>
                    <a:pt x="1" y="1145"/>
                    <a:pt x="1" y="1145"/>
                  </a:cubicBezTo>
                  <a:cubicBezTo>
                    <a:pt x="1" y="1145"/>
                    <a:pt x="4" y="1141"/>
                    <a:pt x="11" y="1131"/>
                  </a:cubicBezTo>
                  <a:close/>
                  <a:moveTo>
                    <a:pt x="971" y="1"/>
                  </a:moveTo>
                  <a:cubicBezTo>
                    <a:pt x="852" y="48"/>
                    <a:pt x="757" y="96"/>
                    <a:pt x="733" y="96"/>
                  </a:cubicBezTo>
                  <a:cubicBezTo>
                    <a:pt x="351" y="287"/>
                    <a:pt x="65" y="716"/>
                    <a:pt x="17" y="1122"/>
                  </a:cubicBezTo>
                  <a:cubicBezTo>
                    <a:pt x="15" y="1125"/>
                    <a:pt x="13" y="1128"/>
                    <a:pt x="11" y="1131"/>
                  </a:cubicBezTo>
                  <a:lnTo>
                    <a:pt x="11" y="1131"/>
                  </a:lnTo>
                  <a:cubicBezTo>
                    <a:pt x="19" y="1121"/>
                    <a:pt x="29" y="1110"/>
                    <a:pt x="36" y="1110"/>
                  </a:cubicBezTo>
                  <a:cubicBezTo>
                    <a:pt x="39" y="1110"/>
                    <a:pt x="41" y="1113"/>
                    <a:pt x="41" y="1122"/>
                  </a:cubicBezTo>
                  <a:cubicBezTo>
                    <a:pt x="142" y="1335"/>
                    <a:pt x="275" y="1427"/>
                    <a:pt x="417" y="1427"/>
                  </a:cubicBezTo>
                  <a:cubicBezTo>
                    <a:pt x="577" y="1427"/>
                    <a:pt x="748" y="1311"/>
                    <a:pt x="900" y="1122"/>
                  </a:cubicBezTo>
                  <a:cubicBezTo>
                    <a:pt x="1138" y="764"/>
                    <a:pt x="1258" y="263"/>
                    <a:pt x="971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939" name="Google Shape;939;p41"/>
            <p:cNvSpPr/>
            <p:nvPr/>
          </p:nvSpPr>
          <p:spPr>
            <a:xfrm flipH="1">
              <a:off x="1723816" y="2116324"/>
              <a:ext cx="148657" cy="130136"/>
            </a:xfrm>
            <a:custGeom>
              <a:avLst/>
              <a:gdLst/>
              <a:ahLst/>
              <a:cxnLst/>
              <a:rect l="l" t="t" r="r" b="b"/>
              <a:pathLst>
                <a:path w="1838" h="1609" extrusionOk="0">
                  <a:moveTo>
                    <a:pt x="693" y="1"/>
                  </a:moveTo>
                  <a:lnTo>
                    <a:pt x="1" y="859"/>
                  </a:lnTo>
                  <a:lnTo>
                    <a:pt x="836" y="1551"/>
                  </a:lnTo>
                  <a:cubicBezTo>
                    <a:pt x="875" y="1591"/>
                    <a:pt x="907" y="1608"/>
                    <a:pt x="940" y="1608"/>
                  </a:cubicBezTo>
                  <a:cubicBezTo>
                    <a:pt x="967" y="1608"/>
                    <a:pt x="994" y="1596"/>
                    <a:pt x="1026" y="1575"/>
                  </a:cubicBezTo>
                  <a:cubicBezTo>
                    <a:pt x="1837" y="1146"/>
                    <a:pt x="1289" y="478"/>
                    <a:pt x="1289" y="478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940" name="Google Shape;940;p41"/>
            <p:cNvSpPr/>
            <p:nvPr/>
          </p:nvSpPr>
          <p:spPr>
            <a:xfrm flipH="1">
              <a:off x="1777843" y="2060436"/>
              <a:ext cx="210369" cy="189097"/>
            </a:xfrm>
            <a:custGeom>
              <a:avLst/>
              <a:gdLst/>
              <a:ahLst/>
              <a:cxnLst/>
              <a:rect l="l" t="t" r="r" b="b"/>
              <a:pathLst>
                <a:path w="2601" h="2338" extrusionOk="0">
                  <a:moveTo>
                    <a:pt x="1098" y="0"/>
                  </a:moveTo>
                  <a:lnTo>
                    <a:pt x="1" y="1384"/>
                  </a:lnTo>
                  <a:cubicBezTo>
                    <a:pt x="1" y="1384"/>
                    <a:pt x="1514" y="2338"/>
                    <a:pt x="1872" y="2338"/>
                  </a:cubicBezTo>
                  <a:cubicBezTo>
                    <a:pt x="1877" y="2338"/>
                    <a:pt x="1881" y="2338"/>
                    <a:pt x="1885" y="2338"/>
                  </a:cubicBezTo>
                  <a:cubicBezTo>
                    <a:pt x="2219" y="2338"/>
                    <a:pt x="2601" y="1741"/>
                    <a:pt x="2290" y="954"/>
                  </a:cubicBezTo>
                  <a:lnTo>
                    <a:pt x="2147" y="883"/>
                  </a:lnTo>
                  <a:lnTo>
                    <a:pt x="1098" y="0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941" name="Google Shape;941;p41"/>
            <p:cNvSpPr/>
            <p:nvPr/>
          </p:nvSpPr>
          <p:spPr>
            <a:xfrm flipH="1">
              <a:off x="1783666" y="2005358"/>
              <a:ext cx="246603" cy="197024"/>
            </a:xfrm>
            <a:custGeom>
              <a:avLst/>
              <a:gdLst/>
              <a:ahLst/>
              <a:cxnLst/>
              <a:rect l="l" t="t" r="r" b="b"/>
              <a:pathLst>
                <a:path w="3049" h="2436" extrusionOk="0">
                  <a:moveTo>
                    <a:pt x="1516" y="1"/>
                  </a:moveTo>
                  <a:cubicBezTo>
                    <a:pt x="1204" y="1"/>
                    <a:pt x="1022" y="300"/>
                    <a:pt x="1022" y="300"/>
                  </a:cubicBezTo>
                  <a:cubicBezTo>
                    <a:pt x="1013" y="299"/>
                    <a:pt x="1004" y="298"/>
                    <a:pt x="996" y="298"/>
                  </a:cubicBezTo>
                  <a:cubicBezTo>
                    <a:pt x="590" y="298"/>
                    <a:pt x="0" y="1362"/>
                    <a:pt x="187" y="1969"/>
                  </a:cubicBezTo>
                  <a:cubicBezTo>
                    <a:pt x="314" y="2287"/>
                    <a:pt x="558" y="2436"/>
                    <a:pt x="784" y="2436"/>
                  </a:cubicBezTo>
                  <a:cubicBezTo>
                    <a:pt x="897" y="2436"/>
                    <a:pt x="1006" y="2398"/>
                    <a:pt x="1093" y="2327"/>
                  </a:cubicBezTo>
                  <a:cubicBezTo>
                    <a:pt x="1464" y="2072"/>
                    <a:pt x="1475" y="1412"/>
                    <a:pt x="1475" y="1375"/>
                  </a:cubicBezTo>
                  <a:lnTo>
                    <a:pt x="1475" y="1375"/>
                  </a:lnTo>
                  <a:cubicBezTo>
                    <a:pt x="1492" y="1377"/>
                    <a:pt x="1559" y="1383"/>
                    <a:pt x="1785" y="1397"/>
                  </a:cubicBezTo>
                  <a:cubicBezTo>
                    <a:pt x="1952" y="1397"/>
                    <a:pt x="2190" y="1516"/>
                    <a:pt x="2333" y="1611"/>
                  </a:cubicBezTo>
                  <a:cubicBezTo>
                    <a:pt x="2340" y="1614"/>
                    <a:pt x="2347" y="1615"/>
                    <a:pt x="2355" y="1615"/>
                  </a:cubicBezTo>
                  <a:cubicBezTo>
                    <a:pt x="2433" y="1615"/>
                    <a:pt x="2570" y="1512"/>
                    <a:pt x="2548" y="1468"/>
                  </a:cubicBezTo>
                  <a:lnTo>
                    <a:pt x="2381" y="1230"/>
                  </a:lnTo>
                  <a:lnTo>
                    <a:pt x="3049" y="1731"/>
                  </a:lnTo>
                  <a:cubicBezTo>
                    <a:pt x="2834" y="1349"/>
                    <a:pt x="2596" y="944"/>
                    <a:pt x="2333" y="634"/>
                  </a:cubicBezTo>
                  <a:cubicBezTo>
                    <a:pt x="2011" y="145"/>
                    <a:pt x="1732" y="1"/>
                    <a:pt x="1516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942" name="Google Shape;942;p41"/>
            <p:cNvSpPr/>
            <p:nvPr/>
          </p:nvSpPr>
          <p:spPr>
            <a:xfrm flipH="1">
              <a:off x="1808983" y="2079605"/>
              <a:ext cx="51925" cy="48366"/>
            </a:xfrm>
            <a:custGeom>
              <a:avLst/>
              <a:gdLst/>
              <a:ahLst/>
              <a:cxnLst/>
              <a:rect l="l" t="t" r="r" b="b"/>
              <a:pathLst>
                <a:path w="642" h="598" extrusionOk="0">
                  <a:moveTo>
                    <a:pt x="219" y="0"/>
                  </a:moveTo>
                  <a:cubicBezTo>
                    <a:pt x="210" y="0"/>
                    <a:pt x="201" y="1"/>
                    <a:pt x="192" y="2"/>
                  </a:cubicBezTo>
                  <a:cubicBezTo>
                    <a:pt x="73" y="2"/>
                    <a:pt x="1" y="193"/>
                    <a:pt x="73" y="288"/>
                  </a:cubicBezTo>
                  <a:lnTo>
                    <a:pt x="573" y="598"/>
                  </a:lnTo>
                  <a:cubicBezTo>
                    <a:pt x="642" y="255"/>
                    <a:pt x="426" y="0"/>
                    <a:pt x="219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943" name="Google Shape;943;p41"/>
            <p:cNvSpPr/>
            <p:nvPr/>
          </p:nvSpPr>
          <p:spPr>
            <a:xfrm flipH="1">
              <a:off x="1056402" y="4026037"/>
              <a:ext cx="216111" cy="42543"/>
            </a:xfrm>
            <a:custGeom>
              <a:avLst/>
              <a:gdLst/>
              <a:ahLst/>
              <a:cxnLst/>
              <a:rect l="l" t="t" r="r" b="b"/>
              <a:pathLst>
                <a:path w="2672" h="526" extrusionOk="0">
                  <a:moveTo>
                    <a:pt x="0" y="1"/>
                  </a:moveTo>
                  <a:lnTo>
                    <a:pt x="0" y="526"/>
                  </a:lnTo>
                  <a:lnTo>
                    <a:pt x="2672" y="526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944" name="Google Shape;944;p41"/>
            <p:cNvSpPr/>
            <p:nvPr/>
          </p:nvSpPr>
          <p:spPr>
            <a:xfrm flipH="1">
              <a:off x="963796" y="4307658"/>
              <a:ext cx="214170" cy="44484"/>
            </a:xfrm>
            <a:custGeom>
              <a:avLst/>
              <a:gdLst/>
              <a:ahLst/>
              <a:cxnLst/>
              <a:rect l="l" t="t" r="r" b="b"/>
              <a:pathLst>
                <a:path w="2648" h="550" extrusionOk="0">
                  <a:moveTo>
                    <a:pt x="0" y="1"/>
                  </a:moveTo>
                  <a:lnTo>
                    <a:pt x="0" y="550"/>
                  </a:lnTo>
                  <a:lnTo>
                    <a:pt x="2647" y="550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945" name="Google Shape;945;p41"/>
            <p:cNvSpPr/>
            <p:nvPr/>
          </p:nvSpPr>
          <p:spPr>
            <a:xfrm flipH="1">
              <a:off x="867388" y="4562346"/>
              <a:ext cx="256632" cy="42462"/>
            </a:xfrm>
            <a:custGeom>
              <a:avLst/>
              <a:gdLst/>
              <a:ahLst/>
              <a:cxnLst/>
              <a:rect l="l" t="t" r="r" b="b"/>
              <a:pathLst>
                <a:path w="3173" h="525" extrusionOk="0">
                  <a:moveTo>
                    <a:pt x="1" y="0"/>
                  </a:moveTo>
                  <a:lnTo>
                    <a:pt x="1" y="525"/>
                  </a:lnTo>
                  <a:lnTo>
                    <a:pt x="3173" y="525"/>
                  </a:lnTo>
                  <a:lnTo>
                    <a:pt x="3173" y="0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946" name="Google Shape;946;p41"/>
            <p:cNvSpPr/>
            <p:nvPr/>
          </p:nvSpPr>
          <p:spPr>
            <a:xfrm flipH="1">
              <a:off x="1160575" y="3730910"/>
              <a:ext cx="183355" cy="44484"/>
            </a:xfrm>
            <a:custGeom>
              <a:avLst/>
              <a:gdLst/>
              <a:ahLst/>
              <a:cxnLst/>
              <a:rect l="l" t="t" r="r" b="b"/>
              <a:pathLst>
                <a:path w="2267" h="550" extrusionOk="0">
                  <a:moveTo>
                    <a:pt x="1" y="1"/>
                  </a:moveTo>
                  <a:lnTo>
                    <a:pt x="1" y="549"/>
                  </a:lnTo>
                  <a:lnTo>
                    <a:pt x="2267" y="549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947" name="Google Shape;947;p41"/>
            <p:cNvSpPr/>
            <p:nvPr/>
          </p:nvSpPr>
          <p:spPr>
            <a:xfrm flipH="1">
              <a:off x="1253181" y="3449290"/>
              <a:ext cx="183274" cy="32837"/>
            </a:xfrm>
            <a:custGeom>
              <a:avLst/>
              <a:gdLst/>
              <a:ahLst/>
              <a:cxnLst/>
              <a:rect l="l" t="t" r="r" b="b"/>
              <a:pathLst>
                <a:path w="2266" h="406" extrusionOk="0">
                  <a:moveTo>
                    <a:pt x="0" y="1"/>
                  </a:moveTo>
                  <a:lnTo>
                    <a:pt x="0" y="406"/>
                  </a:lnTo>
                  <a:lnTo>
                    <a:pt x="2266" y="406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948" name="Google Shape;948;p41"/>
            <p:cNvSpPr/>
            <p:nvPr/>
          </p:nvSpPr>
          <p:spPr>
            <a:xfrm flipH="1">
              <a:off x="1046775" y="3449290"/>
              <a:ext cx="399385" cy="1327241"/>
            </a:xfrm>
            <a:custGeom>
              <a:avLst/>
              <a:gdLst/>
              <a:ahLst/>
              <a:cxnLst/>
              <a:rect l="l" t="t" r="r" b="b"/>
              <a:pathLst>
                <a:path w="4938" h="16410" extrusionOk="0">
                  <a:moveTo>
                    <a:pt x="1" y="1"/>
                  </a:moveTo>
                  <a:lnTo>
                    <a:pt x="4103" y="16410"/>
                  </a:lnTo>
                  <a:lnTo>
                    <a:pt x="4938" y="16410"/>
                  </a:lnTo>
                  <a:lnTo>
                    <a:pt x="812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949" name="Google Shape;949;p41"/>
            <p:cNvSpPr/>
            <p:nvPr/>
          </p:nvSpPr>
          <p:spPr>
            <a:xfrm flipH="1">
              <a:off x="1552106" y="3449290"/>
              <a:ext cx="493934" cy="1327241"/>
            </a:xfrm>
            <a:custGeom>
              <a:avLst/>
              <a:gdLst/>
              <a:ahLst/>
              <a:cxnLst/>
              <a:rect l="l" t="t" r="r" b="b"/>
              <a:pathLst>
                <a:path w="6107" h="16410" extrusionOk="0">
                  <a:moveTo>
                    <a:pt x="5391" y="1"/>
                  </a:moveTo>
                  <a:lnTo>
                    <a:pt x="0" y="16410"/>
                  </a:lnTo>
                  <a:lnTo>
                    <a:pt x="692" y="16410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950" name="Google Shape;950;p41"/>
            <p:cNvSpPr/>
            <p:nvPr/>
          </p:nvSpPr>
          <p:spPr>
            <a:xfrm flipH="1">
              <a:off x="1642775" y="4325047"/>
              <a:ext cx="239324" cy="44484"/>
            </a:xfrm>
            <a:custGeom>
              <a:avLst/>
              <a:gdLst/>
              <a:ahLst/>
              <a:cxnLst/>
              <a:rect l="l" t="t" r="r" b="b"/>
              <a:pathLst>
                <a:path w="2959" h="550" extrusionOk="0">
                  <a:moveTo>
                    <a:pt x="263" y="1"/>
                  </a:moveTo>
                  <a:cubicBezTo>
                    <a:pt x="144" y="1"/>
                    <a:pt x="1" y="120"/>
                    <a:pt x="1" y="263"/>
                  </a:cubicBezTo>
                  <a:cubicBezTo>
                    <a:pt x="1" y="430"/>
                    <a:pt x="120" y="549"/>
                    <a:pt x="263" y="549"/>
                  </a:cubicBezTo>
                  <a:lnTo>
                    <a:pt x="2696" y="549"/>
                  </a:lnTo>
                  <a:cubicBezTo>
                    <a:pt x="2839" y="549"/>
                    <a:pt x="2958" y="430"/>
                    <a:pt x="2958" y="263"/>
                  </a:cubicBezTo>
                  <a:cubicBezTo>
                    <a:pt x="2958" y="120"/>
                    <a:pt x="2839" y="1"/>
                    <a:pt x="2696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951" name="Google Shape;951;p41"/>
            <p:cNvSpPr/>
            <p:nvPr/>
          </p:nvSpPr>
          <p:spPr>
            <a:xfrm flipH="1">
              <a:off x="1727697" y="4604726"/>
              <a:ext cx="239243" cy="42543"/>
            </a:xfrm>
            <a:custGeom>
              <a:avLst/>
              <a:gdLst/>
              <a:ahLst/>
              <a:cxnLst/>
              <a:rect l="l" t="t" r="r" b="b"/>
              <a:pathLst>
                <a:path w="2958" h="526" extrusionOk="0">
                  <a:moveTo>
                    <a:pt x="286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06"/>
                    <a:pt x="119" y="526"/>
                    <a:pt x="286" y="526"/>
                  </a:cubicBezTo>
                  <a:lnTo>
                    <a:pt x="2695" y="526"/>
                  </a:lnTo>
                  <a:cubicBezTo>
                    <a:pt x="2838" y="526"/>
                    <a:pt x="2958" y="406"/>
                    <a:pt x="2958" y="263"/>
                  </a:cubicBezTo>
                  <a:cubicBezTo>
                    <a:pt x="2958" y="120"/>
                    <a:pt x="2838" y="1"/>
                    <a:pt x="2695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952" name="Google Shape;952;p41"/>
            <p:cNvSpPr/>
            <p:nvPr/>
          </p:nvSpPr>
          <p:spPr>
            <a:xfrm flipH="1">
              <a:off x="1546367" y="4037603"/>
              <a:ext cx="239243" cy="44484"/>
            </a:xfrm>
            <a:custGeom>
              <a:avLst/>
              <a:gdLst/>
              <a:ahLst/>
              <a:cxnLst/>
              <a:rect l="l" t="t" r="r" b="b"/>
              <a:pathLst>
                <a:path w="2958" h="550" extrusionOk="0">
                  <a:moveTo>
                    <a:pt x="263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30"/>
                    <a:pt x="119" y="549"/>
                    <a:pt x="263" y="549"/>
                  </a:cubicBezTo>
                  <a:lnTo>
                    <a:pt x="2695" y="549"/>
                  </a:lnTo>
                  <a:cubicBezTo>
                    <a:pt x="2838" y="549"/>
                    <a:pt x="2958" y="430"/>
                    <a:pt x="2958" y="263"/>
                  </a:cubicBezTo>
                  <a:cubicBezTo>
                    <a:pt x="2958" y="120"/>
                    <a:pt x="2838" y="1"/>
                    <a:pt x="2695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953" name="Google Shape;953;p41"/>
            <p:cNvSpPr/>
            <p:nvPr/>
          </p:nvSpPr>
          <p:spPr>
            <a:xfrm flipH="1">
              <a:off x="1465326" y="3742476"/>
              <a:ext cx="225817" cy="42543"/>
            </a:xfrm>
            <a:custGeom>
              <a:avLst/>
              <a:gdLst/>
              <a:ahLst/>
              <a:cxnLst/>
              <a:rect l="l" t="t" r="r" b="b"/>
              <a:pathLst>
                <a:path w="2792" h="526" extrusionOk="0"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cubicBezTo>
                    <a:pt x="1" y="406"/>
                    <a:pt x="120" y="526"/>
                    <a:pt x="263" y="526"/>
                  </a:cubicBezTo>
                  <a:lnTo>
                    <a:pt x="2529" y="526"/>
                  </a:lnTo>
                  <a:cubicBezTo>
                    <a:pt x="2672" y="526"/>
                    <a:pt x="2791" y="406"/>
                    <a:pt x="2791" y="263"/>
                  </a:cubicBezTo>
                  <a:cubicBezTo>
                    <a:pt x="2791" y="120"/>
                    <a:pt x="2672" y="1"/>
                    <a:pt x="2529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954" name="Google Shape;954;p41"/>
            <p:cNvSpPr/>
            <p:nvPr/>
          </p:nvSpPr>
          <p:spPr>
            <a:xfrm flipH="1">
              <a:off x="1421005" y="3449290"/>
              <a:ext cx="183274" cy="42543"/>
            </a:xfrm>
            <a:custGeom>
              <a:avLst/>
              <a:gdLst/>
              <a:ahLst/>
              <a:cxnLst/>
              <a:rect l="l" t="t" r="r" b="b"/>
              <a:pathLst>
                <a:path w="2266" h="526" extrusionOk="0">
                  <a:moveTo>
                    <a:pt x="119" y="1"/>
                  </a:moveTo>
                  <a:cubicBezTo>
                    <a:pt x="24" y="72"/>
                    <a:pt x="0" y="120"/>
                    <a:pt x="0" y="239"/>
                  </a:cubicBezTo>
                  <a:cubicBezTo>
                    <a:pt x="0" y="406"/>
                    <a:pt x="119" y="525"/>
                    <a:pt x="262" y="525"/>
                  </a:cubicBezTo>
                  <a:lnTo>
                    <a:pt x="1980" y="525"/>
                  </a:lnTo>
                  <a:cubicBezTo>
                    <a:pt x="2147" y="525"/>
                    <a:pt x="2266" y="406"/>
                    <a:pt x="2266" y="239"/>
                  </a:cubicBezTo>
                  <a:cubicBezTo>
                    <a:pt x="2266" y="120"/>
                    <a:pt x="2242" y="48"/>
                    <a:pt x="2147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955" name="Google Shape;955;p41"/>
            <p:cNvSpPr/>
            <p:nvPr/>
          </p:nvSpPr>
          <p:spPr>
            <a:xfrm flipH="1">
              <a:off x="1380482" y="3449290"/>
              <a:ext cx="407069" cy="1327241"/>
            </a:xfrm>
            <a:custGeom>
              <a:avLst/>
              <a:gdLst/>
              <a:ahLst/>
              <a:cxnLst/>
              <a:rect l="l" t="t" r="r" b="b"/>
              <a:pathLst>
                <a:path w="5033" h="16410" extrusionOk="0">
                  <a:moveTo>
                    <a:pt x="4174" y="1"/>
                  </a:moveTo>
                  <a:lnTo>
                    <a:pt x="0" y="16410"/>
                  </a:lnTo>
                  <a:lnTo>
                    <a:pt x="1050" y="16410"/>
                  </a:lnTo>
                  <a:lnTo>
                    <a:pt x="5033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956" name="Google Shape;956;p41"/>
            <p:cNvSpPr/>
            <p:nvPr/>
          </p:nvSpPr>
          <p:spPr>
            <a:xfrm flipH="1">
              <a:off x="765154" y="3449290"/>
              <a:ext cx="513184" cy="1327241"/>
            </a:xfrm>
            <a:custGeom>
              <a:avLst/>
              <a:gdLst/>
              <a:ahLst/>
              <a:cxnLst/>
              <a:rect l="l" t="t" r="r" b="b"/>
              <a:pathLst>
                <a:path w="6345" h="16410" extrusionOk="0">
                  <a:moveTo>
                    <a:pt x="1" y="1"/>
                  </a:moveTo>
                  <a:lnTo>
                    <a:pt x="5415" y="16410"/>
                  </a:lnTo>
                  <a:lnTo>
                    <a:pt x="6345" y="16410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957" name="Google Shape;957;p41"/>
            <p:cNvSpPr/>
            <p:nvPr/>
          </p:nvSpPr>
          <p:spPr>
            <a:xfrm flipH="1">
              <a:off x="1195270" y="3449290"/>
              <a:ext cx="339615" cy="38661"/>
            </a:xfrm>
            <a:custGeom>
              <a:avLst/>
              <a:gdLst/>
              <a:ahLst/>
              <a:cxnLst/>
              <a:rect l="l" t="t" r="r" b="b"/>
              <a:pathLst>
                <a:path w="419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4198" y="478"/>
                  </a:lnTo>
                  <a:lnTo>
                    <a:pt x="4031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967" name="Google Shape;967;p41"/>
            <p:cNvSpPr/>
            <p:nvPr/>
          </p:nvSpPr>
          <p:spPr>
            <a:xfrm rot="21277752">
              <a:off x="1927553" y="2775743"/>
              <a:ext cx="81779" cy="83781"/>
            </a:xfrm>
            <a:custGeom>
              <a:avLst/>
              <a:gdLst/>
              <a:ahLst/>
              <a:cxnLst/>
              <a:rect l="l" t="t" r="r" b="b"/>
              <a:pathLst>
                <a:path w="1956" h="2004" extrusionOk="0">
                  <a:moveTo>
                    <a:pt x="692" y="0"/>
                  </a:moveTo>
                  <a:cubicBezTo>
                    <a:pt x="286" y="0"/>
                    <a:pt x="0" y="310"/>
                    <a:pt x="0" y="692"/>
                  </a:cubicBezTo>
                  <a:lnTo>
                    <a:pt x="0" y="1884"/>
                  </a:lnTo>
                  <a:cubicBezTo>
                    <a:pt x="0" y="1956"/>
                    <a:pt x="48" y="2004"/>
                    <a:pt x="119" y="2004"/>
                  </a:cubicBezTo>
                  <a:cubicBezTo>
                    <a:pt x="167" y="2004"/>
                    <a:pt x="239" y="1956"/>
                    <a:pt x="239" y="1884"/>
                  </a:cubicBezTo>
                  <a:lnTo>
                    <a:pt x="239" y="692"/>
                  </a:lnTo>
                  <a:cubicBezTo>
                    <a:pt x="239" y="453"/>
                    <a:pt x="406" y="239"/>
                    <a:pt x="692" y="239"/>
                  </a:cubicBezTo>
                  <a:lnTo>
                    <a:pt x="1384" y="239"/>
                  </a:lnTo>
                  <a:cubicBezTo>
                    <a:pt x="1574" y="239"/>
                    <a:pt x="1717" y="406"/>
                    <a:pt x="1717" y="573"/>
                  </a:cubicBezTo>
                  <a:lnTo>
                    <a:pt x="1717" y="1884"/>
                  </a:lnTo>
                  <a:cubicBezTo>
                    <a:pt x="1717" y="1956"/>
                    <a:pt x="1789" y="2004"/>
                    <a:pt x="1837" y="2004"/>
                  </a:cubicBezTo>
                  <a:cubicBezTo>
                    <a:pt x="1908" y="2004"/>
                    <a:pt x="1932" y="1956"/>
                    <a:pt x="1956" y="1884"/>
                  </a:cubicBezTo>
                  <a:lnTo>
                    <a:pt x="1956" y="573"/>
                  </a:lnTo>
                  <a:cubicBezTo>
                    <a:pt x="1956" y="239"/>
                    <a:pt x="1694" y="0"/>
                    <a:pt x="14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971" name="Google Shape;971;p41"/>
            <p:cNvSpPr/>
            <p:nvPr/>
          </p:nvSpPr>
          <p:spPr>
            <a:xfrm flipH="1">
              <a:off x="1494281" y="2119478"/>
              <a:ext cx="212229" cy="286558"/>
            </a:xfrm>
            <a:custGeom>
              <a:avLst/>
              <a:gdLst/>
              <a:ahLst/>
              <a:cxnLst/>
              <a:rect l="l" t="t" r="r" b="b"/>
              <a:pathLst>
                <a:path w="2624" h="3543" extrusionOk="0">
                  <a:moveTo>
                    <a:pt x="477" y="1"/>
                  </a:moveTo>
                  <a:cubicBezTo>
                    <a:pt x="351" y="1"/>
                    <a:pt x="229" y="58"/>
                    <a:pt x="119" y="200"/>
                  </a:cubicBezTo>
                  <a:cubicBezTo>
                    <a:pt x="0" y="343"/>
                    <a:pt x="0" y="534"/>
                    <a:pt x="48" y="677"/>
                  </a:cubicBezTo>
                  <a:cubicBezTo>
                    <a:pt x="191" y="1345"/>
                    <a:pt x="1598" y="3420"/>
                    <a:pt x="1598" y="3420"/>
                  </a:cubicBezTo>
                  <a:cubicBezTo>
                    <a:pt x="1598" y="3420"/>
                    <a:pt x="2248" y="3542"/>
                    <a:pt x="2423" y="3542"/>
                  </a:cubicBezTo>
                  <a:cubicBezTo>
                    <a:pt x="2438" y="3542"/>
                    <a:pt x="2449" y="3541"/>
                    <a:pt x="2457" y="3539"/>
                  </a:cubicBezTo>
                  <a:cubicBezTo>
                    <a:pt x="2457" y="3539"/>
                    <a:pt x="2624" y="3253"/>
                    <a:pt x="2600" y="2943"/>
                  </a:cubicBezTo>
                  <a:cubicBezTo>
                    <a:pt x="2552" y="2538"/>
                    <a:pt x="2361" y="2108"/>
                    <a:pt x="2147" y="1727"/>
                  </a:cubicBezTo>
                  <a:cubicBezTo>
                    <a:pt x="1980" y="1417"/>
                    <a:pt x="1765" y="1131"/>
                    <a:pt x="1526" y="820"/>
                  </a:cubicBezTo>
                  <a:cubicBezTo>
                    <a:pt x="1361" y="637"/>
                    <a:pt x="899" y="1"/>
                    <a:pt x="477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972" name="Google Shape;972;p41"/>
            <p:cNvSpPr/>
            <p:nvPr/>
          </p:nvSpPr>
          <p:spPr>
            <a:xfrm flipH="1">
              <a:off x="1698744" y="2482867"/>
              <a:ext cx="133209" cy="118408"/>
            </a:xfrm>
            <a:custGeom>
              <a:avLst/>
              <a:gdLst/>
              <a:ahLst/>
              <a:cxnLst/>
              <a:rect l="l" t="t" r="r" b="b"/>
              <a:pathLst>
                <a:path w="1647" h="1464" extrusionOk="0">
                  <a:moveTo>
                    <a:pt x="1360" y="0"/>
                  </a:moveTo>
                  <a:lnTo>
                    <a:pt x="549" y="215"/>
                  </a:lnTo>
                  <a:cubicBezTo>
                    <a:pt x="525" y="215"/>
                    <a:pt x="478" y="239"/>
                    <a:pt x="454" y="263"/>
                  </a:cubicBezTo>
                  <a:lnTo>
                    <a:pt x="1" y="1312"/>
                  </a:lnTo>
                  <a:lnTo>
                    <a:pt x="1" y="1360"/>
                  </a:lnTo>
                  <a:cubicBezTo>
                    <a:pt x="1" y="1433"/>
                    <a:pt x="56" y="1464"/>
                    <a:pt x="125" y="1464"/>
                  </a:cubicBezTo>
                  <a:cubicBezTo>
                    <a:pt x="147" y="1464"/>
                    <a:pt x="169" y="1461"/>
                    <a:pt x="192" y="1455"/>
                  </a:cubicBezTo>
                  <a:lnTo>
                    <a:pt x="311" y="1408"/>
                  </a:lnTo>
                  <a:cubicBezTo>
                    <a:pt x="335" y="1408"/>
                    <a:pt x="335" y="1384"/>
                    <a:pt x="358" y="1336"/>
                  </a:cubicBezTo>
                  <a:lnTo>
                    <a:pt x="525" y="978"/>
                  </a:lnTo>
                  <a:cubicBezTo>
                    <a:pt x="525" y="954"/>
                    <a:pt x="549" y="954"/>
                    <a:pt x="573" y="931"/>
                  </a:cubicBezTo>
                  <a:cubicBezTo>
                    <a:pt x="716" y="859"/>
                    <a:pt x="1193" y="692"/>
                    <a:pt x="1599" y="454"/>
                  </a:cubicBezTo>
                  <a:cubicBezTo>
                    <a:pt x="1646" y="430"/>
                    <a:pt x="1646" y="358"/>
                    <a:pt x="1623" y="311"/>
                  </a:cubicBezTo>
                  <a:lnTo>
                    <a:pt x="1432" y="0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sp>
          <p:nvSpPr>
            <p:cNvPr id="973" name="Google Shape;973;p41"/>
            <p:cNvSpPr/>
            <p:nvPr/>
          </p:nvSpPr>
          <p:spPr>
            <a:xfrm flipH="1">
              <a:off x="1505846" y="2361872"/>
              <a:ext cx="250890" cy="181009"/>
            </a:xfrm>
            <a:custGeom>
              <a:avLst/>
              <a:gdLst/>
              <a:ahLst/>
              <a:cxnLst/>
              <a:rect l="l" t="t" r="r" b="b"/>
              <a:pathLst>
                <a:path w="3102" h="2238" extrusionOk="0">
                  <a:moveTo>
                    <a:pt x="2444" y="0"/>
                  </a:moveTo>
                  <a:cubicBezTo>
                    <a:pt x="2380" y="0"/>
                    <a:pt x="2313" y="13"/>
                    <a:pt x="2243" y="42"/>
                  </a:cubicBezTo>
                  <a:cubicBezTo>
                    <a:pt x="1694" y="256"/>
                    <a:pt x="1456" y="614"/>
                    <a:pt x="1" y="1449"/>
                  </a:cubicBezTo>
                  <a:lnTo>
                    <a:pt x="502" y="2236"/>
                  </a:lnTo>
                  <a:cubicBezTo>
                    <a:pt x="502" y="2237"/>
                    <a:pt x="503" y="2237"/>
                    <a:pt x="505" y="2237"/>
                  </a:cubicBezTo>
                  <a:cubicBezTo>
                    <a:pt x="597" y="2237"/>
                    <a:pt x="2868" y="1126"/>
                    <a:pt x="3101" y="519"/>
                  </a:cubicBezTo>
                  <a:cubicBezTo>
                    <a:pt x="3101" y="519"/>
                    <a:pt x="2851" y="0"/>
                    <a:pt x="2444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0AC906C-5347-4B6F-9D6A-CA38B9DC2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985" y="2201692"/>
            <a:ext cx="1663959" cy="4228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4"/>
          <p:cNvSpPr/>
          <p:nvPr/>
        </p:nvSpPr>
        <p:spPr>
          <a:xfrm>
            <a:off x="5295900" y="237437"/>
            <a:ext cx="2601520" cy="2635200"/>
          </a:xfrm>
          <a:prstGeom prst="ellipse">
            <a:avLst/>
          </a:prstGeom>
          <a:solidFill>
            <a:srgbClr val="0089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4"/>
          <p:cNvSpPr txBox="1">
            <a:spLocks noGrp="1"/>
          </p:cNvSpPr>
          <p:nvPr>
            <p:ph type="title"/>
          </p:nvPr>
        </p:nvSpPr>
        <p:spPr>
          <a:xfrm>
            <a:off x="73145" y="56749"/>
            <a:ext cx="699551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Montserrat Black" panose="00000A00000000000000" pitchFamily="2" charset="0"/>
              </a:rPr>
              <a:t>Mean interval time of each Branch</a:t>
            </a:r>
            <a:endParaRPr sz="2800" dirty="0">
              <a:latin typeface="Montserrat Black" panose="00000A00000000000000" pitchFamily="2" charset="0"/>
            </a:endParaRPr>
          </a:p>
        </p:txBody>
      </p:sp>
      <p:grpSp>
        <p:nvGrpSpPr>
          <p:cNvPr id="1032" name="Google Shape;1032;p44"/>
          <p:cNvGrpSpPr/>
          <p:nvPr/>
        </p:nvGrpSpPr>
        <p:grpSpPr>
          <a:xfrm>
            <a:off x="6830523" y="954231"/>
            <a:ext cx="893695" cy="893910"/>
            <a:chOff x="1347125" y="349025"/>
            <a:chExt cx="4978800" cy="4980000"/>
          </a:xfrm>
        </p:grpSpPr>
        <p:sp>
          <p:nvSpPr>
            <p:cNvPr id="1033" name="Google Shape;1033;p44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4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4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4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4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4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4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4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4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4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4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4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4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4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4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4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4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4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4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4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4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4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5" name="Google Shape;1055;p44"/>
          <p:cNvSpPr/>
          <p:nvPr/>
        </p:nvSpPr>
        <p:spPr>
          <a:xfrm>
            <a:off x="5724125" y="3062344"/>
            <a:ext cx="142200" cy="1422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4"/>
          <p:cNvSpPr/>
          <p:nvPr/>
        </p:nvSpPr>
        <p:spPr>
          <a:xfrm>
            <a:off x="5866325" y="3536452"/>
            <a:ext cx="486600" cy="4866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062;p45">
            <a:extLst>
              <a:ext uri="{FF2B5EF4-FFF2-40B4-BE49-F238E27FC236}">
                <a16:creationId xmlns:a16="http://schemas.microsoft.com/office/drawing/2014/main" id="{872E44F3-9DFF-4480-88F8-0EEF9C48C15B}"/>
              </a:ext>
            </a:extLst>
          </p:cNvPr>
          <p:cNvSpPr/>
          <p:nvPr/>
        </p:nvSpPr>
        <p:spPr>
          <a:xfrm>
            <a:off x="118344" y="930358"/>
            <a:ext cx="3729757" cy="303965"/>
          </a:xfrm>
          <a:prstGeom prst="roundRect">
            <a:avLst>
              <a:gd name="adj" fmla="val 16667"/>
            </a:avLst>
          </a:prstGeom>
          <a:solidFill>
            <a:srgbClr val="F0F7ED"/>
          </a:solidFill>
          <a:ln w="9525" cap="flat" cmpd="sng">
            <a:solidFill>
              <a:srgbClr val="0089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ontserrat Black" panose="00000A00000000000000" pitchFamily="2" charset="0"/>
                <a:ea typeface="Roboto" panose="020B0604020202020204" charset="0"/>
              </a:rPr>
              <a:t>Data Checking</a:t>
            </a:r>
            <a:endParaRPr sz="1800" dirty="0">
              <a:latin typeface="Montserrat Black" panose="00000A00000000000000" pitchFamily="2" charset="0"/>
              <a:ea typeface="Roboto" panose="020B0604020202020204" charset="0"/>
            </a:endParaRPr>
          </a:p>
        </p:txBody>
      </p:sp>
      <p:sp>
        <p:nvSpPr>
          <p:cNvPr id="30" name="Google Shape;1062;p45">
            <a:extLst>
              <a:ext uri="{FF2B5EF4-FFF2-40B4-BE49-F238E27FC236}">
                <a16:creationId xmlns:a16="http://schemas.microsoft.com/office/drawing/2014/main" id="{93D451F0-691F-49AE-B5CE-1669BB1AF561}"/>
              </a:ext>
            </a:extLst>
          </p:cNvPr>
          <p:cNvSpPr/>
          <p:nvPr/>
        </p:nvSpPr>
        <p:spPr>
          <a:xfrm>
            <a:off x="118344" y="1609356"/>
            <a:ext cx="3729757" cy="303965"/>
          </a:xfrm>
          <a:prstGeom prst="roundRect">
            <a:avLst>
              <a:gd name="adj" fmla="val 16667"/>
            </a:avLst>
          </a:prstGeom>
          <a:solidFill>
            <a:srgbClr val="F0F7ED"/>
          </a:solidFill>
          <a:ln w="9525" cap="flat" cmpd="sng">
            <a:solidFill>
              <a:srgbClr val="0089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ontserrat Black" panose="00000A00000000000000" pitchFamily="2" charset="0"/>
                <a:ea typeface="Roboto" panose="020B0604020202020204" charset="0"/>
              </a:rPr>
              <a:t>Import datetime</a:t>
            </a:r>
            <a:endParaRPr sz="1800" dirty="0">
              <a:latin typeface="Montserrat Black" panose="00000A00000000000000" pitchFamily="2" charset="0"/>
              <a:ea typeface="Roboto" panose="020B0604020202020204" charset="0"/>
            </a:endParaRPr>
          </a:p>
        </p:txBody>
      </p:sp>
      <p:sp>
        <p:nvSpPr>
          <p:cNvPr id="31" name="Google Shape;1062;p45">
            <a:extLst>
              <a:ext uri="{FF2B5EF4-FFF2-40B4-BE49-F238E27FC236}">
                <a16:creationId xmlns:a16="http://schemas.microsoft.com/office/drawing/2014/main" id="{A84E5173-8A71-47B5-B514-921392E0E7D8}"/>
              </a:ext>
            </a:extLst>
          </p:cNvPr>
          <p:cNvSpPr/>
          <p:nvPr/>
        </p:nvSpPr>
        <p:spPr>
          <a:xfrm>
            <a:off x="118344" y="2204485"/>
            <a:ext cx="3729757" cy="519248"/>
          </a:xfrm>
          <a:prstGeom prst="roundRect">
            <a:avLst>
              <a:gd name="adj" fmla="val 16667"/>
            </a:avLst>
          </a:prstGeom>
          <a:solidFill>
            <a:srgbClr val="F0F7ED"/>
          </a:solidFill>
          <a:ln w="9525" cap="flat" cmpd="sng">
            <a:solidFill>
              <a:srgbClr val="0089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ontserrat Black" panose="00000A00000000000000" pitchFamily="2" charset="0"/>
                <a:ea typeface="Roboto" panose="020B0604020202020204" charset="0"/>
              </a:rPr>
              <a:t>Measure Mean of Each Branch</a:t>
            </a:r>
            <a:endParaRPr sz="1800" dirty="0">
              <a:latin typeface="Montserrat Black" panose="00000A00000000000000" pitchFamily="2" charset="0"/>
              <a:ea typeface="Roboto" panose="020B0604020202020204" charset="0"/>
            </a:endParaRPr>
          </a:p>
        </p:txBody>
      </p:sp>
      <p:sp>
        <p:nvSpPr>
          <p:cNvPr id="32" name="Google Shape;1062;p45">
            <a:extLst>
              <a:ext uri="{FF2B5EF4-FFF2-40B4-BE49-F238E27FC236}">
                <a16:creationId xmlns:a16="http://schemas.microsoft.com/office/drawing/2014/main" id="{13166B68-B993-401F-91CF-999DCCB271A1}"/>
              </a:ext>
            </a:extLst>
          </p:cNvPr>
          <p:cNvSpPr/>
          <p:nvPr/>
        </p:nvSpPr>
        <p:spPr>
          <a:xfrm>
            <a:off x="171506" y="3062344"/>
            <a:ext cx="3729757" cy="303965"/>
          </a:xfrm>
          <a:prstGeom prst="roundRect">
            <a:avLst>
              <a:gd name="adj" fmla="val 16667"/>
            </a:avLst>
          </a:prstGeom>
          <a:solidFill>
            <a:srgbClr val="F0F7ED"/>
          </a:solidFill>
          <a:ln w="9525" cap="flat" cmpd="sng">
            <a:solidFill>
              <a:srgbClr val="0089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ontserrat Black" panose="00000A00000000000000" pitchFamily="2" charset="0"/>
                <a:ea typeface="Roboto" panose="020B0604020202020204" charset="0"/>
              </a:rPr>
              <a:t>Make to Data Frame</a:t>
            </a:r>
            <a:endParaRPr sz="1800" dirty="0">
              <a:latin typeface="Montserrat Black" panose="00000A00000000000000" pitchFamily="2" charset="0"/>
              <a:ea typeface="Roboto" panose="020B0604020202020204" charset="0"/>
            </a:endParaRPr>
          </a:p>
        </p:txBody>
      </p:sp>
      <p:sp>
        <p:nvSpPr>
          <p:cNvPr id="33" name="Google Shape;3564;p58">
            <a:extLst>
              <a:ext uri="{FF2B5EF4-FFF2-40B4-BE49-F238E27FC236}">
                <a16:creationId xmlns:a16="http://schemas.microsoft.com/office/drawing/2014/main" id="{A7BC6ADC-1B15-4E13-8F9C-BDD614D415CC}"/>
              </a:ext>
            </a:extLst>
          </p:cNvPr>
          <p:cNvSpPr txBox="1">
            <a:spLocks/>
          </p:cNvSpPr>
          <p:nvPr/>
        </p:nvSpPr>
        <p:spPr>
          <a:xfrm>
            <a:off x="73145" y="3475787"/>
            <a:ext cx="2514112" cy="303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Font typeface="Roboto"/>
              <a:buNone/>
              <a:defRPr sz="27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l"/>
            <a:r>
              <a:rPr lang="en-US" sz="1400" dirty="0">
                <a:latin typeface="Montserrat Black" panose="00000A00000000000000" pitchFamily="2" charset="0"/>
              </a:rPr>
              <a:t>Code to Measure mean for each Branch: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0BE6BA-1D0A-4EDE-B357-98CA93B994C0}"/>
              </a:ext>
            </a:extLst>
          </p:cNvPr>
          <p:cNvSpPr/>
          <p:nvPr/>
        </p:nvSpPr>
        <p:spPr>
          <a:xfrm>
            <a:off x="171506" y="4036998"/>
            <a:ext cx="4290623" cy="8418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/>
              <a:t>data_CP= master_data.groupby('POD Branch')['Rentang P-P'].mean(numeric_only=False)</a:t>
            </a:r>
          </a:p>
          <a:p>
            <a:r>
              <a:rPr lang="en-ID"/>
              <a:t>df = pd.DataFrame(data_CP)</a:t>
            </a:r>
          </a:p>
          <a:p>
            <a:r>
              <a:rPr lang="en-ID"/>
              <a:t>print(df)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CC96CD-5DEF-497B-8729-1D8884255080}"/>
              </a:ext>
            </a:extLst>
          </p:cNvPr>
          <p:cNvSpPr txBox="1"/>
          <p:nvPr/>
        </p:nvSpPr>
        <p:spPr>
          <a:xfrm>
            <a:off x="4077417" y="886950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Black" panose="00000A00000000000000" pitchFamily="2" charset="0"/>
              </a:rPr>
              <a:t>Result:</a:t>
            </a:r>
            <a:endParaRPr lang="en-ID" dirty="0">
              <a:latin typeface="Montserrat Black" panose="00000A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8472B9-B67C-46A4-B945-E7AB170A8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538" y="1234711"/>
            <a:ext cx="5098830" cy="206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93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46"/>
          <p:cNvSpPr txBox="1">
            <a:spLocks noGrp="1"/>
          </p:cNvSpPr>
          <p:nvPr>
            <p:ph type="title"/>
          </p:nvPr>
        </p:nvSpPr>
        <p:spPr>
          <a:xfrm>
            <a:off x="3764280" y="-287216"/>
            <a:ext cx="5679300" cy="9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Montserrat Black" panose="00000A00000000000000" pitchFamily="2" charset="0"/>
              </a:rPr>
              <a:t>Data Visualization</a:t>
            </a:r>
            <a:endParaRPr sz="3200" dirty="0">
              <a:latin typeface="Montserrat Black" panose="00000A00000000000000" pitchFamily="2" charset="0"/>
            </a:endParaRPr>
          </a:p>
        </p:txBody>
      </p:sp>
      <p:pic>
        <p:nvPicPr>
          <p:cNvPr id="3" name="slide2" descr="Dashboard 1">
            <a:extLst>
              <a:ext uri="{FF2B5EF4-FFF2-40B4-BE49-F238E27FC236}">
                <a16:creationId xmlns:a16="http://schemas.microsoft.com/office/drawing/2014/main" id="{63FA3298-7B65-4D54-B34E-470F81D13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449146"/>
            <a:ext cx="7160088" cy="460291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0149-310B-46CD-B8E8-021E66262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150" y="147457"/>
            <a:ext cx="6995700" cy="513900"/>
          </a:xfrm>
        </p:spPr>
        <p:txBody>
          <a:bodyPr/>
          <a:lstStyle/>
          <a:p>
            <a:r>
              <a:rPr lang="en-US" dirty="0"/>
              <a:t>Problem While do this Project</a:t>
            </a:r>
            <a:endParaRPr lang="en-ID" dirty="0"/>
          </a:p>
        </p:txBody>
      </p:sp>
      <p:sp>
        <p:nvSpPr>
          <p:cNvPr id="3" name="Google Shape;3564;p58">
            <a:extLst>
              <a:ext uri="{FF2B5EF4-FFF2-40B4-BE49-F238E27FC236}">
                <a16:creationId xmlns:a16="http://schemas.microsoft.com/office/drawing/2014/main" id="{AEFEF145-BCFA-4608-8BE6-21FD8C95AF71}"/>
              </a:ext>
            </a:extLst>
          </p:cNvPr>
          <p:cNvSpPr txBox="1">
            <a:spLocks/>
          </p:cNvSpPr>
          <p:nvPr/>
        </p:nvSpPr>
        <p:spPr>
          <a:xfrm>
            <a:off x="135882" y="1064437"/>
            <a:ext cx="4320004" cy="54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Font typeface="Roboto"/>
              <a:buNone/>
              <a:defRPr sz="4000" b="1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Montserrat Black" panose="00000A00000000000000" pitchFamily="2" charset="0"/>
              </a:rPr>
              <a:t>Problem make and Analyze the data: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92487-5356-48D2-AA27-853DB181C23D}"/>
              </a:ext>
            </a:extLst>
          </p:cNvPr>
          <p:cNvSpPr txBox="1"/>
          <p:nvPr/>
        </p:nvSpPr>
        <p:spPr>
          <a:xfrm>
            <a:off x="135882" y="1751385"/>
            <a:ext cx="4029718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Montserrat Black" panose="00000A00000000000000" pitchFamily="2" charset="0"/>
              </a:rPr>
              <a:t> Confuse to merge and choose the data. (what a columns must I used)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Montserrat Black" panose="00000A00000000000000" pitchFamily="2" charset="0"/>
              </a:rPr>
              <a:t> have Problem in </a:t>
            </a:r>
            <a:r>
              <a:rPr lang="en-US" sz="1400" b="0" i="0" u="none" strike="noStrike" dirty="0" err="1">
                <a:solidFill>
                  <a:schemeClr val="bg1"/>
                </a:solidFill>
                <a:effectLst/>
                <a:latin typeface="Montserrat Black" panose="00000A00000000000000" pitchFamily="2" charset="0"/>
              </a:rPr>
              <a:t>Indentify</a:t>
            </a:r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Montserrat Black" panose="00000A00000000000000" pitchFamily="2" charset="0"/>
              </a:rPr>
              <a:t> t</a:t>
            </a:r>
            <a:r>
              <a:rPr lang="en-US" dirty="0">
                <a:solidFill>
                  <a:schemeClr val="bg1"/>
                </a:solidFill>
                <a:latin typeface="Montserrat Black" panose="00000A00000000000000" pitchFamily="2" charset="0"/>
              </a:rPr>
              <a:t>he data</a:t>
            </a:r>
            <a:endParaRPr lang="en-US" sz="1400" b="0" i="0" u="none" strike="noStrike" dirty="0">
              <a:solidFill>
                <a:schemeClr val="bg1"/>
              </a:solidFill>
              <a:effectLst/>
              <a:latin typeface="Montserrat Black" panose="00000A00000000000000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Montserrat Black" panose="00000A00000000000000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Montserrat Black" panose="00000A00000000000000" pitchFamily="2" charset="0"/>
              </a:rPr>
              <a:t>sometimes need thinking more than twice for make simply data to next analyze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Montserrat Black" panose="00000A00000000000000" pitchFamily="2" charset="0"/>
              </a:rPr>
              <a:t>  have problem to operation with different data types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Montserrat Black" panose="00000A00000000000000" pitchFamily="2" charset="0"/>
              </a:rPr>
              <a:t>Have bad internet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Montserrat Black" panose="00000A00000000000000" pitchFamily="2" charset="0"/>
              </a:rPr>
              <a:t>  need to much time to decides what code I used.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bg1"/>
              </a:solidFill>
              <a:latin typeface="Montserrat Black" panose="00000A00000000000000" pitchFamily="2" charset="0"/>
            </a:endParaRPr>
          </a:p>
        </p:txBody>
      </p:sp>
      <p:sp>
        <p:nvSpPr>
          <p:cNvPr id="5" name="Google Shape;3564;p58">
            <a:extLst>
              <a:ext uri="{FF2B5EF4-FFF2-40B4-BE49-F238E27FC236}">
                <a16:creationId xmlns:a16="http://schemas.microsoft.com/office/drawing/2014/main" id="{2ADA1104-F9A1-4F0F-A809-180BA47218EF}"/>
              </a:ext>
            </a:extLst>
          </p:cNvPr>
          <p:cNvSpPr txBox="1">
            <a:spLocks/>
          </p:cNvSpPr>
          <p:nvPr/>
        </p:nvSpPr>
        <p:spPr>
          <a:xfrm>
            <a:off x="4511939" y="1030565"/>
            <a:ext cx="4320004" cy="54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Font typeface="Roboto"/>
              <a:buNone/>
              <a:defRPr sz="4000" b="1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Montserrat Black" panose="00000A00000000000000" pitchFamily="2" charset="0"/>
              </a:rPr>
              <a:t>Problem make a Visualization Data: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076814-7A31-4704-B675-ABD9555050D2}"/>
              </a:ext>
            </a:extLst>
          </p:cNvPr>
          <p:cNvSpPr txBox="1"/>
          <p:nvPr/>
        </p:nvSpPr>
        <p:spPr>
          <a:xfrm>
            <a:off x="4455886" y="1751384"/>
            <a:ext cx="4029718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Montserrat Black" panose="00000A00000000000000" pitchFamily="2" charset="0"/>
              </a:rPr>
              <a:t> need more time to decides what visualization I used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Montserrat Black" panose="00000A00000000000000" pitchFamily="2" charset="0"/>
              </a:rPr>
              <a:t> Have problem to connect more than one data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Montserrat Black" panose="00000A00000000000000" pitchFamily="2" charset="0"/>
              </a:rPr>
              <a:t> to much data can’t read by the maps Graphic (Longitude, Latitude)</a:t>
            </a:r>
          </a:p>
        </p:txBody>
      </p:sp>
    </p:spTree>
    <p:extLst>
      <p:ext uri="{BB962C8B-B14F-4D97-AF65-F5344CB8AC3E}">
        <p14:creationId xmlns:p14="http://schemas.microsoft.com/office/powerpoint/2010/main" val="4093148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710;p34"/>
          <p:cNvSpPr txBox="1">
            <a:spLocks/>
          </p:cNvSpPr>
          <p:nvPr/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" smtClean="0"/>
              <a:pPr/>
              <a:t>13</a:t>
            </a:fld>
            <a:endParaRPr lang="e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8AD0504B-369E-3942-BFF2-A39A791F591F}"/>
              </a:ext>
            </a:extLst>
          </p:cNvPr>
          <p:cNvSpPr/>
          <p:nvPr/>
        </p:nvSpPr>
        <p:spPr>
          <a:xfrm rot="16200000">
            <a:off x="206607" y="-206606"/>
            <a:ext cx="996950" cy="1410161"/>
          </a:xfrm>
          <a:custGeom>
            <a:avLst/>
            <a:gdLst>
              <a:gd name="connsiteX0" fmla="*/ 0 w 2974008"/>
              <a:gd name="connsiteY0" fmla="*/ 0 h 2633472"/>
              <a:gd name="connsiteX1" fmla="*/ 2974008 w 2974008"/>
              <a:gd name="connsiteY1" fmla="*/ 0 h 2633472"/>
              <a:gd name="connsiteX2" fmla="*/ 2974008 w 2974008"/>
              <a:gd name="connsiteY2" fmla="*/ 2633472 h 2633472"/>
              <a:gd name="connsiteX3" fmla="*/ 2642516 w 2974008"/>
              <a:gd name="connsiteY3" fmla="*/ 2633472 h 2633472"/>
              <a:gd name="connsiteX4" fmla="*/ 2642516 w 2974008"/>
              <a:gd name="connsiteY4" fmla="*/ 331492 h 2633472"/>
              <a:gd name="connsiteX5" fmla="*/ 0 w 2974008"/>
              <a:gd name="connsiteY5" fmla="*/ 331492 h 263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4008" h="2633472">
                <a:moveTo>
                  <a:pt x="0" y="0"/>
                </a:moveTo>
                <a:lnTo>
                  <a:pt x="2974008" y="0"/>
                </a:lnTo>
                <a:lnTo>
                  <a:pt x="2974008" y="2633472"/>
                </a:lnTo>
                <a:lnTo>
                  <a:pt x="2642516" y="2633472"/>
                </a:lnTo>
                <a:lnTo>
                  <a:pt x="2642516" y="331492"/>
                </a:lnTo>
                <a:lnTo>
                  <a:pt x="0" y="331492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6" name="Google Shape;3564;p58"/>
          <p:cNvSpPr txBox="1">
            <a:spLocks noGrp="1"/>
          </p:cNvSpPr>
          <p:nvPr>
            <p:ph type="title"/>
          </p:nvPr>
        </p:nvSpPr>
        <p:spPr>
          <a:xfrm>
            <a:off x="2469665" y="1777550"/>
            <a:ext cx="6620995" cy="1087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Montserrat Black" panose="00000A00000000000000" pitchFamily="2" charset="0"/>
              </a:rPr>
              <a:t>THANK YOU </a:t>
            </a:r>
            <a:endParaRPr dirty="0">
              <a:latin typeface="Montserrat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881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682;p34"/>
          <p:cNvGrpSpPr/>
          <p:nvPr/>
        </p:nvGrpSpPr>
        <p:grpSpPr>
          <a:xfrm>
            <a:off x="3233650" y="1326394"/>
            <a:ext cx="2676600" cy="2676600"/>
            <a:chOff x="3233650" y="1537138"/>
            <a:chExt cx="2676600" cy="2676600"/>
          </a:xfrm>
        </p:grpSpPr>
        <p:sp>
          <p:nvSpPr>
            <p:cNvPr id="6" name="Google Shape;1683;p34"/>
            <p:cNvSpPr/>
            <p:nvPr/>
          </p:nvSpPr>
          <p:spPr>
            <a:xfrm>
              <a:off x="3233650" y="1537138"/>
              <a:ext cx="2676600" cy="26766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1684;p34"/>
            <p:cNvGrpSpPr/>
            <p:nvPr/>
          </p:nvGrpSpPr>
          <p:grpSpPr>
            <a:xfrm>
              <a:off x="3352340" y="1654937"/>
              <a:ext cx="2440068" cy="2440853"/>
              <a:chOff x="3223751" y="1676826"/>
              <a:chExt cx="2396452" cy="2397223"/>
            </a:xfrm>
          </p:grpSpPr>
          <p:sp>
            <p:nvSpPr>
              <p:cNvPr id="8" name="Google Shape;1685;p34"/>
              <p:cNvSpPr/>
              <p:nvPr/>
            </p:nvSpPr>
            <p:spPr>
              <a:xfrm rot="10751855">
                <a:off x="3247728" y="2883619"/>
                <a:ext cx="1182211" cy="1182211"/>
              </a:xfrm>
              <a:custGeom>
                <a:avLst/>
                <a:gdLst/>
                <a:ahLst/>
                <a:cxnLst/>
                <a:rect l="l" t="t" r="r" b="b"/>
                <a:pathLst>
                  <a:path w="36791" h="36791" extrusionOk="0">
                    <a:moveTo>
                      <a:pt x="1" y="0"/>
                    </a:moveTo>
                    <a:lnTo>
                      <a:pt x="1" y="2525"/>
                    </a:lnTo>
                    <a:cubicBezTo>
                      <a:pt x="9451" y="2525"/>
                      <a:pt x="18010" y="6366"/>
                      <a:pt x="24255" y="12596"/>
                    </a:cubicBezTo>
                    <a:cubicBezTo>
                      <a:pt x="30425" y="18781"/>
                      <a:pt x="34266" y="27340"/>
                      <a:pt x="34266" y="36791"/>
                    </a:cubicBezTo>
                    <a:lnTo>
                      <a:pt x="36791" y="36791"/>
                    </a:lnTo>
                    <a:cubicBezTo>
                      <a:pt x="36791" y="26644"/>
                      <a:pt x="32693" y="17450"/>
                      <a:pt x="26025" y="10767"/>
                    </a:cubicBezTo>
                    <a:cubicBezTo>
                      <a:pt x="19341" y="4159"/>
                      <a:pt x="10147" y="0"/>
                      <a:pt x="1" y="0"/>
                    </a:cubicBezTo>
                    <a:close/>
                  </a:path>
                </a:pathLst>
              </a:custGeom>
              <a:solidFill>
                <a:srgbClr val="4675AB"/>
              </a:solidFill>
              <a:ln w="9525" cap="flat" cmpd="sng">
                <a:solidFill>
                  <a:srgbClr val="4675A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686;p34"/>
              <p:cNvSpPr/>
              <p:nvPr/>
            </p:nvSpPr>
            <p:spPr>
              <a:xfrm rot="-48145">
                <a:off x="4413209" y="1685046"/>
                <a:ext cx="1182211" cy="1182211"/>
              </a:xfrm>
              <a:custGeom>
                <a:avLst/>
                <a:gdLst/>
                <a:ahLst/>
                <a:cxnLst/>
                <a:rect l="l" t="t" r="r" b="b"/>
                <a:pathLst>
                  <a:path w="36791" h="36791" extrusionOk="0">
                    <a:moveTo>
                      <a:pt x="1" y="0"/>
                    </a:moveTo>
                    <a:lnTo>
                      <a:pt x="1" y="2525"/>
                    </a:lnTo>
                    <a:cubicBezTo>
                      <a:pt x="9451" y="2525"/>
                      <a:pt x="18010" y="6366"/>
                      <a:pt x="24255" y="12596"/>
                    </a:cubicBezTo>
                    <a:cubicBezTo>
                      <a:pt x="30425" y="18781"/>
                      <a:pt x="34266" y="27340"/>
                      <a:pt x="34266" y="36791"/>
                    </a:cubicBezTo>
                    <a:lnTo>
                      <a:pt x="36791" y="36791"/>
                    </a:lnTo>
                    <a:cubicBezTo>
                      <a:pt x="36791" y="26644"/>
                      <a:pt x="32693" y="17450"/>
                      <a:pt x="26025" y="10767"/>
                    </a:cubicBezTo>
                    <a:cubicBezTo>
                      <a:pt x="19341" y="4159"/>
                      <a:pt x="10147" y="0"/>
                      <a:pt x="1" y="0"/>
                    </a:cubicBezTo>
                    <a:close/>
                  </a:path>
                </a:pathLst>
              </a:custGeom>
              <a:solidFill>
                <a:srgbClr val="FF787F"/>
              </a:solidFill>
              <a:ln w="9525" cap="flat" cmpd="sng">
                <a:solidFill>
                  <a:srgbClr val="FF78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687;p34"/>
              <p:cNvSpPr/>
              <p:nvPr/>
            </p:nvSpPr>
            <p:spPr>
              <a:xfrm rot="-5448145">
                <a:off x="3231971" y="1700737"/>
                <a:ext cx="1182211" cy="1182211"/>
              </a:xfrm>
              <a:custGeom>
                <a:avLst/>
                <a:gdLst/>
                <a:ahLst/>
                <a:cxnLst/>
                <a:rect l="l" t="t" r="r" b="b"/>
                <a:pathLst>
                  <a:path w="36791" h="36791" extrusionOk="0">
                    <a:moveTo>
                      <a:pt x="1" y="0"/>
                    </a:moveTo>
                    <a:lnTo>
                      <a:pt x="1" y="2525"/>
                    </a:lnTo>
                    <a:cubicBezTo>
                      <a:pt x="9451" y="2525"/>
                      <a:pt x="18010" y="6366"/>
                      <a:pt x="24255" y="12596"/>
                    </a:cubicBezTo>
                    <a:cubicBezTo>
                      <a:pt x="30425" y="18781"/>
                      <a:pt x="34266" y="27340"/>
                      <a:pt x="34266" y="36791"/>
                    </a:cubicBezTo>
                    <a:lnTo>
                      <a:pt x="36791" y="36791"/>
                    </a:lnTo>
                    <a:cubicBezTo>
                      <a:pt x="36791" y="26644"/>
                      <a:pt x="32693" y="17450"/>
                      <a:pt x="26025" y="10767"/>
                    </a:cubicBezTo>
                    <a:cubicBezTo>
                      <a:pt x="19341" y="4159"/>
                      <a:pt x="10147" y="0"/>
                      <a:pt x="1" y="0"/>
                    </a:cubicBezTo>
                    <a:close/>
                  </a:path>
                </a:pathLst>
              </a:custGeom>
              <a:solidFill>
                <a:srgbClr val="754255"/>
              </a:solidFill>
              <a:ln w="9525" cap="flat" cmpd="sng">
                <a:solidFill>
                  <a:srgbClr val="75425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688;p34"/>
              <p:cNvSpPr/>
              <p:nvPr/>
            </p:nvSpPr>
            <p:spPr>
              <a:xfrm rot="5351855">
                <a:off x="4429772" y="2867055"/>
                <a:ext cx="1182211" cy="1182211"/>
              </a:xfrm>
              <a:custGeom>
                <a:avLst/>
                <a:gdLst/>
                <a:ahLst/>
                <a:cxnLst/>
                <a:rect l="l" t="t" r="r" b="b"/>
                <a:pathLst>
                  <a:path w="36791" h="36791" extrusionOk="0">
                    <a:moveTo>
                      <a:pt x="1" y="0"/>
                    </a:moveTo>
                    <a:lnTo>
                      <a:pt x="1" y="2525"/>
                    </a:lnTo>
                    <a:cubicBezTo>
                      <a:pt x="9451" y="2525"/>
                      <a:pt x="18010" y="6366"/>
                      <a:pt x="24255" y="12596"/>
                    </a:cubicBezTo>
                    <a:cubicBezTo>
                      <a:pt x="30425" y="18781"/>
                      <a:pt x="34266" y="27340"/>
                      <a:pt x="34266" y="36791"/>
                    </a:cubicBezTo>
                    <a:lnTo>
                      <a:pt x="36791" y="36791"/>
                    </a:lnTo>
                    <a:cubicBezTo>
                      <a:pt x="36791" y="26644"/>
                      <a:pt x="32693" y="17450"/>
                      <a:pt x="26025" y="10767"/>
                    </a:cubicBezTo>
                    <a:cubicBezTo>
                      <a:pt x="19341" y="4159"/>
                      <a:pt x="10147" y="0"/>
                      <a:pt x="1" y="0"/>
                    </a:cubicBezTo>
                    <a:close/>
                  </a:path>
                </a:pathLst>
              </a:custGeom>
              <a:solidFill>
                <a:srgbClr val="6D97D9"/>
              </a:solidFill>
              <a:ln w="9525" cap="flat" cmpd="sng">
                <a:solidFill>
                  <a:srgbClr val="6D97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2" name="Google Shape;1689;p34"/>
          <p:cNvCxnSpPr/>
          <p:nvPr/>
        </p:nvCxnSpPr>
        <p:spPr>
          <a:xfrm>
            <a:off x="5899843" y="2662521"/>
            <a:ext cx="32901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690;p34"/>
          <p:cNvCxnSpPr/>
          <p:nvPr/>
        </p:nvCxnSpPr>
        <p:spPr>
          <a:xfrm>
            <a:off x="-27150" y="2666425"/>
            <a:ext cx="32625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696;p34"/>
          <p:cNvCxnSpPr/>
          <p:nvPr/>
        </p:nvCxnSpPr>
        <p:spPr>
          <a:xfrm>
            <a:off x="4571950" y="4002992"/>
            <a:ext cx="0" cy="11811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710;p34"/>
          <p:cNvSpPr txBox="1">
            <a:spLocks/>
          </p:cNvSpPr>
          <p:nvPr/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" smtClean="0"/>
              <a:pPr/>
              <a:t>14</a:t>
            </a:fld>
            <a:endParaRPr lang="es"/>
          </a:p>
        </p:txBody>
      </p:sp>
      <p:pic>
        <p:nvPicPr>
          <p:cNvPr id="16" name="Picture Placeholder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3" t="19322" r="28814"/>
          <a:stretch/>
        </p:blipFill>
        <p:spPr>
          <a:xfrm>
            <a:off x="3250151" y="1215716"/>
            <a:ext cx="2649692" cy="29298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7" name="Freeform 16">
            <a:extLst>
              <a:ext uri="{FF2B5EF4-FFF2-40B4-BE49-F238E27FC236}">
                <a16:creationId xmlns:a16="http://schemas.microsoft.com/office/drawing/2014/main" id="{8AD0504B-369E-3942-BFF2-A39A791F591F}"/>
              </a:ext>
            </a:extLst>
          </p:cNvPr>
          <p:cNvSpPr/>
          <p:nvPr/>
        </p:nvSpPr>
        <p:spPr>
          <a:xfrm rot="16200000">
            <a:off x="206607" y="-206606"/>
            <a:ext cx="996950" cy="1410161"/>
          </a:xfrm>
          <a:custGeom>
            <a:avLst/>
            <a:gdLst>
              <a:gd name="connsiteX0" fmla="*/ 0 w 2974008"/>
              <a:gd name="connsiteY0" fmla="*/ 0 h 2633472"/>
              <a:gd name="connsiteX1" fmla="*/ 2974008 w 2974008"/>
              <a:gd name="connsiteY1" fmla="*/ 0 h 2633472"/>
              <a:gd name="connsiteX2" fmla="*/ 2974008 w 2974008"/>
              <a:gd name="connsiteY2" fmla="*/ 2633472 h 2633472"/>
              <a:gd name="connsiteX3" fmla="*/ 2642516 w 2974008"/>
              <a:gd name="connsiteY3" fmla="*/ 2633472 h 2633472"/>
              <a:gd name="connsiteX4" fmla="*/ 2642516 w 2974008"/>
              <a:gd name="connsiteY4" fmla="*/ 331492 h 2633472"/>
              <a:gd name="connsiteX5" fmla="*/ 0 w 2974008"/>
              <a:gd name="connsiteY5" fmla="*/ 331492 h 263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4008" h="2633472">
                <a:moveTo>
                  <a:pt x="0" y="0"/>
                </a:moveTo>
                <a:lnTo>
                  <a:pt x="2974008" y="0"/>
                </a:lnTo>
                <a:lnTo>
                  <a:pt x="2974008" y="2633472"/>
                </a:lnTo>
                <a:lnTo>
                  <a:pt x="2642516" y="2633472"/>
                </a:lnTo>
                <a:lnTo>
                  <a:pt x="2642516" y="331492"/>
                </a:lnTo>
                <a:lnTo>
                  <a:pt x="0" y="331492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22260" y="2043577"/>
            <a:ext cx="2993127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spcBef>
                <a:spcPts val="1700"/>
              </a:spcBef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https://github.com/MRHalawi12</a:t>
            </a:r>
          </a:p>
        </p:txBody>
      </p:sp>
      <p:sp>
        <p:nvSpPr>
          <p:cNvPr id="19" name="Shape 2834">
            <a:extLst>
              <a:ext uri="{FF2B5EF4-FFF2-40B4-BE49-F238E27FC236}">
                <a16:creationId xmlns:a16="http://schemas.microsoft.com/office/drawing/2014/main" id="{C920CC22-7F56-0349-9A28-A56E04BD1E5F}"/>
              </a:ext>
            </a:extLst>
          </p:cNvPr>
          <p:cNvSpPr>
            <a:spLocks noChangeAspect="1"/>
          </p:cNvSpPr>
          <p:nvPr/>
        </p:nvSpPr>
        <p:spPr>
          <a:xfrm>
            <a:off x="6843983" y="1305108"/>
            <a:ext cx="576064" cy="576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964"/>
                </a:moveTo>
                <a:lnTo>
                  <a:pt x="8345" y="1964"/>
                </a:lnTo>
                <a:cubicBezTo>
                  <a:pt x="8075" y="1964"/>
                  <a:pt x="7855" y="2184"/>
                  <a:pt x="7855" y="2455"/>
                </a:cubicBezTo>
                <a:cubicBezTo>
                  <a:pt x="7855" y="2726"/>
                  <a:pt x="8075" y="2945"/>
                  <a:pt x="8345" y="2945"/>
                </a:cubicBezTo>
                <a:lnTo>
                  <a:pt x="19145" y="2945"/>
                </a:lnTo>
                <a:cubicBezTo>
                  <a:pt x="19416" y="2945"/>
                  <a:pt x="19636" y="2726"/>
                  <a:pt x="19636" y="2455"/>
                </a:cubicBezTo>
                <a:cubicBezTo>
                  <a:pt x="19636" y="2184"/>
                  <a:pt x="19416" y="1964"/>
                  <a:pt x="19145" y="1964"/>
                </a:cubicBezTo>
                <a:moveTo>
                  <a:pt x="20618" y="3927"/>
                </a:moveTo>
                <a:lnTo>
                  <a:pt x="982" y="39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3927"/>
                  <a:pt x="20618" y="3927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4909"/>
                </a:lnTo>
                <a:lnTo>
                  <a:pt x="20618" y="4909"/>
                </a:lnTo>
                <a:cubicBezTo>
                  <a:pt x="20618" y="4909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6382" y="1964"/>
                </a:moveTo>
                <a:cubicBezTo>
                  <a:pt x="6111" y="1964"/>
                  <a:pt x="5891" y="2184"/>
                  <a:pt x="5891" y="2455"/>
                </a:cubicBezTo>
                <a:cubicBezTo>
                  <a:pt x="5891" y="2726"/>
                  <a:pt x="6111" y="2945"/>
                  <a:pt x="6382" y="2945"/>
                </a:cubicBezTo>
                <a:cubicBezTo>
                  <a:pt x="6653" y="2945"/>
                  <a:pt x="6873" y="2726"/>
                  <a:pt x="6873" y="2455"/>
                </a:cubicBezTo>
                <a:cubicBezTo>
                  <a:pt x="6873" y="2184"/>
                  <a:pt x="6653" y="1964"/>
                  <a:pt x="6382" y="1964"/>
                </a:cubicBezTo>
                <a:moveTo>
                  <a:pt x="4418" y="1964"/>
                </a:moveTo>
                <a:cubicBezTo>
                  <a:pt x="4147" y="1964"/>
                  <a:pt x="3927" y="2184"/>
                  <a:pt x="3927" y="2455"/>
                </a:cubicBez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cubicBezTo>
                  <a:pt x="4909" y="2184"/>
                  <a:pt x="4689" y="1964"/>
                  <a:pt x="4418" y="1964"/>
                </a:cubicBezTo>
                <a:moveTo>
                  <a:pt x="2455" y="1964"/>
                </a:moveTo>
                <a:cubicBezTo>
                  <a:pt x="2184" y="1964"/>
                  <a:pt x="1964" y="2184"/>
                  <a:pt x="1964" y="2455"/>
                </a:cubicBezTo>
                <a:cubicBezTo>
                  <a:pt x="1964" y="2726"/>
                  <a:pt x="2184" y="2945"/>
                  <a:pt x="2455" y="2945"/>
                </a:cubicBezTo>
                <a:cubicBezTo>
                  <a:pt x="2725" y="2945"/>
                  <a:pt x="2945" y="2726"/>
                  <a:pt x="2945" y="2455"/>
                </a:cubicBezTo>
                <a:cubicBezTo>
                  <a:pt x="2945" y="2184"/>
                  <a:pt x="2725" y="1964"/>
                  <a:pt x="2455" y="1964"/>
                </a:cubicBezTo>
              </a:path>
            </a:pathLst>
          </a:custGeom>
          <a:solidFill>
            <a:schemeClr val="accent3"/>
          </a:solidFill>
          <a:ln w="12700">
            <a:solidFill>
              <a:srgbClr val="FF0000"/>
            </a:solidFill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Source Sans Pro" panose="020B0503030403020204" pitchFamily="34" charset="0"/>
              <a:ea typeface="Noto Sans Light" panose="020B0402040504020204" pitchFamily="34" charset="0"/>
              <a:cs typeface="Noto Sans Light" panose="020B0402040504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8075" y="3397472"/>
            <a:ext cx="2795958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spcBef>
                <a:spcPts val="1700"/>
              </a:spcBef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rizkyhalawi@gmail.com</a:t>
            </a:r>
          </a:p>
        </p:txBody>
      </p:sp>
      <p:sp>
        <p:nvSpPr>
          <p:cNvPr id="21" name="Shape 2836"/>
          <p:cNvSpPr>
            <a:spLocks noChangeAspect="1"/>
          </p:cNvSpPr>
          <p:nvPr/>
        </p:nvSpPr>
        <p:spPr>
          <a:xfrm>
            <a:off x="6956426" y="3998649"/>
            <a:ext cx="771829" cy="5613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3"/>
          </a:solidFill>
          <a:ln w="12700">
            <a:solidFill>
              <a:srgbClr val="FF0000"/>
            </a:solidFill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400" b="1" dirty="0">
              <a:latin typeface="Source Sans Pro" panose="020B0503030403020204" pitchFamily="34" charset="0"/>
              <a:ea typeface="Noto Sans Light" panose="020B0402040504020204" pitchFamily="34" charset="0"/>
              <a:cs typeface="Lato" panose="020F050202020403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7538" y="4525872"/>
            <a:ext cx="3565036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spcBef>
                <a:spcPts val="1700"/>
              </a:spcBef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DRAMAGA, BOGOR, INDONESIA</a:t>
            </a:r>
          </a:p>
        </p:txBody>
      </p:sp>
      <p:sp>
        <p:nvSpPr>
          <p:cNvPr id="23" name="Shape 2934"/>
          <p:cNvSpPr>
            <a:spLocks noChangeAspect="1"/>
          </p:cNvSpPr>
          <p:nvPr/>
        </p:nvSpPr>
        <p:spPr>
          <a:xfrm>
            <a:off x="2080022" y="3634294"/>
            <a:ext cx="506713" cy="6967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8563" y="10800"/>
                  <a:pt x="6750" y="9481"/>
                  <a:pt x="6750" y="7855"/>
                </a:cubicBezTo>
                <a:cubicBezTo>
                  <a:pt x="6750" y="6228"/>
                  <a:pt x="8563" y="4909"/>
                  <a:pt x="10800" y="4909"/>
                </a:cubicBezTo>
                <a:cubicBezTo>
                  <a:pt x="13037" y="4909"/>
                  <a:pt x="14850" y="6228"/>
                  <a:pt x="14850" y="7855"/>
                </a:cubicBezTo>
                <a:cubicBezTo>
                  <a:pt x="14850" y="9481"/>
                  <a:pt x="13037" y="10800"/>
                  <a:pt x="10800" y="10800"/>
                </a:cubicBezTo>
                <a:moveTo>
                  <a:pt x="10800" y="3927"/>
                </a:moveTo>
                <a:cubicBezTo>
                  <a:pt x="7817" y="3927"/>
                  <a:pt x="5400" y="5686"/>
                  <a:pt x="5400" y="7855"/>
                </a:cubicBezTo>
                <a:cubicBezTo>
                  <a:pt x="5400" y="10023"/>
                  <a:pt x="7817" y="11782"/>
                  <a:pt x="10800" y="11782"/>
                </a:cubicBezTo>
                <a:cubicBezTo>
                  <a:pt x="13783" y="11782"/>
                  <a:pt x="16200" y="10023"/>
                  <a:pt x="16200" y="7855"/>
                </a:cubicBezTo>
                <a:cubicBezTo>
                  <a:pt x="16200" y="5686"/>
                  <a:pt x="13783" y="3927"/>
                  <a:pt x="10800" y="3927"/>
                </a:cubicBezTo>
                <a:moveTo>
                  <a:pt x="10800" y="20127"/>
                </a:moveTo>
                <a:cubicBezTo>
                  <a:pt x="10800" y="20127"/>
                  <a:pt x="1350" y="13745"/>
                  <a:pt x="1350" y="7855"/>
                </a:cubicBezTo>
                <a:cubicBezTo>
                  <a:pt x="1350" y="4059"/>
                  <a:pt x="5581" y="982"/>
                  <a:pt x="10800" y="982"/>
                </a:cubicBezTo>
                <a:cubicBezTo>
                  <a:pt x="16019" y="982"/>
                  <a:pt x="20250" y="4059"/>
                  <a:pt x="20250" y="7855"/>
                </a:cubicBezTo>
                <a:cubicBezTo>
                  <a:pt x="20250" y="13745"/>
                  <a:pt x="10800" y="20127"/>
                  <a:pt x="10800" y="20127"/>
                </a:cubicBezTo>
                <a:moveTo>
                  <a:pt x="10800" y="0"/>
                </a:moveTo>
                <a:cubicBezTo>
                  <a:pt x="4836" y="0"/>
                  <a:pt x="0" y="3517"/>
                  <a:pt x="0" y="7855"/>
                </a:cubicBezTo>
                <a:cubicBezTo>
                  <a:pt x="0" y="14236"/>
                  <a:pt x="10800" y="21600"/>
                  <a:pt x="10800" y="21600"/>
                </a:cubicBezTo>
                <a:cubicBezTo>
                  <a:pt x="10800" y="21600"/>
                  <a:pt x="21600" y="14236"/>
                  <a:pt x="21600" y="7855"/>
                </a:cubicBezTo>
                <a:cubicBezTo>
                  <a:pt x="21600" y="3517"/>
                  <a:pt x="16764" y="0"/>
                  <a:pt x="10800" y="0"/>
                </a:cubicBezTo>
              </a:path>
            </a:pathLst>
          </a:custGeom>
          <a:solidFill>
            <a:schemeClr val="accent3"/>
          </a:solidFill>
          <a:ln w="12700">
            <a:solidFill>
              <a:srgbClr val="FF0000"/>
            </a:solidFill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400" b="1" dirty="0">
              <a:latin typeface="Source Sans Pro" panose="020B0503030403020204" pitchFamily="34" charset="0"/>
              <a:ea typeface="Noto Sans Light" panose="020B0402040504020204" pitchFamily="34" charset="0"/>
              <a:cs typeface="Lato" panose="020F0502020204030203" pitchFamily="34" charset="0"/>
            </a:endParaRPr>
          </a:p>
        </p:txBody>
      </p:sp>
      <p:sp>
        <p:nvSpPr>
          <p:cNvPr id="26" name="Google Shape;3564;p58"/>
          <p:cNvSpPr txBox="1">
            <a:spLocks noGrp="1"/>
          </p:cNvSpPr>
          <p:nvPr>
            <p:ph type="title"/>
          </p:nvPr>
        </p:nvSpPr>
        <p:spPr>
          <a:xfrm>
            <a:off x="3010703" y="47810"/>
            <a:ext cx="3480926" cy="5454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Contact 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751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3E144-8BE9-4FB5-A7EE-3E69E0C47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0336" y="203200"/>
            <a:ext cx="5679300" cy="541566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Black" panose="00000A00000000000000" pitchFamily="2" charset="0"/>
              </a:rPr>
              <a:t>Content</a:t>
            </a:r>
            <a:endParaRPr lang="en-ID" dirty="0">
              <a:solidFill>
                <a:schemeClr val="accent2">
                  <a:lumMod val="60000"/>
                  <a:lumOff val="40000"/>
                </a:schemeClr>
              </a:solidFill>
              <a:latin typeface="Montserrat Black" panose="00000A00000000000000" pitchFamily="2" charset="0"/>
            </a:endParaRPr>
          </a:p>
        </p:txBody>
      </p:sp>
      <p:sp>
        <p:nvSpPr>
          <p:cNvPr id="5" name="Google Shape;1020;p43">
            <a:extLst>
              <a:ext uri="{FF2B5EF4-FFF2-40B4-BE49-F238E27FC236}">
                <a16:creationId xmlns:a16="http://schemas.microsoft.com/office/drawing/2014/main" id="{BEC03563-E3A0-463A-9D6E-508A85DB576D}"/>
              </a:ext>
            </a:extLst>
          </p:cNvPr>
          <p:cNvSpPr txBox="1">
            <a:spLocks/>
          </p:cNvSpPr>
          <p:nvPr/>
        </p:nvSpPr>
        <p:spPr>
          <a:xfrm>
            <a:off x="1954189" y="944988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Black" panose="00000A00000000000000" pitchFamily="2" charset="0"/>
              </a:rPr>
              <a:t>01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DB1F76B-CB61-43A6-92F0-C05E897D16A7}"/>
              </a:ext>
            </a:extLst>
          </p:cNvPr>
          <p:cNvSpPr txBox="1">
            <a:spLocks/>
          </p:cNvSpPr>
          <p:nvPr/>
        </p:nvSpPr>
        <p:spPr>
          <a:xfrm>
            <a:off x="2952895" y="1007852"/>
            <a:ext cx="4623562" cy="3081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Black" panose="00000A00000000000000" pitchFamily="2" charset="0"/>
              </a:rPr>
              <a:t>Preparation</a:t>
            </a:r>
          </a:p>
          <a:p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Montserrat Black" panose="00000A00000000000000" pitchFamily="2" charset="0"/>
            </a:endParaRPr>
          </a:p>
        </p:txBody>
      </p:sp>
      <p:sp>
        <p:nvSpPr>
          <p:cNvPr id="7" name="Google Shape;1020;p43">
            <a:extLst>
              <a:ext uri="{FF2B5EF4-FFF2-40B4-BE49-F238E27FC236}">
                <a16:creationId xmlns:a16="http://schemas.microsoft.com/office/drawing/2014/main" id="{84306714-D8D2-49F2-B696-19D9D9275A14}"/>
              </a:ext>
            </a:extLst>
          </p:cNvPr>
          <p:cNvSpPr txBox="1">
            <a:spLocks/>
          </p:cNvSpPr>
          <p:nvPr/>
        </p:nvSpPr>
        <p:spPr>
          <a:xfrm>
            <a:off x="1954189" y="187661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Black" panose="00000A00000000000000" pitchFamily="2" charset="0"/>
              </a:rPr>
              <a:t>02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171C2EF-E221-49E1-ACCA-F1650831D188}"/>
              </a:ext>
            </a:extLst>
          </p:cNvPr>
          <p:cNvSpPr txBox="1">
            <a:spLocks/>
          </p:cNvSpPr>
          <p:nvPr/>
        </p:nvSpPr>
        <p:spPr>
          <a:xfrm>
            <a:off x="2952895" y="1944646"/>
            <a:ext cx="4623562" cy="579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Black" panose="00000A00000000000000" pitchFamily="2" charset="0"/>
              </a:rPr>
              <a:t>Process The Question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7411CEC-3A69-4A21-96D7-A1BE7F02CBFD}"/>
              </a:ext>
            </a:extLst>
          </p:cNvPr>
          <p:cNvSpPr txBox="1">
            <a:spLocks/>
          </p:cNvSpPr>
          <p:nvPr/>
        </p:nvSpPr>
        <p:spPr>
          <a:xfrm>
            <a:off x="2952895" y="2837196"/>
            <a:ext cx="4623562" cy="579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Black" panose="00000A00000000000000" pitchFamily="2" charset="0"/>
              </a:rPr>
              <a:t>Problem while do This Project</a:t>
            </a:r>
          </a:p>
        </p:txBody>
      </p:sp>
      <p:sp>
        <p:nvSpPr>
          <p:cNvPr id="10" name="Google Shape;1020;p43">
            <a:extLst>
              <a:ext uri="{FF2B5EF4-FFF2-40B4-BE49-F238E27FC236}">
                <a16:creationId xmlns:a16="http://schemas.microsoft.com/office/drawing/2014/main" id="{D5AE9183-086F-47DF-80DE-5C30C3E04088}"/>
              </a:ext>
            </a:extLst>
          </p:cNvPr>
          <p:cNvSpPr txBox="1">
            <a:spLocks/>
          </p:cNvSpPr>
          <p:nvPr/>
        </p:nvSpPr>
        <p:spPr>
          <a:xfrm>
            <a:off x="1954189" y="2837196"/>
            <a:ext cx="998706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Black" panose="00000A00000000000000" pitchFamily="2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47708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1DD738-0B15-4417-8916-BC556ECA5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ontserrat Black" panose="00000A00000000000000" pitchFamily="2" charset="0"/>
              </a:rPr>
              <a:t>Preparation of This Project</a:t>
            </a:r>
            <a:endParaRPr lang="en-ID" dirty="0">
              <a:solidFill>
                <a:schemeClr val="bg1"/>
              </a:solidFill>
              <a:latin typeface="Montserrat Black" panose="00000A00000000000000" pitchFamily="2" charset="0"/>
            </a:endParaRPr>
          </a:p>
        </p:txBody>
      </p:sp>
      <p:sp>
        <p:nvSpPr>
          <p:cNvPr id="6" name="Google Shape;3564;p58">
            <a:extLst>
              <a:ext uri="{FF2B5EF4-FFF2-40B4-BE49-F238E27FC236}">
                <a16:creationId xmlns:a16="http://schemas.microsoft.com/office/drawing/2014/main" id="{C2683170-DA27-4A83-AB39-71F02FDAB571}"/>
              </a:ext>
            </a:extLst>
          </p:cNvPr>
          <p:cNvSpPr txBox="1">
            <a:spLocks/>
          </p:cNvSpPr>
          <p:nvPr/>
        </p:nvSpPr>
        <p:spPr>
          <a:xfrm>
            <a:off x="135882" y="1064437"/>
            <a:ext cx="2958135" cy="54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Font typeface="Roboto"/>
              <a:buNone/>
              <a:defRPr sz="4000" b="1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Montserrat Black" panose="00000A00000000000000" pitchFamily="2" charset="0"/>
              </a:rPr>
              <a:t>The Data: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FCF85D-5347-411A-8A30-308D26F1EC81}"/>
              </a:ext>
            </a:extLst>
          </p:cNvPr>
          <p:cNvSpPr txBox="1"/>
          <p:nvPr/>
        </p:nvSpPr>
        <p:spPr>
          <a:xfrm>
            <a:off x="221048" y="1572268"/>
            <a:ext cx="48659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Montserrat Black" panose="00000A00000000000000" pitchFamily="2" charset="0"/>
              </a:rPr>
              <a:t> Master </a:t>
            </a:r>
            <a:r>
              <a:rPr lang="en-US" sz="1400" b="0" i="0" u="none" strike="noStrike" dirty="0" err="1">
                <a:solidFill>
                  <a:schemeClr val="bg1"/>
                </a:solidFill>
                <a:effectLst/>
                <a:latin typeface="Montserrat Black" panose="00000A00000000000000" pitchFamily="2" charset="0"/>
              </a:rPr>
              <a:t>Data_Data</a:t>
            </a:r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Montserrat Black" panose="00000A00000000000000" pitchFamily="2" charset="0"/>
              </a:rPr>
              <a:t> Engineer</a:t>
            </a:r>
            <a:endParaRPr lang="en-US" sz="1600" b="0" i="0" u="none" strike="noStrike" dirty="0">
              <a:solidFill>
                <a:schemeClr val="bg1"/>
              </a:solidFill>
              <a:effectLst/>
              <a:latin typeface="Montserrat Black" panose="00000A00000000000000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Montserrat Black" panose="00000A00000000000000" pitchFamily="2" charset="0"/>
              </a:rPr>
              <a:t> Scan Record Data</a:t>
            </a:r>
            <a:endParaRPr lang="en-US" sz="1600" b="0" i="0" u="none" strike="noStrike" dirty="0">
              <a:solidFill>
                <a:schemeClr val="bg1"/>
              </a:solidFill>
              <a:effectLst/>
              <a:latin typeface="Montserrat Black" panose="00000A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BDE3F8-5E35-43A2-9DBC-A9E1F549AF74}"/>
              </a:ext>
            </a:extLst>
          </p:cNvPr>
          <p:cNvSpPr txBox="1"/>
          <p:nvPr/>
        </p:nvSpPr>
        <p:spPr>
          <a:xfrm>
            <a:off x="135882" y="2117746"/>
            <a:ext cx="7975260" cy="290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rtl="0">
              <a:spcBef>
                <a:spcPts val="0"/>
              </a:spcBef>
              <a:spcAft>
                <a:spcPts val="0"/>
              </a:spcAft>
            </a:pPr>
            <a:r>
              <a:rPr lang="en-ID" sz="1800" dirty="0">
                <a:solidFill>
                  <a:schemeClr val="bg1"/>
                </a:solidFill>
                <a:latin typeface="Montserrat Black" panose="00000A00000000000000" pitchFamily="2" charset="0"/>
              </a:rPr>
              <a:t>Important things</a:t>
            </a: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Montserrat Black" panose="00000A00000000000000" pitchFamily="2" charset="0"/>
              </a:rPr>
              <a:t>:</a:t>
            </a:r>
            <a:endParaRPr lang="en-ID" b="0" dirty="0">
              <a:solidFill>
                <a:schemeClr val="bg1"/>
              </a:solidFill>
              <a:effectLst/>
              <a:latin typeface="Montserrat Black" panose="00000A00000000000000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Montserrat Black" panose="00000A00000000000000" pitchFamily="2" charset="0"/>
              </a:rPr>
              <a:t>Waybill No.: Unique ID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Montserrat Black" panose="00000A00000000000000" pitchFamily="2" charset="0"/>
              </a:rPr>
              <a:t>Origin Branch: Origins Area Packet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Montserrat Black" panose="00000A00000000000000" pitchFamily="2" charset="0"/>
              </a:rPr>
              <a:t>POD Branch : Destinations Area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Montserrat Black" panose="00000A00000000000000" pitchFamily="2" charset="0"/>
              </a:rPr>
              <a:t>Destination: Destination of district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Montserrat Black" panose="00000A00000000000000" pitchFamily="2" charset="0"/>
              </a:rPr>
              <a:t>Record Time: </a:t>
            </a:r>
            <a:r>
              <a:rPr lang="en-ID" sz="1800" dirty="0">
                <a:solidFill>
                  <a:schemeClr val="bg1"/>
                </a:solidFill>
                <a:latin typeface="Montserrat Black" panose="00000A00000000000000" pitchFamily="2" charset="0"/>
              </a:rPr>
              <a:t>Time of Packet get pickup</a:t>
            </a: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Montserrat Black" panose="00000A00000000000000" pitchFamily="2" charset="0"/>
              </a:rPr>
              <a:t>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Montserrat Black" panose="00000A00000000000000" pitchFamily="2" charset="0"/>
              </a:rPr>
              <a:t>POD Time: Time of Packet already Delivered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Montserrat Black" panose="00000A00000000000000" pitchFamily="2" charset="0"/>
              </a:rPr>
              <a:t>Arrival Scan: Time of </a:t>
            </a:r>
            <a:r>
              <a:rPr lang="en-ID" sz="1800" dirty="0">
                <a:solidFill>
                  <a:schemeClr val="bg1"/>
                </a:solidFill>
                <a:latin typeface="Montserrat Black" panose="00000A00000000000000" pitchFamily="2" charset="0"/>
              </a:rPr>
              <a:t>Packet Arrive at Branch</a:t>
            </a:r>
            <a:endParaRPr lang="en-ID" sz="1800" b="0" i="0" u="none" strike="noStrike" dirty="0">
              <a:solidFill>
                <a:schemeClr val="bg1"/>
              </a:solidFill>
              <a:effectLst/>
              <a:latin typeface="Montserrat Black" panose="00000A00000000000000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Montserrat Black" panose="00000A00000000000000" pitchFamily="2" charset="0"/>
              </a:rPr>
              <a:t>Delivery Scan: Time of Packet Start to deliver at Destination</a:t>
            </a:r>
          </a:p>
          <a:p>
            <a:endParaRPr lang="en-ID" dirty="0">
              <a:solidFill>
                <a:schemeClr val="bg1"/>
              </a:solidFill>
              <a:latin typeface="Montserrat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72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682;p34"/>
          <p:cNvGrpSpPr/>
          <p:nvPr/>
        </p:nvGrpSpPr>
        <p:grpSpPr>
          <a:xfrm>
            <a:off x="3233650" y="1326394"/>
            <a:ext cx="2676600" cy="2676600"/>
            <a:chOff x="3233650" y="1537138"/>
            <a:chExt cx="2676600" cy="2676600"/>
          </a:xfrm>
        </p:grpSpPr>
        <p:sp>
          <p:nvSpPr>
            <p:cNvPr id="6" name="Google Shape;1683;p34"/>
            <p:cNvSpPr/>
            <p:nvPr/>
          </p:nvSpPr>
          <p:spPr>
            <a:xfrm>
              <a:off x="3233650" y="1537138"/>
              <a:ext cx="2676600" cy="26766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Black" panose="00000A00000000000000" pitchFamily="2" charset="0"/>
              </a:endParaRPr>
            </a:p>
          </p:txBody>
        </p:sp>
        <p:grpSp>
          <p:nvGrpSpPr>
            <p:cNvPr id="7" name="Google Shape;1684;p34"/>
            <p:cNvGrpSpPr/>
            <p:nvPr/>
          </p:nvGrpSpPr>
          <p:grpSpPr>
            <a:xfrm>
              <a:off x="3352340" y="1654937"/>
              <a:ext cx="2440068" cy="2440853"/>
              <a:chOff x="3223751" y="1676826"/>
              <a:chExt cx="2396452" cy="2397223"/>
            </a:xfrm>
          </p:grpSpPr>
          <p:sp>
            <p:nvSpPr>
              <p:cNvPr id="8" name="Google Shape;1685;p34"/>
              <p:cNvSpPr/>
              <p:nvPr/>
            </p:nvSpPr>
            <p:spPr>
              <a:xfrm rot="10751855">
                <a:off x="3247728" y="2883619"/>
                <a:ext cx="1182211" cy="1182211"/>
              </a:xfrm>
              <a:custGeom>
                <a:avLst/>
                <a:gdLst/>
                <a:ahLst/>
                <a:cxnLst/>
                <a:rect l="l" t="t" r="r" b="b"/>
                <a:pathLst>
                  <a:path w="36791" h="36791" extrusionOk="0">
                    <a:moveTo>
                      <a:pt x="1" y="0"/>
                    </a:moveTo>
                    <a:lnTo>
                      <a:pt x="1" y="2525"/>
                    </a:lnTo>
                    <a:cubicBezTo>
                      <a:pt x="9451" y="2525"/>
                      <a:pt x="18010" y="6366"/>
                      <a:pt x="24255" y="12596"/>
                    </a:cubicBezTo>
                    <a:cubicBezTo>
                      <a:pt x="30425" y="18781"/>
                      <a:pt x="34266" y="27340"/>
                      <a:pt x="34266" y="36791"/>
                    </a:cubicBezTo>
                    <a:lnTo>
                      <a:pt x="36791" y="36791"/>
                    </a:lnTo>
                    <a:cubicBezTo>
                      <a:pt x="36791" y="26644"/>
                      <a:pt x="32693" y="17450"/>
                      <a:pt x="26025" y="10767"/>
                    </a:cubicBezTo>
                    <a:cubicBezTo>
                      <a:pt x="19341" y="4159"/>
                      <a:pt x="10147" y="0"/>
                      <a:pt x="1" y="0"/>
                    </a:cubicBezTo>
                    <a:close/>
                  </a:path>
                </a:pathLst>
              </a:custGeom>
              <a:solidFill>
                <a:srgbClr val="4675AB"/>
              </a:solidFill>
              <a:ln w="9525" cap="flat" cmpd="sng">
                <a:solidFill>
                  <a:srgbClr val="4675A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 Black" panose="00000A00000000000000" pitchFamily="2" charset="0"/>
                </a:endParaRPr>
              </a:p>
            </p:txBody>
          </p:sp>
          <p:sp>
            <p:nvSpPr>
              <p:cNvPr id="9" name="Google Shape;1686;p34"/>
              <p:cNvSpPr/>
              <p:nvPr/>
            </p:nvSpPr>
            <p:spPr>
              <a:xfrm rot="-48145">
                <a:off x="4413209" y="1685046"/>
                <a:ext cx="1182211" cy="1182211"/>
              </a:xfrm>
              <a:custGeom>
                <a:avLst/>
                <a:gdLst/>
                <a:ahLst/>
                <a:cxnLst/>
                <a:rect l="l" t="t" r="r" b="b"/>
                <a:pathLst>
                  <a:path w="36791" h="36791" extrusionOk="0">
                    <a:moveTo>
                      <a:pt x="1" y="0"/>
                    </a:moveTo>
                    <a:lnTo>
                      <a:pt x="1" y="2525"/>
                    </a:lnTo>
                    <a:cubicBezTo>
                      <a:pt x="9451" y="2525"/>
                      <a:pt x="18010" y="6366"/>
                      <a:pt x="24255" y="12596"/>
                    </a:cubicBezTo>
                    <a:cubicBezTo>
                      <a:pt x="30425" y="18781"/>
                      <a:pt x="34266" y="27340"/>
                      <a:pt x="34266" y="36791"/>
                    </a:cubicBezTo>
                    <a:lnTo>
                      <a:pt x="36791" y="36791"/>
                    </a:lnTo>
                    <a:cubicBezTo>
                      <a:pt x="36791" y="26644"/>
                      <a:pt x="32693" y="17450"/>
                      <a:pt x="26025" y="10767"/>
                    </a:cubicBezTo>
                    <a:cubicBezTo>
                      <a:pt x="19341" y="4159"/>
                      <a:pt x="10147" y="0"/>
                      <a:pt x="1" y="0"/>
                    </a:cubicBezTo>
                    <a:close/>
                  </a:path>
                </a:pathLst>
              </a:custGeom>
              <a:solidFill>
                <a:srgbClr val="FF787F"/>
              </a:solidFill>
              <a:ln w="9525" cap="flat" cmpd="sng">
                <a:solidFill>
                  <a:srgbClr val="FF78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 Black" panose="00000A00000000000000" pitchFamily="2" charset="0"/>
                </a:endParaRPr>
              </a:p>
            </p:txBody>
          </p:sp>
          <p:sp>
            <p:nvSpPr>
              <p:cNvPr id="10" name="Google Shape;1687;p34"/>
              <p:cNvSpPr/>
              <p:nvPr/>
            </p:nvSpPr>
            <p:spPr>
              <a:xfrm rot="-5448145">
                <a:off x="3231971" y="1700737"/>
                <a:ext cx="1182211" cy="1182211"/>
              </a:xfrm>
              <a:custGeom>
                <a:avLst/>
                <a:gdLst/>
                <a:ahLst/>
                <a:cxnLst/>
                <a:rect l="l" t="t" r="r" b="b"/>
                <a:pathLst>
                  <a:path w="36791" h="36791" extrusionOk="0">
                    <a:moveTo>
                      <a:pt x="1" y="0"/>
                    </a:moveTo>
                    <a:lnTo>
                      <a:pt x="1" y="2525"/>
                    </a:lnTo>
                    <a:cubicBezTo>
                      <a:pt x="9451" y="2525"/>
                      <a:pt x="18010" y="6366"/>
                      <a:pt x="24255" y="12596"/>
                    </a:cubicBezTo>
                    <a:cubicBezTo>
                      <a:pt x="30425" y="18781"/>
                      <a:pt x="34266" y="27340"/>
                      <a:pt x="34266" y="36791"/>
                    </a:cubicBezTo>
                    <a:lnTo>
                      <a:pt x="36791" y="36791"/>
                    </a:lnTo>
                    <a:cubicBezTo>
                      <a:pt x="36791" y="26644"/>
                      <a:pt x="32693" y="17450"/>
                      <a:pt x="26025" y="10767"/>
                    </a:cubicBezTo>
                    <a:cubicBezTo>
                      <a:pt x="19341" y="4159"/>
                      <a:pt x="10147" y="0"/>
                      <a:pt x="1" y="0"/>
                    </a:cubicBezTo>
                    <a:close/>
                  </a:path>
                </a:pathLst>
              </a:custGeom>
              <a:solidFill>
                <a:srgbClr val="754255"/>
              </a:solidFill>
              <a:ln w="9525" cap="flat" cmpd="sng">
                <a:solidFill>
                  <a:srgbClr val="75425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 Black" panose="00000A00000000000000" pitchFamily="2" charset="0"/>
                </a:endParaRPr>
              </a:p>
            </p:txBody>
          </p:sp>
          <p:sp>
            <p:nvSpPr>
              <p:cNvPr id="11" name="Google Shape;1688;p34"/>
              <p:cNvSpPr/>
              <p:nvPr/>
            </p:nvSpPr>
            <p:spPr>
              <a:xfrm rot="5351855">
                <a:off x="4429772" y="2867055"/>
                <a:ext cx="1182211" cy="1182211"/>
              </a:xfrm>
              <a:custGeom>
                <a:avLst/>
                <a:gdLst/>
                <a:ahLst/>
                <a:cxnLst/>
                <a:rect l="l" t="t" r="r" b="b"/>
                <a:pathLst>
                  <a:path w="36791" h="36791" extrusionOk="0">
                    <a:moveTo>
                      <a:pt x="1" y="0"/>
                    </a:moveTo>
                    <a:lnTo>
                      <a:pt x="1" y="2525"/>
                    </a:lnTo>
                    <a:cubicBezTo>
                      <a:pt x="9451" y="2525"/>
                      <a:pt x="18010" y="6366"/>
                      <a:pt x="24255" y="12596"/>
                    </a:cubicBezTo>
                    <a:cubicBezTo>
                      <a:pt x="30425" y="18781"/>
                      <a:pt x="34266" y="27340"/>
                      <a:pt x="34266" y="36791"/>
                    </a:cubicBezTo>
                    <a:lnTo>
                      <a:pt x="36791" y="36791"/>
                    </a:lnTo>
                    <a:cubicBezTo>
                      <a:pt x="36791" y="26644"/>
                      <a:pt x="32693" y="17450"/>
                      <a:pt x="26025" y="10767"/>
                    </a:cubicBezTo>
                    <a:cubicBezTo>
                      <a:pt x="19341" y="4159"/>
                      <a:pt x="10147" y="0"/>
                      <a:pt x="1" y="0"/>
                    </a:cubicBezTo>
                    <a:close/>
                  </a:path>
                </a:pathLst>
              </a:custGeom>
              <a:solidFill>
                <a:srgbClr val="6D97D9"/>
              </a:solidFill>
              <a:ln w="9525" cap="flat" cmpd="sng">
                <a:solidFill>
                  <a:srgbClr val="6D97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 Black" panose="00000A00000000000000" pitchFamily="2" charset="0"/>
                </a:endParaRPr>
              </a:p>
            </p:txBody>
          </p:sp>
        </p:grpSp>
      </p:grpSp>
      <p:cxnSp>
        <p:nvCxnSpPr>
          <p:cNvPr id="12" name="Google Shape;1689;p34"/>
          <p:cNvCxnSpPr/>
          <p:nvPr/>
        </p:nvCxnSpPr>
        <p:spPr>
          <a:xfrm>
            <a:off x="5899843" y="2662521"/>
            <a:ext cx="32901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690;p34"/>
          <p:cNvCxnSpPr/>
          <p:nvPr/>
        </p:nvCxnSpPr>
        <p:spPr>
          <a:xfrm>
            <a:off x="-27150" y="2666425"/>
            <a:ext cx="32625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696;p34"/>
          <p:cNvCxnSpPr/>
          <p:nvPr/>
        </p:nvCxnSpPr>
        <p:spPr>
          <a:xfrm>
            <a:off x="4571950" y="4002992"/>
            <a:ext cx="0" cy="11811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710;p34"/>
          <p:cNvSpPr txBox="1">
            <a:spLocks/>
          </p:cNvSpPr>
          <p:nvPr/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" smtClean="0">
                <a:latin typeface="Montserrat Black" panose="00000A00000000000000" pitchFamily="2" charset="0"/>
              </a:rPr>
              <a:pPr/>
              <a:t>4</a:t>
            </a:fld>
            <a:endParaRPr lang="es">
              <a:latin typeface="Montserrat Black" panose="00000A00000000000000" pitchFamily="2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8AD0504B-369E-3942-BFF2-A39A791F591F}"/>
              </a:ext>
            </a:extLst>
          </p:cNvPr>
          <p:cNvSpPr/>
          <p:nvPr/>
        </p:nvSpPr>
        <p:spPr>
          <a:xfrm rot="16200000">
            <a:off x="206607" y="-206606"/>
            <a:ext cx="996950" cy="1410161"/>
          </a:xfrm>
          <a:custGeom>
            <a:avLst/>
            <a:gdLst>
              <a:gd name="connsiteX0" fmla="*/ 0 w 2974008"/>
              <a:gd name="connsiteY0" fmla="*/ 0 h 2633472"/>
              <a:gd name="connsiteX1" fmla="*/ 2974008 w 2974008"/>
              <a:gd name="connsiteY1" fmla="*/ 0 h 2633472"/>
              <a:gd name="connsiteX2" fmla="*/ 2974008 w 2974008"/>
              <a:gd name="connsiteY2" fmla="*/ 2633472 h 2633472"/>
              <a:gd name="connsiteX3" fmla="*/ 2642516 w 2974008"/>
              <a:gd name="connsiteY3" fmla="*/ 2633472 h 2633472"/>
              <a:gd name="connsiteX4" fmla="*/ 2642516 w 2974008"/>
              <a:gd name="connsiteY4" fmla="*/ 331492 h 2633472"/>
              <a:gd name="connsiteX5" fmla="*/ 0 w 2974008"/>
              <a:gd name="connsiteY5" fmla="*/ 331492 h 263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4008" h="2633472">
                <a:moveTo>
                  <a:pt x="0" y="0"/>
                </a:moveTo>
                <a:lnTo>
                  <a:pt x="2974008" y="0"/>
                </a:lnTo>
                <a:lnTo>
                  <a:pt x="2974008" y="2633472"/>
                </a:lnTo>
                <a:lnTo>
                  <a:pt x="2642516" y="2633472"/>
                </a:lnTo>
                <a:lnTo>
                  <a:pt x="2642516" y="331492"/>
                </a:lnTo>
                <a:lnTo>
                  <a:pt x="0" y="331492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Montserrat Black" panose="00000A00000000000000" pitchFamily="2" charset="0"/>
            </a:endParaRPr>
          </a:p>
        </p:txBody>
      </p:sp>
      <p:sp>
        <p:nvSpPr>
          <p:cNvPr id="26" name="Google Shape;3564;p58"/>
          <p:cNvSpPr txBox="1">
            <a:spLocks noGrp="1"/>
          </p:cNvSpPr>
          <p:nvPr>
            <p:ph type="title"/>
          </p:nvPr>
        </p:nvSpPr>
        <p:spPr>
          <a:xfrm>
            <a:off x="3685846" y="71124"/>
            <a:ext cx="2224404" cy="5454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Montserrat Black" panose="00000A00000000000000" pitchFamily="2" charset="0"/>
              </a:rPr>
              <a:t>Tools</a:t>
            </a:r>
            <a:endParaRPr dirty="0">
              <a:latin typeface="Montserrat Black" panose="00000A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19145D-9622-47B2-B0AF-25820AC17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83478" y="1796809"/>
            <a:ext cx="1642831" cy="164283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FE92FA2-FB07-4AC5-9F4C-71563988A3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195730" y="3080571"/>
            <a:ext cx="1836155" cy="183615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C782178-DB91-4ADE-9FE6-190CC92448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127022" y="2695368"/>
            <a:ext cx="1916340" cy="2221358"/>
          </a:xfrm>
          <a:prstGeom prst="rect">
            <a:avLst/>
          </a:prstGeom>
        </p:spPr>
      </p:pic>
      <p:sp>
        <p:nvSpPr>
          <p:cNvPr id="31" name="Google Shape;3564;p58">
            <a:extLst>
              <a:ext uri="{FF2B5EF4-FFF2-40B4-BE49-F238E27FC236}">
                <a16:creationId xmlns:a16="http://schemas.microsoft.com/office/drawing/2014/main" id="{B66E74DC-6E2C-4BC3-865F-EFA30CC07B4B}"/>
              </a:ext>
            </a:extLst>
          </p:cNvPr>
          <p:cNvSpPr txBox="1">
            <a:spLocks/>
          </p:cNvSpPr>
          <p:nvPr/>
        </p:nvSpPr>
        <p:spPr>
          <a:xfrm>
            <a:off x="3125825" y="853980"/>
            <a:ext cx="2958135" cy="54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Font typeface="Roboto"/>
              <a:buNone/>
              <a:defRPr sz="4000" b="1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2000" dirty="0" err="1">
                <a:latin typeface="Montserrat Black" panose="00000A00000000000000" pitchFamily="2" charset="0"/>
              </a:rPr>
              <a:t>Pyton</a:t>
            </a:r>
            <a:r>
              <a:rPr lang="en-US" sz="2000" dirty="0">
                <a:latin typeface="Montserrat Black" panose="00000A00000000000000" pitchFamily="2" charset="0"/>
              </a:rPr>
              <a:t>: for Analyze Data</a:t>
            </a:r>
          </a:p>
        </p:txBody>
      </p:sp>
      <p:sp>
        <p:nvSpPr>
          <p:cNvPr id="32" name="Google Shape;3564;p58">
            <a:extLst>
              <a:ext uri="{FF2B5EF4-FFF2-40B4-BE49-F238E27FC236}">
                <a16:creationId xmlns:a16="http://schemas.microsoft.com/office/drawing/2014/main" id="{14E5775E-1716-4D96-A451-32FCC64E9C9C}"/>
              </a:ext>
            </a:extLst>
          </p:cNvPr>
          <p:cNvSpPr txBox="1">
            <a:spLocks/>
          </p:cNvSpPr>
          <p:nvPr/>
        </p:nvSpPr>
        <p:spPr>
          <a:xfrm>
            <a:off x="551847" y="1867607"/>
            <a:ext cx="2958135" cy="54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Font typeface="Roboto"/>
              <a:buNone/>
              <a:defRPr sz="4000" b="1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2000" dirty="0" err="1">
                <a:latin typeface="Montserrat Black" panose="00000A00000000000000" pitchFamily="2" charset="0"/>
              </a:rPr>
              <a:t>Jupyter</a:t>
            </a:r>
            <a:r>
              <a:rPr lang="en-US" sz="2000" dirty="0">
                <a:latin typeface="Montserrat Black" panose="00000A00000000000000" pitchFamily="2" charset="0"/>
              </a:rPr>
              <a:t> Notebook: Make a Script</a:t>
            </a:r>
          </a:p>
        </p:txBody>
      </p:sp>
      <p:sp>
        <p:nvSpPr>
          <p:cNvPr id="33" name="Google Shape;3564;p58">
            <a:extLst>
              <a:ext uri="{FF2B5EF4-FFF2-40B4-BE49-F238E27FC236}">
                <a16:creationId xmlns:a16="http://schemas.microsoft.com/office/drawing/2014/main" id="{44161A14-62F5-424A-B17F-DFA127A5CF9A}"/>
              </a:ext>
            </a:extLst>
          </p:cNvPr>
          <p:cNvSpPr txBox="1">
            <a:spLocks/>
          </p:cNvSpPr>
          <p:nvPr/>
        </p:nvSpPr>
        <p:spPr>
          <a:xfrm>
            <a:off x="6031643" y="1908019"/>
            <a:ext cx="3139407" cy="54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Font typeface="Roboto"/>
              <a:buNone/>
              <a:defRPr sz="4000" b="1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2000" dirty="0">
                <a:latin typeface="Montserrat Black" panose="00000A00000000000000" pitchFamily="2" charset="0"/>
              </a:rPr>
              <a:t>Tableau : for Data </a:t>
            </a:r>
            <a:r>
              <a:rPr lang="en-US" sz="2000" dirty="0" err="1">
                <a:latin typeface="Montserrat Black" panose="00000A00000000000000" pitchFamily="2" charset="0"/>
              </a:rPr>
              <a:t>Vizualization</a:t>
            </a:r>
            <a:endParaRPr lang="en-US" sz="2000" dirty="0">
              <a:latin typeface="Montserrat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71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3"/>
          <p:cNvSpPr txBox="1">
            <a:spLocks noGrp="1"/>
          </p:cNvSpPr>
          <p:nvPr>
            <p:ph type="title"/>
          </p:nvPr>
        </p:nvSpPr>
        <p:spPr>
          <a:xfrm>
            <a:off x="713219" y="384048"/>
            <a:ext cx="69957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Black" panose="00000A00000000000000" pitchFamily="2" charset="0"/>
              </a:rPr>
              <a:t>Question</a:t>
            </a:r>
            <a:endParaRPr dirty="0">
              <a:latin typeface="Montserrat Black" panose="00000A00000000000000" pitchFamily="2" charset="0"/>
            </a:endParaRPr>
          </a:p>
        </p:txBody>
      </p:sp>
      <p:sp>
        <p:nvSpPr>
          <p:cNvPr id="1020" name="Google Shape;1020;p43"/>
          <p:cNvSpPr txBox="1">
            <a:spLocks noGrp="1"/>
          </p:cNvSpPr>
          <p:nvPr>
            <p:ph type="title" idx="9"/>
          </p:nvPr>
        </p:nvSpPr>
        <p:spPr>
          <a:xfrm>
            <a:off x="713218" y="116996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Black" panose="00000A00000000000000" pitchFamily="2" charset="0"/>
              </a:rPr>
              <a:t>01</a:t>
            </a:r>
            <a:endParaRPr dirty="0">
              <a:latin typeface="Montserrat Black" panose="00000A00000000000000" pitchFamily="2" charset="0"/>
            </a:endParaRPr>
          </a:p>
        </p:txBody>
      </p:sp>
      <p:sp>
        <p:nvSpPr>
          <p:cNvPr id="1023" name="Google Shape;1023;p43"/>
          <p:cNvSpPr txBox="1">
            <a:spLocks noGrp="1"/>
          </p:cNvSpPr>
          <p:nvPr>
            <p:ph type="title" idx="15"/>
          </p:nvPr>
        </p:nvSpPr>
        <p:spPr>
          <a:xfrm>
            <a:off x="713219" y="270482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Black" panose="00000A00000000000000" pitchFamily="2" charset="0"/>
              </a:rPr>
              <a:t>03</a:t>
            </a:r>
            <a:endParaRPr dirty="0">
              <a:latin typeface="Montserrat Black" panose="00000A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7"/>
          </p:nvPr>
        </p:nvSpPr>
        <p:spPr>
          <a:xfrm>
            <a:off x="1711924" y="1232824"/>
            <a:ext cx="3972595" cy="308100"/>
          </a:xfrm>
        </p:spPr>
        <p:txBody>
          <a:bodyPr/>
          <a:lstStyle/>
          <a:p>
            <a:r>
              <a:rPr lang="en-US" sz="2800" dirty="0">
                <a:latin typeface="Montserrat Black" panose="00000A00000000000000" pitchFamily="2" charset="0"/>
              </a:rPr>
              <a:t>Data Cleansing</a:t>
            </a:r>
          </a:p>
        </p:txBody>
      </p:sp>
      <p:sp>
        <p:nvSpPr>
          <p:cNvPr id="7" name="Google Shape;1020;p43">
            <a:extLst>
              <a:ext uri="{FF2B5EF4-FFF2-40B4-BE49-F238E27FC236}">
                <a16:creationId xmlns:a16="http://schemas.microsoft.com/office/drawing/2014/main" id="{2657E68E-E199-4AFB-9523-FADACBD601CE}"/>
              </a:ext>
            </a:extLst>
          </p:cNvPr>
          <p:cNvSpPr txBox="1">
            <a:spLocks/>
          </p:cNvSpPr>
          <p:nvPr/>
        </p:nvSpPr>
        <p:spPr>
          <a:xfrm>
            <a:off x="713218" y="3383743"/>
            <a:ext cx="9120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Font typeface="Roboto"/>
              <a:buNone/>
              <a:defRPr sz="4000" b="1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Font typeface="Roboto"/>
              <a:buNone/>
              <a:defRPr sz="2700" b="1" i="0" u="none" strike="noStrike" cap="none">
                <a:solidFill>
                  <a:srgbClr val="FF721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Font typeface="Roboto"/>
              <a:buNone/>
              <a:defRPr sz="2700" b="1" i="0" u="none" strike="noStrike" cap="none">
                <a:solidFill>
                  <a:srgbClr val="FF721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Font typeface="Roboto"/>
              <a:buNone/>
              <a:defRPr sz="2700" b="1" i="0" u="none" strike="noStrike" cap="none">
                <a:solidFill>
                  <a:srgbClr val="FF721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Font typeface="Roboto"/>
              <a:buNone/>
              <a:defRPr sz="2700" b="1" i="0" u="none" strike="noStrike" cap="none">
                <a:solidFill>
                  <a:srgbClr val="FF721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Font typeface="Roboto"/>
              <a:buNone/>
              <a:defRPr sz="2700" b="1" i="0" u="none" strike="noStrike" cap="none">
                <a:solidFill>
                  <a:srgbClr val="FF721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Font typeface="Roboto"/>
              <a:buNone/>
              <a:defRPr sz="2700" b="1" i="0" u="none" strike="noStrike" cap="none">
                <a:solidFill>
                  <a:srgbClr val="FF721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Font typeface="Roboto"/>
              <a:buNone/>
              <a:defRPr sz="2700" b="1" i="0" u="none" strike="noStrike" cap="none">
                <a:solidFill>
                  <a:srgbClr val="FF721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Font typeface="Roboto"/>
              <a:buNone/>
              <a:defRPr sz="2700" b="1" i="0" u="none" strike="noStrike" cap="none">
                <a:solidFill>
                  <a:srgbClr val="FF721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 dirty="0">
                <a:latin typeface="Montserrat Black" panose="00000A00000000000000" pitchFamily="2" charset="0"/>
              </a:rPr>
              <a:t>04</a:t>
            </a:r>
          </a:p>
        </p:txBody>
      </p:sp>
      <p:sp>
        <p:nvSpPr>
          <p:cNvPr id="8" name="Google Shape;1020;p43">
            <a:extLst>
              <a:ext uri="{FF2B5EF4-FFF2-40B4-BE49-F238E27FC236}">
                <a16:creationId xmlns:a16="http://schemas.microsoft.com/office/drawing/2014/main" id="{97970001-85BF-487D-AFE4-4AE38BEB3CCA}"/>
              </a:ext>
            </a:extLst>
          </p:cNvPr>
          <p:cNvSpPr txBox="1">
            <a:spLocks/>
          </p:cNvSpPr>
          <p:nvPr/>
        </p:nvSpPr>
        <p:spPr>
          <a:xfrm>
            <a:off x="713219" y="1928435"/>
            <a:ext cx="9120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Font typeface="Roboto"/>
              <a:buNone/>
              <a:defRPr sz="4000" b="1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Font typeface="Roboto"/>
              <a:buNone/>
              <a:defRPr sz="2700" b="1" i="0" u="none" strike="noStrike" cap="none">
                <a:solidFill>
                  <a:srgbClr val="FF721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Font typeface="Roboto"/>
              <a:buNone/>
              <a:defRPr sz="2700" b="1" i="0" u="none" strike="noStrike" cap="none">
                <a:solidFill>
                  <a:srgbClr val="FF721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Font typeface="Roboto"/>
              <a:buNone/>
              <a:defRPr sz="2700" b="1" i="0" u="none" strike="noStrike" cap="none">
                <a:solidFill>
                  <a:srgbClr val="FF721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Font typeface="Roboto"/>
              <a:buNone/>
              <a:defRPr sz="2700" b="1" i="0" u="none" strike="noStrike" cap="none">
                <a:solidFill>
                  <a:srgbClr val="FF721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Font typeface="Roboto"/>
              <a:buNone/>
              <a:defRPr sz="2700" b="1" i="0" u="none" strike="noStrike" cap="none">
                <a:solidFill>
                  <a:srgbClr val="FF721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Font typeface="Roboto"/>
              <a:buNone/>
              <a:defRPr sz="2700" b="1" i="0" u="none" strike="noStrike" cap="none">
                <a:solidFill>
                  <a:srgbClr val="FF721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Font typeface="Roboto"/>
              <a:buNone/>
              <a:defRPr sz="2700" b="1" i="0" u="none" strike="noStrike" cap="none">
                <a:solidFill>
                  <a:srgbClr val="FF721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Font typeface="Roboto"/>
              <a:buNone/>
              <a:defRPr sz="2700" b="1" i="0" u="none" strike="noStrike" cap="none">
                <a:solidFill>
                  <a:srgbClr val="FF721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 dirty="0">
                <a:latin typeface="Montserrat Black" panose="00000A00000000000000" pitchFamily="2" charset="0"/>
              </a:rPr>
              <a:t>02</a:t>
            </a:r>
          </a:p>
        </p:txBody>
      </p:sp>
      <p:sp>
        <p:nvSpPr>
          <p:cNvPr id="9" name="Google Shape;1020;p43">
            <a:extLst>
              <a:ext uri="{FF2B5EF4-FFF2-40B4-BE49-F238E27FC236}">
                <a16:creationId xmlns:a16="http://schemas.microsoft.com/office/drawing/2014/main" id="{62774993-EF1A-4DE5-AEF8-E8BAC366478D}"/>
              </a:ext>
            </a:extLst>
          </p:cNvPr>
          <p:cNvSpPr txBox="1">
            <a:spLocks/>
          </p:cNvSpPr>
          <p:nvPr/>
        </p:nvSpPr>
        <p:spPr>
          <a:xfrm>
            <a:off x="713218" y="4062667"/>
            <a:ext cx="9120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Font typeface="Roboto"/>
              <a:buNone/>
              <a:defRPr sz="4000" b="1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Font typeface="Roboto"/>
              <a:buNone/>
              <a:defRPr sz="2700" b="1" i="0" u="none" strike="noStrike" cap="none">
                <a:solidFill>
                  <a:srgbClr val="FF721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Font typeface="Roboto"/>
              <a:buNone/>
              <a:defRPr sz="2700" b="1" i="0" u="none" strike="noStrike" cap="none">
                <a:solidFill>
                  <a:srgbClr val="FF721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Font typeface="Roboto"/>
              <a:buNone/>
              <a:defRPr sz="2700" b="1" i="0" u="none" strike="noStrike" cap="none">
                <a:solidFill>
                  <a:srgbClr val="FF721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Font typeface="Roboto"/>
              <a:buNone/>
              <a:defRPr sz="2700" b="1" i="0" u="none" strike="noStrike" cap="none">
                <a:solidFill>
                  <a:srgbClr val="FF721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Font typeface="Roboto"/>
              <a:buNone/>
              <a:defRPr sz="2700" b="1" i="0" u="none" strike="noStrike" cap="none">
                <a:solidFill>
                  <a:srgbClr val="FF721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Font typeface="Roboto"/>
              <a:buNone/>
              <a:defRPr sz="2700" b="1" i="0" u="none" strike="noStrike" cap="none">
                <a:solidFill>
                  <a:srgbClr val="FF721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Font typeface="Roboto"/>
              <a:buNone/>
              <a:defRPr sz="2700" b="1" i="0" u="none" strike="noStrike" cap="none">
                <a:solidFill>
                  <a:srgbClr val="FF721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Font typeface="Roboto"/>
              <a:buNone/>
              <a:defRPr sz="2700" b="1" i="0" u="none" strike="noStrike" cap="none">
                <a:solidFill>
                  <a:srgbClr val="FF721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 dirty="0">
                <a:latin typeface="Montserrat Black" panose="00000A00000000000000" pitchFamily="2" charset="0"/>
              </a:rPr>
              <a:t>05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9B5F312-B59E-4DA9-8F36-AD157D00592B}"/>
              </a:ext>
            </a:extLst>
          </p:cNvPr>
          <p:cNvSpPr txBox="1">
            <a:spLocks/>
          </p:cNvSpPr>
          <p:nvPr/>
        </p:nvSpPr>
        <p:spPr>
          <a:xfrm>
            <a:off x="1680015" y="1930760"/>
            <a:ext cx="7688902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2400" dirty="0">
                <a:latin typeface="Montserrat Black" panose="00000A00000000000000" pitchFamily="2" charset="0"/>
              </a:rPr>
              <a:t>Make a New Data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101192E-EC3D-49C6-8CD4-287A1484AFE6}"/>
              </a:ext>
            </a:extLst>
          </p:cNvPr>
          <p:cNvSpPr txBox="1">
            <a:spLocks/>
          </p:cNvSpPr>
          <p:nvPr/>
        </p:nvSpPr>
        <p:spPr>
          <a:xfrm>
            <a:off x="1676482" y="2641672"/>
            <a:ext cx="6187358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2800" dirty="0">
                <a:latin typeface="Montserrat Black" panose="00000A00000000000000" pitchFamily="2" charset="0"/>
              </a:rPr>
              <a:t>Measure Time Interval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FA5C78B-F4A9-435B-B107-8782D0B05711}"/>
              </a:ext>
            </a:extLst>
          </p:cNvPr>
          <p:cNvSpPr txBox="1">
            <a:spLocks/>
          </p:cNvSpPr>
          <p:nvPr/>
        </p:nvSpPr>
        <p:spPr>
          <a:xfrm>
            <a:off x="1680014" y="3300273"/>
            <a:ext cx="7688903" cy="808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2400" dirty="0">
                <a:latin typeface="Montserrat Black" panose="00000A00000000000000" pitchFamily="2" charset="0"/>
              </a:rPr>
              <a:t>Measure mean of Interval time </a:t>
            </a:r>
          </a:p>
          <a:p>
            <a:r>
              <a:rPr lang="en-US" sz="2400" dirty="0">
                <a:latin typeface="Montserrat Black" panose="00000A00000000000000" pitchFamily="2" charset="0"/>
              </a:rPr>
              <a:t>For Each Branch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EBBDC39-F749-4222-91AE-7A076EB31191}"/>
              </a:ext>
            </a:extLst>
          </p:cNvPr>
          <p:cNvSpPr txBox="1">
            <a:spLocks/>
          </p:cNvSpPr>
          <p:nvPr/>
        </p:nvSpPr>
        <p:spPr>
          <a:xfrm>
            <a:off x="1802426" y="4105898"/>
            <a:ext cx="3972595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2800" dirty="0">
                <a:latin typeface="Montserrat Black" panose="00000A00000000000000" pitchFamily="2" charset="0"/>
              </a:rPr>
              <a:t>Data Visualization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1;p43">
            <a:extLst>
              <a:ext uri="{FF2B5EF4-FFF2-40B4-BE49-F238E27FC236}">
                <a16:creationId xmlns:a16="http://schemas.microsoft.com/office/drawing/2014/main" id="{343D283F-7742-46AD-991D-D020C65B64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1099" y="1967179"/>
            <a:ext cx="6981185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atin typeface="Montserrat Black" panose="00000A00000000000000" pitchFamily="2" charset="0"/>
              </a:rPr>
              <a:t>Processing</a:t>
            </a:r>
            <a:endParaRPr sz="7200" dirty="0">
              <a:latin typeface="Montserrat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2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44"/>
          <p:cNvSpPr txBox="1">
            <a:spLocks noGrp="1"/>
          </p:cNvSpPr>
          <p:nvPr>
            <p:ph type="title"/>
          </p:nvPr>
        </p:nvSpPr>
        <p:spPr>
          <a:xfrm>
            <a:off x="73145" y="56749"/>
            <a:ext cx="605118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 Black" panose="00000A00000000000000" pitchFamily="2" charset="0"/>
              </a:rPr>
              <a:t>Data Cleansing</a:t>
            </a:r>
            <a:endParaRPr dirty="0">
              <a:latin typeface="Montserrat Black" panose="00000A00000000000000" pitchFamily="2" charset="0"/>
            </a:endParaRPr>
          </a:p>
        </p:txBody>
      </p:sp>
      <p:sp>
        <p:nvSpPr>
          <p:cNvPr id="1030" name="Google Shape;1030;p44"/>
          <p:cNvSpPr/>
          <p:nvPr/>
        </p:nvSpPr>
        <p:spPr>
          <a:xfrm>
            <a:off x="5026000" y="1362725"/>
            <a:ext cx="2635200" cy="2635200"/>
          </a:xfrm>
          <a:prstGeom prst="ellipse">
            <a:avLst/>
          </a:prstGeom>
          <a:solidFill>
            <a:srgbClr val="0089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2" name="Google Shape;1032;p44"/>
          <p:cNvGrpSpPr/>
          <p:nvPr/>
        </p:nvGrpSpPr>
        <p:grpSpPr>
          <a:xfrm>
            <a:off x="6830523" y="954231"/>
            <a:ext cx="893695" cy="893910"/>
            <a:chOff x="1347125" y="349025"/>
            <a:chExt cx="4978800" cy="4980000"/>
          </a:xfrm>
        </p:grpSpPr>
        <p:sp>
          <p:nvSpPr>
            <p:cNvPr id="1033" name="Google Shape;1033;p44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4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4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4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4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4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4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4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4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4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4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4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4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4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4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4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4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4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4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4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4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4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5" name="Google Shape;1055;p44"/>
          <p:cNvSpPr/>
          <p:nvPr/>
        </p:nvSpPr>
        <p:spPr>
          <a:xfrm>
            <a:off x="5429048" y="3465352"/>
            <a:ext cx="142200" cy="1422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4"/>
          <p:cNvSpPr/>
          <p:nvPr/>
        </p:nvSpPr>
        <p:spPr>
          <a:xfrm>
            <a:off x="5637725" y="3653500"/>
            <a:ext cx="486600" cy="4866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062;p45">
            <a:extLst>
              <a:ext uri="{FF2B5EF4-FFF2-40B4-BE49-F238E27FC236}">
                <a16:creationId xmlns:a16="http://schemas.microsoft.com/office/drawing/2014/main" id="{CDEA5E19-B977-49A8-B44F-4B2D9F49672C}"/>
              </a:ext>
            </a:extLst>
          </p:cNvPr>
          <p:cNvSpPr/>
          <p:nvPr/>
        </p:nvSpPr>
        <p:spPr>
          <a:xfrm>
            <a:off x="204290" y="834892"/>
            <a:ext cx="3729757" cy="303965"/>
          </a:xfrm>
          <a:prstGeom prst="roundRect">
            <a:avLst>
              <a:gd name="adj" fmla="val 16667"/>
            </a:avLst>
          </a:prstGeom>
          <a:solidFill>
            <a:srgbClr val="F0F7ED"/>
          </a:solidFill>
          <a:ln w="9525" cap="flat" cmpd="sng">
            <a:solidFill>
              <a:srgbClr val="0089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ontserrat Black" panose="00000A00000000000000" pitchFamily="2" charset="0"/>
                <a:ea typeface="Roboto" panose="020B0604020202020204" charset="0"/>
              </a:rPr>
              <a:t>Import data and read data </a:t>
            </a:r>
            <a:endParaRPr sz="1800" dirty="0">
              <a:latin typeface="Montserrat Black" panose="00000A00000000000000" pitchFamily="2" charset="0"/>
              <a:ea typeface="Roboto" panose="020B0604020202020204" charset="0"/>
            </a:endParaRPr>
          </a:p>
        </p:txBody>
      </p:sp>
      <p:sp>
        <p:nvSpPr>
          <p:cNvPr id="30" name="Google Shape;1062;p45">
            <a:extLst>
              <a:ext uri="{FF2B5EF4-FFF2-40B4-BE49-F238E27FC236}">
                <a16:creationId xmlns:a16="http://schemas.microsoft.com/office/drawing/2014/main" id="{2EA287E5-0E78-4F56-A983-5004AF402921}"/>
              </a:ext>
            </a:extLst>
          </p:cNvPr>
          <p:cNvSpPr/>
          <p:nvPr/>
        </p:nvSpPr>
        <p:spPr>
          <a:xfrm>
            <a:off x="204290" y="1457908"/>
            <a:ext cx="3729756" cy="303965"/>
          </a:xfrm>
          <a:prstGeom prst="roundRect">
            <a:avLst>
              <a:gd name="adj" fmla="val 16667"/>
            </a:avLst>
          </a:prstGeom>
          <a:solidFill>
            <a:srgbClr val="F0F7ED"/>
          </a:solidFill>
          <a:ln w="9525" cap="flat" cmpd="sng">
            <a:solidFill>
              <a:srgbClr val="0089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ontserrat Black" panose="00000A00000000000000" pitchFamily="2" charset="0"/>
                <a:ea typeface="Roboto" panose="020B0604020202020204" charset="0"/>
              </a:rPr>
              <a:t>Merge data and </a:t>
            </a:r>
            <a:r>
              <a:rPr lang="en-US" sz="1800" dirty="0" err="1">
                <a:latin typeface="Montserrat Black" panose="00000A00000000000000" pitchFamily="2" charset="0"/>
                <a:ea typeface="Roboto" panose="020B0604020202020204" charset="0"/>
              </a:rPr>
              <a:t>profilling</a:t>
            </a:r>
            <a:endParaRPr sz="1800" dirty="0">
              <a:latin typeface="Montserrat Black" panose="00000A00000000000000" pitchFamily="2" charset="0"/>
              <a:ea typeface="Roboto" panose="020B0604020202020204" charset="0"/>
            </a:endParaRPr>
          </a:p>
        </p:txBody>
      </p:sp>
      <p:sp>
        <p:nvSpPr>
          <p:cNvPr id="31" name="Google Shape;1062;p45">
            <a:extLst>
              <a:ext uri="{FF2B5EF4-FFF2-40B4-BE49-F238E27FC236}">
                <a16:creationId xmlns:a16="http://schemas.microsoft.com/office/drawing/2014/main" id="{726A3075-D155-4EF7-BA4D-6C5E1D599ED9}"/>
              </a:ext>
            </a:extLst>
          </p:cNvPr>
          <p:cNvSpPr/>
          <p:nvPr/>
        </p:nvSpPr>
        <p:spPr>
          <a:xfrm>
            <a:off x="204290" y="2128592"/>
            <a:ext cx="3729756" cy="509910"/>
          </a:xfrm>
          <a:prstGeom prst="roundRect">
            <a:avLst>
              <a:gd name="adj" fmla="val 16667"/>
            </a:avLst>
          </a:prstGeom>
          <a:solidFill>
            <a:srgbClr val="F0F7ED"/>
          </a:solidFill>
          <a:ln w="9525" cap="flat" cmpd="sng">
            <a:solidFill>
              <a:srgbClr val="0089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ontserrat Black" panose="00000A00000000000000" pitchFamily="2" charset="0"/>
                <a:ea typeface="Roboto" panose="020B0604020202020204" charset="0"/>
              </a:rPr>
              <a:t>Check missing data and delete</a:t>
            </a:r>
            <a:endParaRPr sz="1800" dirty="0">
              <a:latin typeface="Montserrat Black" panose="00000A00000000000000" pitchFamily="2" charset="0"/>
              <a:ea typeface="Roboto" panose="020B0604020202020204" charset="0"/>
            </a:endParaRPr>
          </a:p>
        </p:txBody>
      </p:sp>
      <p:sp>
        <p:nvSpPr>
          <p:cNvPr id="32" name="Google Shape;1062;p45">
            <a:extLst>
              <a:ext uri="{FF2B5EF4-FFF2-40B4-BE49-F238E27FC236}">
                <a16:creationId xmlns:a16="http://schemas.microsoft.com/office/drawing/2014/main" id="{D3A6ECF3-FD69-4987-A9E8-7DABB2B4E351}"/>
              </a:ext>
            </a:extLst>
          </p:cNvPr>
          <p:cNvSpPr/>
          <p:nvPr/>
        </p:nvSpPr>
        <p:spPr>
          <a:xfrm>
            <a:off x="719642" y="2962762"/>
            <a:ext cx="2699051" cy="303965"/>
          </a:xfrm>
          <a:prstGeom prst="roundRect">
            <a:avLst>
              <a:gd name="adj" fmla="val 16667"/>
            </a:avLst>
          </a:prstGeom>
          <a:solidFill>
            <a:srgbClr val="F0F7ED"/>
          </a:solidFill>
          <a:ln w="9525" cap="flat" cmpd="sng">
            <a:solidFill>
              <a:srgbClr val="0089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ontserrat Black" panose="00000A00000000000000" pitchFamily="2" charset="0"/>
                <a:ea typeface="Roboto" panose="020B0604020202020204" charset="0"/>
              </a:rPr>
              <a:t>Check Duplicates</a:t>
            </a:r>
            <a:endParaRPr sz="1800" dirty="0">
              <a:latin typeface="Montserrat Black" panose="00000A00000000000000" pitchFamily="2" charset="0"/>
              <a:ea typeface="Roboto" panose="020B0604020202020204" charset="0"/>
            </a:endParaRPr>
          </a:p>
        </p:txBody>
      </p:sp>
      <p:sp>
        <p:nvSpPr>
          <p:cNvPr id="33" name="Google Shape;1062;p45">
            <a:extLst>
              <a:ext uri="{FF2B5EF4-FFF2-40B4-BE49-F238E27FC236}">
                <a16:creationId xmlns:a16="http://schemas.microsoft.com/office/drawing/2014/main" id="{904A29B1-6BE8-489F-BF1C-0A468A72BEC9}"/>
              </a:ext>
            </a:extLst>
          </p:cNvPr>
          <p:cNvSpPr/>
          <p:nvPr/>
        </p:nvSpPr>
        <p:spPr>
          <a:xfrm>
            <a:off x="204290" y="3744817"/>
            <a:ext cx="3896560" cy="303965"/>
          </a:xfrm>
          <a:prstGeom prst="roundRect">
            <a:avLst>
              <a:gd name="adj" fmla="val 16667"/>
            </a:avLst>
          </a:prstGeom>
          <a:solidFill>
            <a:srgbClr val="F0F7ED"/>
          </a:solidFill>
          <a:ln w="9525" cap="flat" cmpd="sng">
            <a:solidFill>
              <a:srgbClr val="0089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ontserrat Black" panose="00000A00000000000000" pitchFamily="2" charset="0"/>
                <a:ea typeface="Roboto" panose="020B0604020202020204" charset="0"/>
              </a:rPr>
              <a:t>Delete missing and duplicate</a:t>
            </a:r>
            <a:endParaRPr sz="1800" dirty="0">
              <a:latin typeface="Montserrat Black" panose="00000A00000000000000" pitchFamily="2" charset="0"/>
              <a:ea typeface="Roboto" panose="020B0604020202020204" charset="0"/>
            </a:endParaRPr>
          </a:p>
        </p:txBody>
      </p:sp>
      <p:sp>
        <p:nvSpPr>
          <p:cNvPr id="34" name="Google Shape;1062;p45">
            <a:extLst>
              <a:ext uri="{FF2B5EF4-FFF2-40B4-BE49-F238E27FC236}">
                <a16:creationId xmlns:a16="http://schemas.microsoft.com/office/drawing/2014/main" id="{5B7EE90B-7AC2-4ACE-A794-3A318AA3D4C9}"/>
              </a:ext>
            </a:extLst>
          </p:cNvPr>
          <p:cNvSpPr/>
          <p:nvPr/>
        </p:nvSpPr>
        <p:spPr>
          <a:xfrm>
            <a:off x="742349" y="4456158"/>
            <a:ext cx="2699051" cy="303965"/>
          </a:xfrm>
          <a:prstGeom prst="roundRect">
            <a:avLst>
              <a:gd name="adj" fmla="val 16667"/>
            </a:avLst>
          </a:prstGeom>
          <a:solidFill>
            <a:srgbClr val="F0F7ED"/>
          </a:solidFill>
          <a:ln w="9525" cap="flat" cmpd="sng">
            <a:solidFill>
              <a:srgbClr val="0089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ontserrat Black" panose="00000A00000000000000" pitchFamily="2" charset="0"/>
                <a:ea typeface="Roboto" panose="020B0604020202020204" charset="0"/>
              </a:rPr>
              <a:t>Last Data Profiling</a:t>
            </a:r>
            <a:endParaRPr sz="1800" dirty="0">
              <a:latin typeface="Montserrat Black" panose="00000A00000000000000" pitchFamily="2" charset="0"/>
              <a:ea typeface="Roboto" panose="020B0604020202020204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DF03F0E0-82A3-4B19-B325-17313FF50B04}"/>
              </a:ext>
            </a:extLst>
          </p:cNvPr>
          <p:cNvSpPr/>
          <p:nvPr/>
        </p:nvSpPr>
        <p:spPr>
          <a:xfrm>
            <a:off x="1893491" y="1178884"/>
            <a:ext cx="169225" cy="2374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C2C74CC6-DE4D-4758-9DB1-0460FD58C3C8}"/>
              </a:ext>
            </a:extLst>
          </p:cNvPr>
          <p:cNvSpPr/>
          <p:nvPr/>
        </p:nvSpPr>
        <p:spPr>
          <a:xfrm>
            <a:off x="1922650" y="1833902"/>
            <a:ext cx="169225" cy="2374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D6E35899-F1AF-44B1-B525-3EBADB51D5AC}"/>
              </a:ext>
            </a:extLst>
          </p:cNvPr>
          <p:cNvSpPr/>
          <p:nvPr/>
        </p:nvSpPr>
        <p:spPr>
          <a:xfrm>
            <a:off x="1922650" y="2695709"/>
            <a:ext cx="169225" cy="2374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733754E6-F94D-43D0-B659-77E8B3BCE4BB}"/>
              </a:ext>
            </a:extLst>
          </p:cNvPr>
          <p:cNvSpPr/>
          <p:nvPr/>
        </p:nvSpPr>
        <p:spPr>
          <a:xfrm>
            <a:off x="1922650" y="4111608"/>
            <a:ext cx="169225" cy="2374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13429A6E-2659-40A8-9742-26C1A88CDAEB}"/>
              </a:ext>
            </a:extLst>
          </p:cNvPr>
          <p:cNvSpPr/>
          <p:nvPr/>
        </p:nvSpPr>
        <p:spPr>
          <a:xfrm>
            <a:off x="1922650" y="3346610"/>
            <a:ext cx="169225" cy="2374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91349-E500-4EF7-94DC-DC45CD705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192" y="1017285"/>
            <a:ext cx="4513380" cy="18838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FE701B-9AB1-4E8C-A0BE-55D4F776AD84}"/>
              </a:ext>
            </a:extLst>
          </p:cNvPr>
          <p:cNvSpPr txBox="1"/>
          <p:nvPr/>
        </p:nvSpPr>
        <p:spPr>
          <a:xfrm>
            <a:off x="4013781" y="744660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Black" panose="00000A00000000000000" pitchFamily="2" charset="0"/>
              </a:rPr>
              <a:t>Before</a:t>
            </a:r>
            <a:endParaRPr lang="en-ID" dirty="0">
              <a:latin typeface="Montserrat Black" panose="00000A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8C9A6D3-5EC0-4614-B125-20CEBB8D4C83}"/>
              </a:ext>
            </a:extLst>
          </p:cNvPr>
          <p:cNvSpPr txBox="1"/>
          <p:nvPr/>
        </p:nvSpPr>
        <p:spPr>
          <a:xfrm>
            <a:off x="4078237" y="3052549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Black" panose="00000A00000000000000" pitchFamily="2" charset="0"/>
              </a:rPr>
              <a:t>After</a:t>
            </a:r>
            <a:endParaRPr lang="en-ID" dirty="0">
              <a:latin typeface="Montserrat Black" panose="00000A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6F0E8B-C5BE-4A2D-819B-D4C9550BD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757" y="2984440"/>
            <a:ext cx="3619701" cy="20829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45"/>
          <p:cNvSpPr/>
          <p:nvPr/>
        </p:nvSpPr>
        <p:spPr>
          <a:xfrm>
            <a:off x="1774080" y="74560"/>
            <a:ext cx="5402400" cy="946520"/>
          </a:xfrm>
          <a:prstGeom prst="roundRect">
            <a:avLst>
              <a:gd name="adj" fmla="val 16667"/>
            </a:avLst>
          </a:prstGeom>
          <a:solidFill>
            <a:srgbClr val="00899D"/>
          </a:solidFill>
          <a:ln w="9525" cap="flat" cmpd="sng">
            <a:solidFill>
              <a:srgbClr val="0089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45"/>
          <p:cNvSpPr/>
          <p:nvPr/>
        </p:nvSpPr>
        <p:spPr>
          <a:xfrm>
            <a:off x="1972200" y="74560"/>
            <a:ext cx="5402400" cy="656960"/>
          </a:xfrm>
          <a:prstGeom prst="roundRect">
            <a:avLst>
              <a:gd name="adj" fmla="val 16667"/>
            </a:avLst>
          </a:prstGeom>
          <a:solidFill>
            <a:srgbClr val="F0F7ED"/>
          </a:solidFill>
          <a:ln w="9525" cap="flat" cmpd="sng">
            <a:solidFill>
              <a:srgbClr val="0089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Montserrat Black" panose="00000A00000000000000" pitchFamily="2" charset="0"/>
                <a:ea typeface="Roboto" panose="020B0604020202020204" charset="0"/>
              </a:rPr>
              <a:t>New Data </a:t>
            </a:r>
            <a:endParaRPr sz="4000" dirty="0">
              <a:latin typeface="Montserrat Black" panose="00000A00000000000000" pitchFamily="2" charset="0"/>
              <a:ea typeface="Roboto" panose="020B0604020202020204" charset="0"/>
            </a:endParaRPr>
          </a:p>
        </p:txBody>
      </p:sp>
      <p:sp>
        <p:nvSpPr>
          <p:cNvPr id="4" name="Google Shape;1062;p45">
            <a:extLst>
              <a:ext uri="{FF2B5EF4-FFF2-40B4-BE49-F238E27FC236}">
                <a16:creationId xmlns:a16="http://schemas.microsoft.com/office/drawing/2014/main" id="{82728D06-E1DB-4D05-AD48-76CCF96D74CC}"/>
              </a:ext>
            </a:extLst>
          </p:cNvPr>
          <p:cNvSpPr/>
          <p:nvPr/>
        </p:nvSpPr>
        <p:spPr>
          <a:xfrm>
            <a:off x="189774" y="1240826"/>
            <a:ext cx="3729757" cy="303965"/>
          </a:xfrm>
          <a:prstGeom prst="roundRect">
            <a:avLst>
              <a:gd name="adj" fmla="val 16667"/>
            </a:avLst>
          </a:prstGeom>
          <a:solidFill>
            <a:srgbClr val="F0F7ED"/>
          </a:solidFill>
          <a:ln w="9525" cap="flat" cmpd="sng">
            <a:solidFill>
              <a:srgbClr val="0089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ontserrat Black" panose="00000A00000000000000" pitchFamily="2" charset="0"/>
                <a:ea typeface="Roboto" panose="020B0604020202020204" charset="0"/>
              </a:rPr>
              <a:t>Data Checking</a:t>
            </a:r>
            <a:endParaRPr sz="1800" dirty="0">
              <a:latin typeface="Montserrat Black" panose="00000A00000000000000" pitchFamily="2" charset="0"/>
              <a:ea typeface="Roboto" panose="020B0604020202020204" charset="0"/>
            </a:endParaRPr>
          </a:p>
        </p:txBody>
      </p:sp>
      <p:sp>
        <p:nvSpPr>
          <p:cNvPr id="5" name="Google Shape;1062;p45">
            <a:extLst>
              <a:ext uri="{FF2B5EF4-FFF2-40B4-BE49-F238E27FC236}">
                <a16:creationId xmlns:a16="http://schemas.microsoft.com/office/drawing/2014/main" id="{E3736EE5-30C6-4811-AA33-E2B36F4C6435}"/>
              </a:ext>
            </a:extLst>
          </p:cNvPr>
          <p:cNvSpPr/>
          <p:nvPr/>
        </p:nvSpPr>
        <p:spPr>
          <a:xfrm>
            <a:off x="189775" y="1991730"/>
            <a:ext cx="3729756" cy="558479"/>
          </a:xfrm>
          <a:prstGeom prst="roundRect">
            <a:avLst>
              <a:gd name="adj" fmla="val 16667"/>
            </a:avLst>
          </a:prstGeom>
          <a:solidFill>
            <a:srgbClr val="F0F7ED"/>
          </a:solidFill>
          <a:ln w="9525" cap="flat" cmpd="sng">
            <a:solidFill>
              <a:srgbClr val="0089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 Black" panose="00000A00000000000000" pitchFamily="2" charset="0"/>
                <a:ea typeface="Roboto" panose="020B0604020202020204" charset="0"/>
              </a:rPr>
              <a:t>Make new Columns Depend on Request (Arrival and Delivery Scan)</a:t>
            </a:r>
            <a:endParaRPr dirty="0">
              <a:latin typeface="Montserrat Black" panose="00000A00000000000000" pitchFamily="2" charset="0"/>
              <a:ea typeface="Roboto" panose="020B0604020202020204" charset="0"/>
            </a:endParaRPr>
          </a:p>
        </p:txBody>
      </p:sp>
      <p:sp>
        <p:nvSpPr>
          <p:cNvPr id="6" name="Google Shape;1062;p45">
            <a:extLst>
              <a:ext uri="{FF2B5EF4-FFF2-40B4-BE49-F238E27FC236}">
                <a16:creationId xmlns:a16="http://schemas.microsoft.com/office/drawing/2014/main" id="{9DAC18F9-D08F-4D5A-8AC4-AA91395C8FA9}"/>
              </a:ext>
            </a:extLst>
          </p:cNvPr>
          <p:cNvSpPr/>
          <p:nvPr/>
        </p:nvSpPr>
        <p:spPr>
          <a:xfrm>
            <a:off x="189774" y="2872530"/>
            <a:ext cx="3729757" cy="558479"/>
          </a:xfrm>
          <a:prstGeom prst="roundRect">
            <a:avLst>
              <a:gd name="adj" fmla="val 16667"/>
            </a:avLst>
          </a:prstGeom>
          <a:solidFill>
            <a:srgbClr val="F0F7ED"/>
          </a:solidFill>
          <a:ln w="9525" cap="flat" cmpd="sng">
            <a:solidFill>
              <a:srgbClr val="0089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ontserrat Black" panose="00000A00000000000000" pitchFamily="2" charset="0"/>
                <a:ea typeface="Roboto" panose="020B0604020202020204" charset="0"/>
              </a:rPr>
              <a:t>Change from Object to Datetime Data</a:t>
            </a:r>
            <a:endParaRPr sz="1800" dirty="0">
              <a:latin typeface="Montserrat Black" panose="00000A00000000000000" pitchFamily="2" charset="0"/>
              <a:ea typeface="Roboto" panose="020B0604020202020204" charset="0"/>
            </a:endParaRPr>
          </a:p>
        </p:txBody>
      </p:sp>
      <p:sp>
        <p:nvSpPr>
          <p:cNvPr id="7" name="Google Shape;1062;p45">
            <a:extLst>
              <a:ext uri="{FF2B5EF4-FFF2-40B4-BE49-F238E27FC236}">
                <a16:creationId xmlns:a16="http://schemas.microsoft.com/office/drawing/2014/main" id="{D1C0419F-6F4F-4618-B474-18308D6871D2}"/>
              </a:ext>
            </a:extLst>
          </p:cNvPr>
          <p:cNvSpPr/>
          <p:nvPr/>
        </p:nvSpPr>
        <p:spPr>
          <a:xfrm>
            <a:off x="189774" y="3750691"/>
            <a:ext cx="3729757" cy="636862"/>
          </a:xfrm>
          <a:prstGeom prst="roundRect">
            <a:avLst>
              <a:gd name="adj" fmla="val 16667"/>
            </a:avLst>
          </a:prstGeom>
          <a:solidFill>
            <a:srgbClr val="F0F7ED"/>
          </a:solidFill>
          <a:ln w="9525" cap="flat" cmpd="sng">
            <a:solidFill>
              <a:srgbClr val="0089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ontserrat Black" panose="00000A00000000000000" pitchFamily="2" charset="0"/>
                <a:ea typeface="Roboto" panose="020B0604020202020204" charset="0"/>
              </a:rPr>
              <a:t>Make New Data Frame Depend on Request</a:t>
            </a:r>
            <a:endParaRPr sz="1800" dirty="0">
              <a:latin typeface="Montserrat Black" panose="00000A00000000000000" pitchFamily="2" charset="0"/>
              <a:ea typeface="Roboto" panose="020B0604020202020204" charset="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FFC1996-95A6-4896-BE3A-CC4924510CF7}"/>
              </a:ext>
            </a:extLst>
          </p:cNvPr>
          <p:cNvSpPr/>
          <p:nvPr/>
        </p:nvSpPr>
        <p:spPr>
          <a:xfrm>
            <a:off x="1887587" y="1593086"/>
            <a:ext cx="180699" cy="303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3836934-D21C-44F5-8033-F3B217161D04}"/>
              </a:ext>
            </a:extLst>
          </p:cNvPr>
          <p:cNvSpPr/>
          <p:nvPr/>
        </p:nvSpPr>
        <p:spPr>
          <a:xfrm>
            <a:off x="1887587" y="2597376"/>
            <a:ext cx="180699" cy="2608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F3130CF-A905-44B1-AF4F-2E9822AF2090}"/>
              </a:ext>
            </a:extLst>
          </p:cNvPr>
          <p:cNvSpPr/>
          <p:nvPr/>
        </p:nvSpPr>
        <p:spPr>
          <a:xfrm>
            <a:off x="1887587" y="3466981"/>
            <a:ext cx="180699" cy="2608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4F0C71-8F01-4932-B301-DAE9A1FB6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270" y="1289174"/>
            <a:ext cx="4948955" cy="19723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D68F14-C8FE-426B-B958-B379E9FD1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270" y="3240014"/>
            <a:ext cx="4954673" cy="177467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64D225-3088-4B72-9087-24343D12376C}"/>
              </a:ext>
            </a:extLst>
          </p:cNvPr>
          <p:cNvCxnSpPr/>
          <p:nvPr/>
        </p:nvCxnSpPr>
        <p:spPr>
          <a:xfrm flipH="1">
            <a:off x="4038263" y="3240013"/>
            <a:ext cx="488296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4D8F1A3-4F7C-4CEA-A34E-EDCE6FE5E62F}"/>
              </a:ext>
            </a:extLst>
          </p:cNvPr>
          <p:cNvSpPr txBox="1"/>
          <p:nvPr/>
        </p:nvSpPr>
        <p:spPr>
          <a:xfrm>
            <a:off x="4038263" y="995766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Black" panose="00000A00000000000000" pitchFamily="2" charset="0"/>
              </a:rPr>
              <a:t>Result:</a:t>
            </a:r>
            <a:endParaRPr lang="en-ID" dirty="0">
              <a:latin typeface="Montserrat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432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290EFB2-DE49-488F-A79B-EEE4021A551E}"/>
              </a:ext>
            </a:extLst>
          </p:cNvPr>
          <p:cNvSpPr/>
          <p:nvPr/>
        </p:nvSpPr>
        <p:spPr>
          <a:xfrm>
            <a:off x="1699261" y="3969658"/>
            <a:ext cx="2393768" cy="1088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64" name="Google Shape;3564;p58"/>
          <p:cNvSpPr txBox="1">
            <a:spLocks noGrp="1"/>
          </p:cNvSpPr>
          <p:nvPr>
            <p:ph type="title"/>
          </p:nvPr>
        </p:nvSpPr>
        <p:spPr>
          <a:xfrm>
            <a:off x="1074150" y="384048"/>
            <a:ext cx="6995700" cy="5454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Montserrat Black" panose="00000A00000000000000" pitchFamily="2" charset="0"/>
              </a:rPr>
              <a:t>Measure Time Interval</a:t>
            </a:r>
            <a:endParaRPr dirty="0">
              <a:latin typeface="Montserrat Black" panose="00000A00000000000000" pitchFamily="2" charset="0"/>
            </a:endParaRPr>
          </a:p>
        </p:txBody>
      </p:sp>
      <p:sp>
        <p:nvSpPr>
          <p:cNvPr id="4" name="Google Shape;1062;p45">
            <a:extLst>
              <a:ext uri="{FF2B5EF4-FFF2-40B4-BE49-F238E27FC236}">
                <a16:creationId xmlns:a16="http://schemas.microsoft.com/office/drawing/2014/main" id="{B6450C67-F01F-4C00-AEB3-3721F6AF6C9D}"/>
              </a:ext>
            </a:extLst>
          </p:cNvPr>
          <p:cNvSpPr/>
          <p:nvPr/>
        </p:nvSpPr>
        <p:spPr>
          <a:xfrm>
            <a:off x="189774" y="1240826"/>
            <a:ext cx="3729757" cy="303965"/>
          </a:xfrm>
          <a:prstGeom prst="roundRect">
            <a:avLst>
              <a:gd name="adj" fmla="val 16667"/>
            </a:avLst>
          </a:prstGeom>
          <a:solidFill>
            <a:srgbClr val="F0F7ED"/>
          </a:solidFill>
          <a:ln w="9525" cap="flat" cmpd="sng">
            <a:solidFill>
              <a:srgbClr val="0089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ontserrat Black" panose="00000A00000000000000" pitchFamily="2" charset="0"/>
                <a:ea typeface="Roboto" panose="020B0604020202020204" charset="0"/>
              </a:rPr>
              <a:t>Data Checking</a:t>
            </a:r>
            <a:endParaRPr sz="1800" dirty="0">
              <a:latin typeface="Montserrat Black" panose="00000A00000000000000" pitchFamily="2" charset="0"/>
              <a:ea typeface="Roboto" panose="020B0604020202020204" charset="0"/>
            </a:endParaRPr>
          </a:p>
        </p:txBody>
      </p:sp>
      <p:sp>
        <p:nvSpPr>
          <p:cNvPr id="5" name="Google Shape;1062;p45">
            <a:extLst>
              <a:ext uri="{FF2B5EF4-FFF2-40B4-BE49-F238E27FC236}">
                <a16:creationId xmlns:a16="http://schemas.microsoft.com/office/drawing/2014/main" id="{8F36C959-C7E5-49F3-86E0-E5779BE2181E}"/>
              </a:ext>
            </a:extLst>
          </p:cNvPr>
          <p:cNvSpPr/>
          <p:nvPr/>
        </p:nvSpPr>
        <p:spPr>
          <a:xfrm>
            <a:off x="189774" y="1937512"/>
            <a:ext cx="3729757" cy="303965"/>
          </a:xfrm>
          <a:prstGeom prst="roundRect">
            <a:avLst>
              <a:gd name="adj" fmla="val 16667"/>
            </a:avLst>
          </a:prstGeom>
          <a:solidFill>
            <a:srgbClr val="F0F7ED"/>
          </a:solidFill>
          <a:ln w="9525" cap="flat" cmpd="sng">
            <a:solidFill>
              <a:srgbClr val="0089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ontserrat Black" panose="00000A00000000000000" pitchFamily="2" charset="0"/>
                <a:ea typeface="Roboto" panose="020B0604020202020204" charset="0"/>
              </a:rPr>
              <a:t>Make new Columns</a:t>
            </a:r>
            <a:endParaRPr sz="1800" dirty="0">
              <a:latin typeface="Montserrat Black" panose="00000A00000000000000" pitchFamily="2" charset="0"/>
              <a:ea typeface="Roboto" panose="020B0604020202020204" charset="0"/>
            </a:endParaRPr>
          </a:p>
        </p:txBody>
      </p:sp>
      <p:sp>
        <p:nvSpPr>
          <p:cNvPr id="6" name="Google Shape;1062;p45">
            <a:extLst>
              <a:ext uri="{FF2B5EF4-FFF2-40B4-BE49-F238E27FC236}">
                <a16:creationId xmlns:a16="http://schemas.microsoft.com/office/drawing/2014/main" id="{FF1E0D39-8CFD-4DBD-A57A-1133416B0CF6}"/>
              </a:ext>
            </a:extLst>
          </p:cNvPr>
          <p:cNvSpPr/>
          <p:nvPr/>
        </p:nvSpPr>
        <p:spPr>
          <a:xfrm>
            <a:off x="189774" y="2684997"/>
            <a:ext cx="3729757" cy="537173"/>
          </a:xfrm>
          <a:prstGeom prst="roundRect">
            <a:avLst>
              <a:gd name="adj" fmla="val 16667"/>
            </a:avLst>
          </a:prstGeom>
          <a:solidFill>
            <a:srgbClr val="F0F7ED"/>
          </a:solidFill>
          <a:ln w="9525" cap="flat" cmpd="sng">
            <a:solidFill>
              <a:srgbClr val="0089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ontserrat Black" panose="00000A00000000000000" pitchFamily="2" charset="0"/>
                <a:ea typeface="Roboto" panose="020B0604020202020204" charset="0"/>
              </a:rPr>
              <a:t>Make the Operation Depend on request </a:t>
            </a:r>
            <a:endParaRPr sz="1800" dirty="0">
              <a:latin typeface="Montserrat Black" panose="00000A00000000000000" pitchFamily="2" charset="0"/>
              <a:ea typeface="Roboto" panose="020B0604020202020204" charset="0"/>
            </a:endParaRPr>
          </a:p>
        </p:txBody>
      </p:sp>
      <p:sp>
        <p:nvSpPr>
          <p:cNvPr id="7" name="Google Shape;1062;p45">
            <a:extLst>
              <a:ext uri="{FF2B5EF4-FFF2-40B4-BE49-F238E27FC236}">
                <a16:creationId xmlns:a16="http://schemas.microsoft.com/office/drawing/2014/main" id="{DBAA579E-B3A4-4950-A46C-FE57B7754D31}"/>
              </a:ext>
            </a:extLst>
          </p:cNvPr>
          <p:cNvSpPr/>
          <p:nvPr/>
        </p:nvSpPr>
        <p:spPr>
          <a:xfrm>
            <a:off x="131716" y="3598710"/>
            <a:ext cx="3729757" cy="303965"/>
          </a:xfrm>
          <a:prstGeom prst="roundRect">
            <a:avLst>
              <a:gd name="adj" fmla="val 16667"/>
            </a:avLst>
          </a:prstGeom>
          <a:solidFill>
            <a:srgbClr val="F0F7ED"/>
          </a:solidFill>
          <a:ln w="9525" cap="flat" cmpd="sng">
            <a:solidFill>
              <a:srgbClr val="0089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ontserrat Black" panose="00000A00000000000000" pitchFamily="2" charset="0"/>
                <a:ea typeface="Roboto" panose="020B0604020202020204" charset="0"/>
              </a:rPr>
              <a:t>Check the Result</a:t>
            </a:r>
            <a:endParaRPr sz="1800" dirty="0">
              <a:latin typeface="Montserrat Black" panose="00000A00000000000000" pitchFamily="2" charset="0"/>
              <a:ea typeface="Roboto" panose="020B0604020202020204" charset="0"/>
            </a:endParaRPr>
          </a:p>
        </p:txBody>
      </p:sp>
      <p:sp>
        <p:nvSpPr>
          <p:cNvPr id="8" name="Google Shape;3564;p58">
            <a:extLst>
              <a:ext uri="{FF2B5EF4-FFF2-40B4-BE49-F238E27FC236}">
                <a16:creationId xmlns:a16="http://schemas.microsoft.com/office/drawing/2014/main" id="{E3B98095-D034-4223-9CFA-CC2F2B61541F}"/>
              </a:ext>
            </a:extLst>
          </p:cNvPr>
          <p:cNvSpPr txBox="1">
            <a:spLocks/>
          </p:cNvSpPr>
          <p:nvPr/>
        </p:nvSpPr>
        <p:spPr>
          <a:xfrm>
            <a:off x="72666" y="3902674"/>
            <a:ext cx="1705334" cy="303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Font typeface="Roboto"/>
              <a:buNone/>
              <a:defRPr sz="27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400" dirty="0">
                <a:latin typeface="Montserrat Black" panose="00000A00000000000000" pitchFamily="2" charset="0"/>
              </a:rPr>
              <a:t>Request Notes: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4BC18E-9BA9-4930-BC76-EDE7688951C8}"/>
              </a:ext>
            </a:extLst>
          </p:cNvPr>
          <p:cNvSpPr txBox="1"/>
          <p:nvPr/>
        </p:nvSpPr>
        <p:spPr>
          <a:xfrm>
            <a:off x="1699261" y="3902673"/>
            <a:ext cx="23937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Must measure between: 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Pickup Scan – Arrival Scan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Arrival Scan – Delivery Scan</a:t>
            </a:r>
            <a:endParaRPr lang="en-US" dirty="0"/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Delivery Scan – POD Time</a:t>
            </a:r>
            <a:endParaRPr lang="en-US" dirty="0"/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Pickup Scan – POD Time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BFD415-4926-4FAB-A381-280AC2EA1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583" y="2013727"/>
            <a:ext cx="2056410" cy="19136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A21181-4965-4D83-8DC0-94327EE0E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3029" y="2010706"/>
            <a:ext cx="984299" cy="18849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03EA17-8D0C-4C99-900E-6EA0ED5E5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3643" y="2010706"/>
            <a:ext cx="1958128" cy="19136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8D8049-575E-4352-9F62-0C4BA042A36C}"/>
              </a:ext>
            </a:extLst>
          </p:cNvPr>
          <p:cNvSpPr txBox="1"/>
          <p:nvPr/>
        </p:nvSpPr>
        <p:spPr>
          <a:xfrm>
            <a:off x="4036992" y="1704836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Black" panose="00000A00000000000000" pitchFamily="2" charset="0"/>
              </a:rPr>
              <a:t>Result:</a:t>
            </a:r>
            <a:endParaRPr lang="en-ID" dirty="0">
              <a:latin typeface="Montserrat Black" panose="00000A00000000000000" pitchFamily="2" charset="0"/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AE3960A-A7F5-4EF0-91C3-C4ACABC0CE6F}"/>
              </a:ext>
            </a:extLst>
          </p:cNvPr>
          <p:cNvSpPr/>
          <p:nvPr/>
        </p:nvSpPr>
        <p:spPr>
          <a:xfrm>
            <a:off x="1887587" y="1593086"/>
            <a:ext cx="180699" cy="303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6AF70C37-D113-40F1-8C4B-8BED6DF4A3E4}"/>
              </a:ext>
            </a:extLst>
          </p:cNvPr>
          <p:cNvSpPr/>
          <p:nvPr/>
        </p:nvSpPr>
        <p:spPr>
          <a:xfrm>
            <a:off x="1887587" y="3254284"/>
            <a:ext cx="180699" cy="303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9A12E16-E388-4C87-83EA-C4E27DECF646}"/>
              </a:ext>
            </a:extLst>
          </p:cNvPr>
          <p:cNvSpPr/>
          <p:nvPr/>
        </p:nvSpPr>
        <p:spPr>
          <a:xfrm>
            <a:off x="1906244" y="2306520"/>
            <a:ext cx="180699" cy="303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1605057"/>
      </p:ext>
    </p:extLst>
  </p:cSld>
  <p:clrMapOvr>
    <a:masterClrMapping/>
  </p:clrMapOvr>
</p:sld>
</file>

<file path=ppt/theme/theme1.xml><?xml version="1.0" encoding="utf-8"?>
<a:theme xmlns:a="http://schemas.openxmlformats.org/drawingml/2006/main" name="IT Services by Slidesgo">
  <a:themeElements>
    <a:clrScheme name="Simple Light">
      <a:dk1>
        <a:srgbClr val="343434"/>
      </a:dk1>
      <a:lt1>
        <a:srgbClr val="FFFFFF"/>
      </a:lt1>
      <a:dk2>
        <a:srgbClr val="343434"/>
      </a:dk2>
      <a:lt2>
        <a:srgbClr val="F0F7ED"/>
      </a:lt2>
      <a:accent1>
        <a:srgbClr val="00899D"/>
      </a:accent1>
      <a:accent2>
        <a:srgbClr val="FF7210"/>
      </a:accent2>
      <a:accent3>
        <a:srgbClr val="343434"/>
      </a:accent3>
      <a:accent4>
        <a:srgbClr val="CECECE"/>
      </a:accent4>
      <a:accent5>
        <a:srgbClr val="00BBC1"/>
      </a:accent5>
      <a:accent6>
        <a:srgbClr val="D5DEE4"/>
      </a:accent6>
      <a:hlink>
        <a:srgbClr val="F0F7E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453</Words>
  <Application>Microsoft Office PowerPoint</Application>
  <PresentationFormat>On-screen Show (16:9)</PresentationFormat>
  <Paragraphs>98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Source Sans Pro</vt:lpstr>
      <vt:lpstr>Arial</vt:lpstr>
      <vt:lpstr>Muli</vt:lpstr>
      <vt:lpstr>Roboto</vt:lpstr>
      <vt:lpstr>Montserrat Black</vt:lpstr>
      <vt:lpstr>Calibri</vt:lpstr>
      <vt:lpstr>IT Services by Slidesgo</vt:lpstr>
      <vt:lpstr>Data Engineer Test</vt:lpstr>
      <vt:lpstr>Content</vt:lpstr>
      <vt:lpstr>Preparation of This Project</vt:lpstr>
      <vt:lpstr>Tools</vt:lpstr>
      <vt:lpstr>Question</vt:lpstr>
      <vt:lpstr>Processing</vt:lpstr>
      <vt:lpstr>Data Cleansing</vt:lpstr>
      <vt:lpstr>PowerPoint Presentation</vt:lpstr>
      <vt:lpstr>Measure Time Interval</vt:lpstr>
      <vt:lpstr>Mean interval time of each Branch</vt:lpstr>
      <vt:lpstr>Data Visualization</vt:lpstr>
      <vt:lpstr>Problem While do this Project</vt:lpstr>
      <vt:lpstr>THANK YOU </vt:lpstr>
      <vt:lpstr>Contact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 Challenge With Python</dc:title>
  <dc:creator>user</dc:creator>
  <cp:lastModifiedBy>rizky halawi</cp:lastModifiedBy>
  <cp:revision>26</cp:revision>
  <dcterms:modified xsi:type="dcterms:W3CDTF">2021-04-28T07:18:09Z</dcterms:modified>
</cp:coreProperties>
</file>