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215" r:id="rId2"/>
    <p:sldId id="2235" r:id="rId3"/>
    <p:sldId id="2341" r:id="rId4"/>
    <p:sldId id="2541" r:id="rId5"/>
    <p:sldId id="2542" r:id="rId6"/>
    <p:sldId id="257" r:id="rId7"/>
    <p:sldId id="2547" r:id="rId8"/>
    <p:sldId id="2361" r:id="rId9"/>
    <p:sldId id="2362" r:id="rId10"/>
    <p:sldId id="2349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8" userDrawn="1">
          <p15:clr>
            <a:srgbClr val="A4A3A4"/>
          </p15:clr>
        </p15:guide>
        <p15:guide id="4" orient="horz" pos="8160" userDrawn="1">
          <p15:clr>
            <a:srgbClr val="A4A3A4"/>
          </p15:clr>
        </p15:guide>
        <p15:guide id="5" pos="14398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3C"/>
    <a:srgbClr val="20487F"/>
    <a:srgbClr val="232222"/>
    <a:srgbClr val="E0D0CE"/>
    <a:srgbClr val="D06863"/>
    <a:srgbClr val="AD4540"/>
    <a:srgbClr val="000000"/>
    <a:srgbClr val="001334"/>
    <a:srgbClr val="F6CF71"/>
    <a:srgbClr val="FFA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764" autoAdjust="0"/>
  </p:normalViewPr>
  <p:slideViewPr>
    <p:cSldViewPr snapToGrid="0" snapToObjects="1">
      <p:cViewPr varScale="1">
        <p:scale>
          <a:sx n="43" d="100"/>
          <a:sy n="43" d="100"/>
        </p:scale>
        <p:origin x="422" y="14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Source Sans Pro" panose="020B0503030403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Source Sans Pro" panose="020B0503030403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</a:t>
            </a:fld>
            <a:endParaRPr lang="en-US" altLang="x-none" dirty="0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2248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61635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929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5446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6292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331594" y="0"/>
            <a:ext cx="8970390" cy="954024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029098-DB44-9241-A8AB-9E11581695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6029306" cy="12371706"/>
          </a:xfrm>
          <a:custGeom>
            <a:avLst/>
            <a:gdLst>
              <a:gd name="connsiteX0" fmla="*/ 0 w 16029306"/>
              <a:gd name="connsiteY0" fmla="*/ 0 h 12371706"/>
              <a:gd name="connsiteX1" fmla="*/ 15929019 w 16029306"/>
              <a:gd name="connsiteY1" fmla="*/ 0 h 12371706"/>
              <a:gd name="connsiteX2" fmla="*/ 15972978 w 16029306"/>
              <a:gd name="connsiteY2" fmla="*/ 345944 h 12371706"/>
              <a:gd name="connsiteX3" fmla="*/ 16029306 w 16029306"/>
              <a:gd name="connsiteY3" fmla="*/ 1461453 h 12371706"/>
              <a:gd name="connsiteX4" fmla="*/ 5119054 w 16029306"/>
              <a:gd name="connsiteY4" fmla="*/ 12371706 h 12371706"/>
              <a:gd name="connsiteX5" fmla="*/ 389008 w 16029306"/>
              <a:gd name="connsiteY5" fmla="*/ 11295837 h 12371706"/>
              <a:gd name="connsiteX6" fmla="*/ 0 w 16029306"/>
              <a:gd name="connsiteY6" fmla="*/ 11096599 h 123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9306" h="12371706">
                <a:moveTo>
                  <a:pt x="0" y="0"/>
                </a:moveTo>
                <a:lnTo>
                  <a:pt x="15929019" y="0"/>
                </a:lnTo>
                <a:lnTo>
                  <a:pt x="15972978" y="345944"/>
                </a:lnTo>
                <a:cubicBezTo>
                  <a:pt x="16010225" y="712714"/>
                  <a:pt x="16029306" y="1084856"/>
                  <a:pt x="16029306" y="1461453"/>
                </a:cubicBezTo>
                <a:cubicBezTo>
                  <a:pt x="16029306" y="7487020"/>
                  <a:pt x="11144620" y="12371706"/>
                  <a:pt x="5119054" y="12371706"/>
                </a:cubicBezTo>
                <a:cubicBezTo>
                  <a:pt x="3424363" y="12371706"/>
                  <a:pt x="1819918" y="11985320"/>
                  <a:pt x="389008" y="11295837"/>
                </a:cubicBezTo>
                <a:lnTo>
                  <a:pt x="0" y="11096599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1EE65D-FAD0-614C-A78C-2790366FEB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6739524" cy="7772400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874FAD75-46FB-9B4B-902E-86D470053A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638128" y="5943600"/>
            <a:ext cx="6739524" cy="7772400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3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772360" y="7552944"/>
            <a:ext cx="4846320" cy="285226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7A93454-83B6-D342-91EA-6D876ABFEF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25030" y="7552944"/>
            <a:ext cx="4846320" cy="285226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C6076FDE-2BC0-0A4C-9B82-DAC11045F5A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2443814" y="7552944"/>
            <a:ext cx="4846320" cy="285226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CF010FFF-D6DD-3C41-83F6-6BF7FE74317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7829489" y="7552944"/>
            <a:ext cx="4846320" cy="285226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Ap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91539" y="4665878"/>
            <a:ext cx="7513271" cy="4522727"/>
          </a:xfrm>
          <a:solidFill>
            <a:schemeClr val="bg1">
              <a:lumMod val="90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199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84DE51-8494-014B-A33B-B7CF824010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21150"/>
            <a:ext cx="11042650" cy="9594850"/>
          </a:xfrm>
          <a:custGeom>
            <a:avLst/>
            <a:gdLst>
              <a:gd name="connsiteX0" fmla="*/ 3260726 w 11042650"/>
              <a:gd name="connsiteY0" fmla="*/ 0 h 9594850"/>
              <a:gd name="connsiteX1" fmla="*/ 11042650 w 11042650"/>
              <a:gd name="connsiteY1" fmla="*/ 7781924 h 9594850"/>
              <a:gd name="connsiteX2" fmla="*/ 10884549 w 11042650"/>
              <a:gd name="connsiteY2" fmla="*/ 9350253 h 9594850"/>
              <a:gd name="connsiteX3" fmla="*/ 10828097 w 11042650"/>
              <a:gd name="connsiteY3" fmla="*/ 9594850 h 9594850"/>
              <a:gd name="connsiteX4" fmla="*/ 0 w 11042650"/>
              <a:gd name="connsiteY4" fmla="*/ 9594850 h 9594850"/>
              <a:gd name="connsiteX5" fmla="*/ 0 w 11042650"/>
              <a:gd name="connsiteY5" fmla="*/ 716268 h 9594850"/>
              <a:gd name="connsiteX6" fmla="*/ 231649 w 11042650"/>
              <a:gd name="connsiteY6" fmla="*/ 611542 h 9594850"/>
              <a:gd name="connsiteX7" fmla="*/ 3260726 w 11042650"/>
              <a:gd name="connsiteY7" fmla="*/ 0 h 95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2650" h="9594850">
                <a:moveTo>
                  <a:pt x="3260726" y="0"/>
                </a:moveTo>
                <a:cubicBezTo>
                  <a:pt x="7558565" y="0"/>
                  <a:pt x="11042650" y="3484085"/>
                  <a:pt x="11042650" y="7781924"/>
                </a:cubicBezTo>
                <a:cubicBezTo>
                  <a:pt x="11042650" y="8319154"/>
                  <a:pt x="10988211" y="8843669"/>
                  <a:pt x="10884549" y="9350253"/>
                </a:cubicBezTo>
                <a:lnTo>
                  <a:pt x="10828097" y="9594850"/>
                </a:lnTo>
                <a:lnTo>
                  <a:pt x="0" y="9594850"/>
                </a:lnTo>
                <a:lnTo>
                  <a:pt x="0" y="716268"/>
                </a:lnTo>
                <a:lnTo>
                  <a:pt x="231649" y="611542"/>
                </a:lnTo>
                <a:cubicBezTo>
                  <a:pt x="1162666" y="217755"/>
                  <a:pt x="2186266" y="0"/>
                  <a:pt x="3260726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4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4CE092-5283-EC49-A495-3651BA8838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573000" cy="13716000"/>
          </a:xfrm>
          <a:custGeom>
            <a:avLst/>
            <a:gdLst>
              <a:gd name="connsiteX0" fmla="*/ 1417320 w 12573000"/>
              <a:gd name="connsiteY0" fmla="*/ 0 h 13716000"/>
              <a:gd name="connsiteX1" fmla="*/ 12573000 w 12573000"/>
              <a:gd name="connsiteY1" fmla="*/ 0 h 13716000"/>
              <a:gd name="connsiteX2" fmla="*/ 9144000 w 12573000"/>
              <a:gd name="connsiteY2" fmla="*/ 13716000 h 13716000"/>
              <a:gd name="connsiteX3" fmla="*/ 0 w 12573000"/>
              <a:gd name="connsiteY3" fmla="*/ 13716000 h 13716000"/>
              <a:gd name="connsiteX4" fmla="*/ 0 w 12573000"/>
              <a:gd name="connsiteY4" fmla="*/ 566928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0" h="13716000">
                <a:moveTo>
                  <a:pt x="1417320" y="0"/>
                </a:moveTo>
                <a:lnTo>
                  <a:pt x="12573000" y="0"/>
                </a:lnTo>
                <a:lnTo>
                  <a:pt x="9144000" y="13716000"/>
                </a:lnTo>
                <a:lnTo>
                  <a:pt x="0" y="13716000"/>
                </a:lnTo>
                <a:lnTo>
                  <a:pt x="0" y="566928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7337AA6A-DC53-C94F-9F52-19CE7BE683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24377649" cy="13716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7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eso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9EBAEB-7815-D840-8308-3FCF512E35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35002" y="4121150"/>
            <a:ext cx="11042648" cy="9594850"/>
          </a:xfrm>
          <a:custGeom>
            <a:avLst/>
            <a:gdLst>
              <a:gd name="connsiteX0" fmla="*/ 7781246 w 11042648"/>
              <a:gd name="connsiteY0" fmla="*/ 0 h 9594850"/>
              <a:gd name="connsiteX1" fmla="*/ 10810058 w 11042648"/>
              <a:gd name="connsiteY1" fmla="*/ 611489 h 9594850"/>
              <a:gd name="connsiteX2" fmla="*/ 11042648 w 11042648"/>
              <a:gd name="connsiteY2" fmla="*/ 716642 h 9594850"/>
              <a:gd name="connsiteX3" fmla="*/ 11042648 w 11042648"/>
              <a:gd name="connsiteY3" fmla="*/ 9594850 h 9594850"/>
              <a:gd name="connsiteX4" fmla="*/ 214728 w 11042648"/>
              <a:gd name="connsiteY4" fmla="*/ 9594850 h 9594850"/>
              <a:gd name="connsiteX5" fmla="*/ 158088 w 11042648"/>
              <a:gd name="connsiteY5" fmla="*/ 9349437 h 9594850"/>
              <a:gd name="connsiteX6" fmla="*/ 0 w 11042648"/>
              <a:gd name="connsiteY6" fmla="*/ 7781245 h 9594850"/>
              <a:gd name="connsiteX7" fmla="*/ 7781246 w 11042648"/>
              <a:gd name="connsiteY7" fmla="*/ 0 h 95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2648" h="9594850">
                <a:moveTo>
                  <a:pt x="7781246" y="0"/>
                </a:moveTo>
                <a:cubicBezTo>
                  <a:pt x="8855612" y="0"/>
                  <a:pt x="9879122" y="217737"/>
                  <a:pt x="10810058" y="611489"/>
                </a:cubicBezTo>
                <a:lnTo>
                  <a:pt x="11042648" y="716642"/>
                </a:lnTo>
                <a:lnTo>
                  <a:pt x="11042648" y="9594850"/>
                </a:lnTo>
                <a:lnTo>
                  <a:pt x="214728" y="9594850"/>
                </a:lnTo>
                <a:lnTo>
                  <a:pt x="158088" y="9349437"/>
                </a:lnTo>
                <a:cubicBezTo>
                  <a:pt x="54435" y="8842897"/>
                  <a:pt x="0" y="8318428"/>
                  <a:pt x="0" y="7781245"/>
                </a:cubicBezTo>
                <a:cubicBezTo>
                  <a:pt x="0" y="3483782"/>
                  <a:pt x="3483782" y="0"/>
                  <a:pt x="7781246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34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,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8F75584D-9BD5-C546-9129-247A52DAD7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4377650" cy="13716000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d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5FDAA9F0-C91F-7441-8616-D18C6533AA2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9485993" cy="13716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tx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64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460FF781-8F88-A949-A7F2-9EAAF1EA1F7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0" y="0"/>
            <a:ext cx="10500178" cy="5901898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lIns="182843" tIns="91422" rIns="182843" bIns="91422" rtlCol="0">
            <a:normAutofit/>
          </a:bodyPr>
          <a:lstStyle>
            <a:lvl1pPr>
              <a:defRPr lang="en-US" sz="2600" b="0" i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cs typeface="Noto Sans Light" panose="020B0402040504020204" pitchFamily="34" charset="0"/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3CEC358C-E9A2-AB47-A19D-68ED8206DF0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3877472" y="7814102"/>
            <a:ext cx="10500178" cy="5901898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lIns="182843" tIns="91422" rIns="182843" bIns="91422" rtlCol="0">
            <a:normAutofit/>
          </a:bodyPr>
          <a:lstStyle>
            <a:lvl1pPr>
              <a:defRPr lang="en-US" sz="2600" b="0" i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cs typeface="Noto Sans Light" panose="020B0402040504020204" pitchFamily="34" charset="0"/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481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D9CD4D-789B-AA48-B041-2690CC0EBE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3547577"/>
            <a:ext cx="7158446" cy="10168423"/>
          </a:xfrm>
          <a:custGeom>
            <a:avLst/>
            <a:gdLst>
              <a:gd name="connsiteX0" fmla="*/ 754380 w 7772401"/>
              <a:gd name="connsiteY0" fmla="*/ 0 h 11040533"/>
              <a:gd name="connsiteX1" fmla="*/ 7772401 w 7772401"/>
              <a:gd name="connsiteY1" fmla="*/ 7018020 h 11040533"/>
              <a:gd name="connsiteX2" fmla="*/ 6573833 w 7772401"/>
              <a:gd name="connsiteY2" fmla="*/ 10941862 h 11040533"/>
              <a:gd name="connsiteX3" fmla="*/ 6503666 w 7772401"/>
              <a:gd name="connsiteY3" fmla="*/ 11040533 h 11040533"/>
              <a:gd name="connsiteX4" fmla="*/ 0 w 7772401"/>
              <a:gd name="connsiteY4" fmla="*/ 11040533 h 11040533"/>
              <a:gd name="connsiteX5" fmla="*/ 0 w 7772401"/>
              <a:gd name="connsiteY5" fmla="*/ 40913 h 11040533"/>
              <a:gd name="connsiteX6" fmla="*/ 36829 w 7772401"/>
              <a:gd name="connsiteY6" fmla="*/ 36234 h 11040533"/>
              <a:gd name="connsiteX7" fmla="*/ 754380 w 7772401"/>
              <a:gd name="connsiteY7" fmla="*/ 0 h 1104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2401" h="11040533">
                <a:moveTo>
                  <a:pt x="754380" y="0"/>
                </a:moveTo>
                <a:cubicBezTo>
                  <a:pt x="4630326" y="0"/>
                  <a:pt x="7772401" y="3142076"/>
                  <a:pt x="7772401" y="7018020"/>
                </a:cubicBezTo>
                <a:cubicBezTo>
                  <a:pt x="7772401" y="8471499"/>
                  <a:pt x="7330546" y="9821778"/>
                  <a:pt x="6573833" y="10941862"/>
                </a:cubicBezTo>
                <a:lnTo>
                  <a:pt x="6503666" y="11040533"/>
                </a:lnTo>
                <a:lnTo>
                  <a:pt x="0" y="11040533"/>
                </a:lnTo>
                <a:lnTo>
                  <a:pt x="0" y="40913"/>
                </a:lnTo>
                <a:lnTo>
                  <a:pt x="36829" y="36234"/>
                </a:lnTo>
                <a:cubicBezTo>
                  <a:pt x="272754" y="12274"/>
                  <a:pt x="512134" y="0"/>
                  <a:pt x="754380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0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85FC83-B7B1-6F4C-A3B4-6BC6DAA8D6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070706"/>
            <a:ext cx="13226143" cy="11645293"/>
          </a:xfrm>
          <a:custGeom>
            <a:avLst/>
            <a:gdLst>
              <a:gd name="connsiteX0" fmla="*/ 7239001 w 14478000"/>
              <a:gd name="connsiteY0" fmla="*/ 0 h 12747522"/>
              <a:gd name="connsiteX1" fmla="*/ 14478000 w 14478000"/>
              <a:gd name="connsiteY1" fmla="*/ 7239000 h 12747522"/>
              <a:gd name="connsiteX2" fmla="*/ 12106340 w 14478000"/>
              <a:gd name="connsiteY2" fmla="*/ 12597439 h 12747522"/>
              <a:gd name="connsiteX3" fmla="*/ 11933078 w 14478000"/>
              <a:gd name="connsiteY3" fmla="*/ 12747522 h 12747522"/>
              <a:gd name="connsiteX4" fmla="*/ 2544922 w 14478000"/>
              <a:gd name="connsiteY4" fmla="*/ 12747522 h 12747522"/>
              <a:gd name="connsiteX5" fmla="*/ 2371660 w 14478000"/>
              <a:gd name="connsiteY5" fmla="*/ 12597439 h 12747522"/>
              <a:gd name="connsiteX6" fmla="*/ 0 w 14478000"/>
              <a:gd name="connsiteY6" fmla="*/ 7239000 h 12747522"/>
              <a:gd name="connsiteX7" fmla="*/ 7239001 w 14478000"/>
              <a:gd name="connsiteY7" fmla="*/ 0 h 1274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8000" h="12747522">
                <a:moveTo>
                  <a:pt x="7239001" y="0"/>
                </a:moveTo>
                <a:cubicBezTo>
                  <a:pt x="11236989" y="0"/>
                  <a:pt x="14478000" y="3241011"/>
                  <a:pt x="14478000" y="7239000"/>
                </a:cubicBezTo>
                <a:cubicBezTo>
                  <a:pt x="14478000" y="9362932"/>
                  <a:pt x="13563301" y="11273224"/>
                  <a:pt x="12106340" y="12597439"/>
                </a:cubicBezTo>
                <a:lnTo>
                  <a:pt x="11933078" y="12747522"/>
                </a:lnTo>
                <a:lnTo>
                  <a:pt x="2544922" y="12747522"/>
                </a:lnTo>
                <a:lnTo>
                  <a:pt x="2371660" y="12597439"/>
                </a:lnTo>
                <a:cubicBezTo>
                  <a:pt x="914700" y="11273224"/>
                  <a:pt x="0" y="9362932"/>
                  <a:pt x="0" y="7239000"/>
                </a:cubicBezTo>
                <a:cubicBezTo>
                  <a:pt x="0" y="3241011"/>
                  <a:pt x="3241011" y="0"/>
                  <a:pt x="7239001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1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D97958-0CB4-7E4D-A92B-7B91EA13FF3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3715998" cy="13715998"/>
          </a:xfrm>
          <a:custGeom>
            <a:avLst/>
            <a:gdLst>
              <a:gd name="connsiteX0" fmla="*/ 0 w 13715998"/>
              <a:gd name="connsiteY0" fmla="*/ 0 h 13715998"/>
              <a:gd name="connsiteX1" fmla="*/ 13715998 w 13715998"/>
              <a:gd name="connsiteY1" fmla="*/ 0 h 13715998"/>
              <a:gd name="connsiteX2" fmla="*/ 0 w 13715998"/>
              <a:gd name="connsiteY2" fmla="*/ 13715998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5998" h="13715998">
                <a:moveTo>
                  <a:pt x="0" y="0"/>
                </a:moveTo>
                <a:lnTo>
                  <a:pt x="13715998" y="0"/>
                </a:lnTo>
                <a:lnTo>
                  <a:pt x="0" y="13715998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48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567063" y="3138352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743351" y="3138352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1BA9C967-1302-8F49-BB7C-B6AEB3F43D28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16919640" y="3138352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567063" y="8074234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9743351" y="8072849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8F225A10-87F3-7C46-95A5-50036887EE3C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6919640" y="8072849"/>
            <a:ext cx="4890947" cy="4594859"/>
          </a:xfrm>
          <a:prstGeom prst="rect">
            <a:avLst/>
          </a:prstGeom>
          <a:solidFill>
            <a:schemeClr val="bg1">
              <a:lumMod val="90000"/>
            </a:schemeClr>
          </a:solidFill>
          <a:ln w="508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-1" y="0"/>
            <a:ext cx="7960659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3626675-F4D7-BB4B-A56A-56617E1E9A6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6416991" y="0"/>
            <a:ext cx="7960659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FB0880FC-B4BC-9E41-841D-B475BC9409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" y="6858000"/>
            <a:ext cx="7960659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147B7D61-43EC-9B49-B82D-A48CF46B6A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416991" y="6858000"/>
            <a:ext cx="7960659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E380427-19E8-704F-BDBC-07F08187DE6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60658" y="6858000"/>
            <a:ext cx="8456333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F7D12A-396D-F84C-8EFE-7B4429A82B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663639" y="6858000"/>
            <a:ext cx="13712021" cy="6858000"/>
          </a:xfrm>
          <a:custGeom>
            <a:avLst/>
            <a:gdLst>
              <a:gd name="connsiteX0" fmla="*/ 6858001 w 13712021"/>
              <a:gd name="connsiteY0" fmla="*/ 0 h 6858000"/>
              <a:gd name="connsiteX1" fmla="*/ 13712021 w 13712021"/>
              <a:gd name="connsiteY1" fmla="*/ 6854020 h 6858000"/>
              <a:gd name="connsiteX2" fmla="*/ 13712021 w 13712021"/>
              <a:gd name="connsiteY2" fmla="*/ 6858000 h 6858000"/>
              <a:gd name="connsiteX3" fmla="*/ 0 w 13712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2021" h="6858000">
                <a:moveTo>
                  <a:pt x="6858001" y="0"/>
                </a:moveTo>
                <a:lnTo>
                  <a:pt x="13712021" y="6854020"/>
                </a:lnTo>
                <a:lnTo>
                  <a:pt x="13712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264ABB-F766-1748-A231-300CA41053E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7519650" y="0"/>
            <a:ext cx="6858000" cy="13715999"/>
          </a:xfrm>
          <a:custGeom>
            <a:avLst/>
            <a:gdLst>
              <a:gd name="connsiteX0" fmla="*/ 6858000 w 6858000"/>
              <a:gd name="connsiteY0" fmla="*/ 0 h 13715999"/>
              <a:gd name="connsiteX1" fmla="*/ 6858000 w 6858000"/>
              <a:gd name="connsiteY1" fmla="*/ 13715999 h 13715999"/>
              <a:gd name="connsiteX2" fmla="*/ 6857998 w 6858000"/>
              <a:gd name="connsiteY2" fmla="*/ 13715999 h 13715999"/>
              <a:gd name="connsiteX3" fmla="*/ 0 w 6858000"/>
              <a:gd name="connsiteY3" fmla="*/ 685800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3715999">
                <a:moveTo>
                  <a:pt x="6858000" y="0"/>
                </a:moveTo>
                <a:lnTo>
                  <a:pt x="6858000" y="13715999"/>
                </a:lnTo>
                <a:lnTo>
                  <a:pt x="6857998" y="13715999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43FD031-8F5B-A244-9A04-2E5093D10F6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13714012" cy="6858000"/>
          </a:xfrm>
          <a:custGeom>
            <a:avLst/>
            <a:gdLst>
              <a:gd name="connsiteX0" fmla="*/ 0 w 13714012"/>
              <a:gd name="connsiteY0" fmla="*/ 0 h 6858000"/>
              <a:gd name="connsiteX1" fmla="*/ 13714012 w 13714012"/>
              <a:gd name="connsiteY1" fmla="*/ 0 h 6858000"/>
              <a:gd name="connsiteX2" fmla="*/ 13714012 w 13714012"/>
              <a:gd name="connsiteY2" fmla="*/ 1989 h 6858000"/>
              <a:gd name="connsiteX3" fmla="*/ 6858000 w 137140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4012" h="6858000">
                <a:moveTo>
                  <a:pt x="0" y="0"/>
                </a:moveTo>
                <a:lnTo>
                  <a:pt x="13714012" y="0"/>
                </a:lnTo>
                <a:lnTo>
                  <a:pt x="13714012" y="1989"/>
                </a:lnTo>
                <a:lnTo>
                  <a:pt x="6858000" y="685800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2"/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2BCEE25-E1DA-814D-B957-16EC0D2E81E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-1988" y="2"/>
            <a:ext cx="6858000" cy="13715999"/>
          </a:xfrm>
          <a:custGeom>
            <a:avLst/>
            <a:gdLst>
              <a:gd name="connsiteX0" fmla="*/ 0 w 6858000"/>
              <a:gd name="connsiteY0" fmla="*/ 0 h 13715999"/>
              <a:gd name="connsiteX1" fmla="*/ 6858000 w 6858000"/>
              <a:gd name="connsiteY1" fmla="*/ 6858001 h 13715999"/>
              <a:gd name="connsiteX2" fmla="*/ 2 w 6858000"/>
              <a:gd name="connsiteY2" fmla="*/ 13715999 h 13715999"/>
              <a:gd name="connsiteX3" fmla="*/ 0 w 68580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3715999">
                <a:moveTo>
                  <a:pt x="0" y="0"/>
                </a:moveTo>
                <a:lnTo>
                  <a:pt x="6858000" y="6858001"/>
                </a:lnTo>
                <a:lnTo>
                  <a:pt x="2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3F224E0-F828-CC4B-9D81-799A2EB7A66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6857999"/>
            <a:ext cx="12188825" cy="6858000"/>
          </a:xfrm>
          <a:custGeom>
            <a:avLst/>
            <a:gdLst>
              <a:gd name="connsiteX0" fmla="*/ 11113477 w 12188825"/>
              <a:gd name="connsiteY0" fmla="*/ 0 h 6858000"/>
              <a:gd name="connsiteX1" fmla="*/ 12188825 w 12188825"/>
              <a:gd name="connsiteY1" fmla="*/ 0 h 6858000"/>
              <a:gd name="connsiteX2" fmla="*/ 12188825 w 12188825"/>
              <a:gd name="connsiteY2" fmla="*/ 50715 h 6858000"/>
              <a:gd name="connsiteX3" fmla="*/ 11113477 w 12188825"/>
              <a:gd name="connsiteY3" fmla="*/ 6858000 h 6858000"/>
              <a:gd name="connsiteX4" fmla="*/ 0 w 12188825"/>
              <a:gd name="connsiteY4" fmla="*/ 0 h 6858000"/>
              <a:gd name="connsiteX5" fmla="*/ 11113476 w 12188825"/>
              <a:gd name="connsiteY5" fmla="*/ 0 h 6858000"/>
              <a:gd name="connsiteX6" fmla="*/ 11113476 w 12188825"/>
              <a:gd name="connsiteY6" fmla="*/ 6857999 h 6858000"/>
              <a:gd name="connsiteX7" fmla="*/ 0 w 12188825"/>
              <a:gd name="connsiteY7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11113477" y="0"/>
                </a:moveTo>
                <a:lnTo>
                  <a:pt x="12188825" y="0"/>
                </a:lnTo>
                <a:lnTo>
                  <a:pt x="12188825" y="50715"/>
                </a:lnTo>
                <a:lnTo>
                  <a:pt x="11113477" y="6858000"/>
                </a:lnTo>
                <a:close/>
                <a:moveTo>
                  <a:pt x="0" y="0"/>
                </a:moveTo>
                <a:lnTo>
                  <a:pt x="11113476" y="0"/>
                </a:lnTo>
                <a:lnTo>
                  <a:pt x="1111347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6070FF-CBBB-9542-82AF-FA550BA7CD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1113477" y="1"/>
            <a:ext cx="13264173" cy="13715999"/>
          </a:xfrm>
          <a:custGeom>
            <a:avLst/>
            <a:gdLst>
              <a:gd name="connsiteX0" fmla="*/ 2211200 w 13362609"/>
              <a:gd name="connsiteY0" fmla="*/ 0 h 13715999"/>
              <a:gd name="connsiteX1" fmla="*/ 2911974 w 13362609"/>
              <a:gd name="connsiteY1" fmla="*/ 0 h 13715999"/>
              <a:gd name="connsiteX2" fmla="*/ 8844801 w 13362609"/>
              <a:gd name="connsiteY2" fmla="*/ 0 h 13715999"/>
              <a:gd name="connsiteX3" fmla="*/ 13362609 w 13362609"/>
              <a:gd name="connsiteY3" fmla="*/ 0 h 13715999"/>
              <a:gd name="connsiteX4" fmla="*/ 13362609 w 13362609"/>
              <a:gd name="connsiteY4" fmla="*/ 13715999 h 13715999"/>
              <a:gd name="connsiteX5" fmla="*/ 0 w 13362609"/>
              <a:gd name="connsiteY5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62609" h="13715999">
                <a:moveTo>
                  <a:pt x="2211200" y="0"/>
                </a:moveTo>
                <a:lnTo>
                  <a:pt x="2911974" y="0"/>
                </a:lnTo>
                <a:lnTo>
                  <a:pt x="8844801" y="0"/>
                </a:lnTo>
                <a:lnTo>
                  <a:pt x="13362609" y="0"/>
                </a:lnTo>
                <a:lnTo>
                  <a:pt x="13362609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7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10298243" y="4222956"/>
            <a:ext cx="3777521" cy="6580681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8"/>
          </p:nvPr>
        </p:nvSpPr>
        <p:spPr>
          <a:xfrm>
            <a:off x="16974673" y="4222956"/>
            <a:ext cx="3777521" cy="6580681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643585" y="4222956"/>
            <a:ext cx="3777521" cy="6580681"/>
          </a:xfrm>
          <a:custGeom>
            <a:avLst/>
            <a:gdLst>
              <a:gd name="connsiteX0" fmla="*/ 61439 w 3725838"/>
              <a:gd name="connsiteY0" fmla="*/ 0 h 6523629"/>
              <a:gd name="connsiteX1" fmla="*/ 3664399 w 3725838"/>
              <a:gd name="connsiteY1" fmla="*/ 0 h 6523629"/>
              <a:gd name="connsiteX2" fmla="*/ 3725838 w 3725838"/>
              <a:gd name="connsiteY2" fmla="*/ 61439 h 6523629"/>
              <a:gd name="connsiteX3" fmla="*/ 3725838 w 3725838"/>
              <a:gd name="connsiteY3" fmla="*/ 6462190 h 6523629"/>
              <a:gd name="connsiteX4" fmla="*/ 3664399 w 3725838"/>
              <a:gd name="connsiteY4" fmla="*/ 6523629 h 6523629"/>
              <a:gd name="connsiteX5" fmla="*/ 61439 w 3725838"/>
              <a:gd name="connsiteY5" fmla="*/ 6523629 h 6523629"/>
              <a:gd name="connsiteX6" fmla="*/ 0 w 3725838"/>
              <a:gd name="connsiteY6" fmla="*/ 6462190 h 6523629"/>
              <a:gd name="connsiteX7" fmla="*/ 0 w 3725838"/>
              <a:gd name="connsiteY7" fmla="*/ 61439 h 6523629"/>
              <a:gd name="connsiteX8" fmla="*/ 61439 w 3725838"/>
              <a:gd name="connsiteY8" fmla="*/ 0 h 65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5838" h="6523629">
                <a:moveTo>
                  <a:pt x="61439" y="0"/>
                </a:moveTo>
                <a:lnTo>
                  <a:pt x="3664399" y="0"/>
                </a:lnTo>
                <a:cubicBezTo>
                  <a:pt x="3698331" y="0"/>
                  <a:pt x="3725838" y="27507"/>
                  <a:pt x="3725838" y="61439"/>
                </a:cubicBezTo>
                <a:lnTo>
                  <a:pt x="3725838" y="6462190"/>
                </a:lnTo>
                <a:cubicBezTo>
                  <a:pt x="3725838" y="6496122"/>
                  <a:pt x="3698331" y="6523629"/>
                  <a:pt x="3664399" y="6523629"/>
                </a:cubicBezTo>
                <a:lnTo>
                  <a:pt x="61439" y="6523629"/>
                </a:lnTo>
                <a:cubicBezTo>
                  <a:pt x="27507" y="6523629"/>
                  <a:pt x="0" y="6496122"/>
                  <a:pt x="0" y="6462190"/>
                </a:cubicBezTo>
                <a:lnTo>
                  <a:pt x="0" y="61439"/>
                </a:lnTo>
                <a:cubicBezTo>
                  <a:pt x="0" y="27507"/>
                  <a:pt x="27507" y="0"/>
                  <a:pt x="61439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DC5C121-01C1-1D40-A129-6B11DA11686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327461" y="-2605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7AE3A59-E508-7C44-87EF-0703DA0FD964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327461" y="7242256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30A110A-6B7A-BF4F-BA00-04A5912A9CBA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520825" y="1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039E5F4-2159-E148-98C3-F5405D8041B8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520825" y="7244862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1520825" y="2668945"/>
            <a:ext cx="7012525" cy="837811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5A1FACE-F275-CA42-9273-256A6C5EB17F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80795" y="1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4CE6B66-2B65-B24B-BEA8-34D977927FB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9480795" y="7244862"/>
            <a:ext cx="6057456" cy="647113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Source Sans Pro Light" panose="020B0403030403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69983-2BB3-1644-B6F9-EE0C65E42421}"/>
              </a:ext>
            </a:extLst>
          </p:cNvPr>
          <p:cNvSpPr>
            <a:spLocks noChangeAspect="1"/>
          </p:cNvSpPr>
          <p:nvPr userDrawn="1"/>
        </p:nvSpPr>
        <p:spPr>
          <a:xfrm>
            <a:off x="22491065" y="1258824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fld id="{B6811B87-26D0-644B-A7E3-0A3AD01E620B}" type="slidenum">
              <a:rPr lang="en-US" sz="2000" b="0" i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US" sz="2000" b="0" i="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41" r:id="rId2"/>
    <p:sldLayoutId id="2147484021" r:id="rId3"/>
    <p:sldLayoutId id="2147484022" r:id="rId4"/>
    <p:sldLayoutId id="2147484023" r:id="rId5"/>
    <p:sldLayoutId id="2147484024" r:id="rId6"/>
    <p:sldLayoutId id="2147484028" r:id="rId7"/>
    <p:sldLayoutId id="2147484012" r:id="rId8"/>
    <p:sldLayoutId id="2147484013" r:id="rId9"/>
    <p:sldLayoutId id="2147484014" r:id="rId10"/>
    <p:sldLayoutId id="2147484015" r:id="rId11"/>
    <p:sldLayoutId id="2147484040" r:id="rId12"/>
    <p:sldLayoutId id="2147484032" r:id="rId13"/>
    <p:sldLayoutId id="2147484038" r:id="rId14"/>
    <p:sldLayoutId id="2147484042" r:id="rId15"/>
    <p:sldLayoutId id="2147484043" r:id="rId16"/>
    <p:sldLayoutId id="2147484044" r:id="rId17"/>
    <p:sldLayoutId id="2147484051" r:id="rId18"/>
    <p:sldLayoutId id="2147484045" r:id="rId19"/>
    <p:sldLayoutId id="2147484046" r:id="rId20"/>
    <p:sldLayoutId id="2147484047" r:id="rId21"/>
    <p:sldLayoutId id="2147484052" r:id="rId22"/>
    <p:sldLayoutId id="2147484053" r:id="rId23"/>
    <p:sldLayoutId id="2147484054" r:id="rId24"/>
  </p:sldLayoutIdLst>
  <p:hf sldNum="0"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1"/>
          </a:solidFill>
          <a:latin typeface="Roboto Slab" pitchFamily="2" charset="0"/>
          <a:ea typeface="Noto Sans Light" panose="020B0402040504020204" pitchFamily="34" charset="0"/>
          <a:cs typeface="Lato" panose="020F0502020204030203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2"/>
          </a:solidFill>
          <a:effectLst/>
          <a:latin typeface="Source Sans Pro Light" panose="020B0403030403020204" pitchFamily="34" charset="0"/>
          <a:ea typeface="Noto Sans Light" panose="020B0402040504020204" pitchFamily="34" charset="0"/>
          <a:cs typeface="Noto Sans Light" panose="020B0402040504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2"/>
          </a:solidFill>
          <a:effectLst/>
          <a:latin typeface="Source Sans Pro Light" panose="020B0403030403020204" pitchFamily="34" charset="0"/>
          <a:ea typeface="Noto Sans Light" panose="020B0402040504020204" pitchFamily="34" charset="0"/>
          <a:cs typeface="Noto Sans Light" panose="020B0402040504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2"/>
          </a:solidFill>
          <a:effectLst/>
          <a:latin typeface="Source Sans Pro Light" panose="020B0403030403020204" pitchFamily="34" charset="0"/>
          <a:ea typeface="Noto Sans Light" panose="020B0402040504020204" pitchFamily="34" charset="0"/>
          <a:cs typeface="Noto Sans Light" panose="020B0402040504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2"/>
          </a:solidFill>
          <a:effectLst/>
          <a:latin typeface="Source Sans Pro Light" panose="020B0403030403020204" pitchFamily="34" charset="0"/>
          <a:ea typeface="Noto Sans Light" panose="020B0402040504020204" pitchFamily="34" charset="0"/>
          <a:cs typeface="Noto Sans Light" panose="020B0402040504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2"/>
          </a:solidFill>
          <a:effectLst/>
          <a:latin typeface="Source Sans Pro Light" panose="020B0403030403020204" pitchFamily="34" charset="0"/>
          <a:ea typeface="Noto Sans Light" panose="020B0402040504020204" pitchFamily="34" charset="0"/>
          <a:cs typeface="Noto Sans Light" panose="020B0402040504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microsoft.com/office/2007/relationships/hdphoto" Target="../media/hdphoto6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microsoft.com/office/2007/relationships/hdphoto" Target="../media/hdphoto5.wdp"/><Relationship Id="rId10" Type="http://schemas.openxmlformats.org/officeDocument/2006/relationships/image" Target="../media/image10.png"/><Relationship Id="rId19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609D98F-5ED5-9B43-9D5B-D08EEBF03C3E}"/>
              </a:ext>
            </a:extLst>
          </p:cNvPr>
          <p:cNvSpPr/>
          <p:nvPr/>
        </p:nvSpPr>
        <p:spPr>
          <a:xfrm>
            <a:off x="20576051" y="9610733"/>
            <a:ext cx="2580617" cy="2285126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54F5E48-86B4-CD40-B298-6EFEDE3A47FE}"/>
              </a:ext>
            </a:extLst>
          </p:cNvPr>
          <p:cNvSpPr/>
          <p:nvPr/>
        </p:nvSpPr>
        <p:spPr>
          <a:xfrm rot="5400000">
            <a:off x="890746" y="1059974"/>
            <a:ext cx="5212080" cy="309213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rtlCol="0" anchor="ctr"/>
          <a:lstStyle/>
          <a:p>
            <a:endParaRPr lang="en-US" sz="115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8122C6-01E0-634D-B2E7-CF86F5837EAD}"/>
              </a:ext>
            </a:extLst>
          </p:cNvPr>
          <p:cNvSpPr/>
          <p:nvPr/>
        </p:nvSpPr>
        <p:spPr>
          <a:xfrm rot="16200000">
            <a:off x="1775372" y="1047989"/>
            <a:ext cx="3300905" cy="186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2019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r="6758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8521879" y="9959339"/>
            <a:ext cx="14082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spc="6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PROJECT DATA ANALYST </a:t>
            </a:r>
          </a:p>
          <a:p>
            <a:pPr algn="r"/>
            <a:r>
              <a:rPr lang="en-US" sz="6600" b="1" spc="6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TEST</a:t>
            </a:r>
          </a:p>
          <a:p>
            <a:pPr algn="r"/>
            <a:r>
              <a:rPr lang="en-US" sz="6600" b="1" spc="6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1120" y="11790781"/>
            <a:ext cx="12188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spc="600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By Muhammad Rizky Halawi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9B1D3-58FD-4983-83AF-3B90856FDD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58" y="4240755"/>
            <a:ext cx="8660793" cy="24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988475" y="4462894"/>
            <a:ext cx="6718058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DRAMAGA, BOGOR, INDONESIA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8127" y="11441012"/>
            <a:ext cx="4868640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rizkyhalawi@gmail.com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88127" y="9560245"/>
            <a:ext cx="459132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spcBef>
                <a:spcPts val="1700"/>
              </a:spcBef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+62812131463091 </a:t>
            </a:r>
          </a:p>
        </p:txBody>
      </p:sp>
      <p:sp>
        <p:nvSpPr>
          <p:cNvPr id="34" name="Shape 2934"/>
          <p:cNvSpPr>
            <a:spLocks noChangeAspect="1"/>
          </p:cNvSpPr>
          <p:nvPr/>
        </p:nvSpPr>
        <p:spPr>
          <a:xfrm>
            <a:off x="13511407" y="4122304"/>
            <a:ext cx="950121" cy="1306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b="1" dirty="0">
              <a:latin typeface="Source Sans Pro" panose="020B0503030403020204" pitchFamily="34" charset="0"/>
              <a:ea typeface="Noto Sans Light" panose="020B0402040504020204" pitchFamily="34" charset="0"/>
              <a:cs typeface="Lato" panose="020F0502020204030203" pitchFamily="34" charset="0"/>
            </a:endParaRPr>
          </a:p>
        </p:txBody>
      </p:sp>
      <p:sp>
        <p:nvSpPr>
          <p:cNvPr id="36" name="Shape 2836"/>
          <p:cNvSpPr>
            <a:spLocks noChangeAspect="1"/>
          </p:cNvSpPr>
          <p:nvPr/>
        </p:nvSpPr>
        <p:spPr>
          <a:xfrm>
            <a:off x="2666528" y="11266156"/>
            <a:ext cx="1100139" cy="80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 b="1" dirty="0">
              <a:latin typeface="Source Sans Pro" panose="020B0503030403020204" pitchFamily="34" charset="0"/>
              <a:ea typeface="Noto Sans Light" panose="020B0402040504020204" pitchFamily="34" charset="0"/>
              <a:cs typeface="Lato" panose="020F0502020204030203" pitchFamily="34" charset="0"/>
            </a:endParaRPr>
          </a:p>
        </p:txBody>
      </p:sp>
      <p:sp>
        <p:nvSpPr>
          <p:cNvPr id="38" name="Shape 2628">
            <a:extLst>
              <a:ext uri="{FF2B5EF4-FFF2-40B4-BE49-F238E27FC236}">
                <a16:creationId xmlns:a16="http://schemas.microsoft.com/office/drawing/2014/main" id="{E997120A-7EB1-5B42-894F-B3DF8C4FFFAD}"/>
              </a:ext>
            </a:extLst>
          </p:cNvPr>
          <p:cNvSpPr>
            <a:spLocks noChangeAspect="1"/>
          </p:cNvSpPr>
          <p:nvPr/>
        </p:nvSpPr>
        <p:spPr>
          <a:xfrm>
            <a:off x="2616367" y="9319927"/>
            <a:ext cx="1100139" cy="1100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Source Sans Pro" panose="020B0503030403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03E51ADE-9480-844F-B030-A6754D21E316}"/>
              </a:ext>
            </a:extLst>
          </p:cNvPr>
          <p:cNvSpPr txBox="1">
            <a:spLocks/>
          </p:cNvSpPr>
          <p:nvPr/>
        </p:nvSpPr>
        <p:spPr>
          <a:xfrm>
            <a:off x="16890217" y="709382"/>
            <a:ext cx="6160918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CONTACT 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46DAF-70F0-1442-A52A-9F087B4F837B}"/>
              </a:ext>
            </a:extLst>
          </p:cNvPr>
          <p:cNvSpPr txBox="1"/>
          <p:nvPr/>
        </p:nvSpPr>
        <p:spPr>
          <a:xfrm>
            <a:off x="17800352" y="1745261"/>
            <a:ext cx="52164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spc="6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Lato Light" panose="020F0502020204030203" pitchFamily="34" charset="0"/>
              </a:rPr>
              <a:t>YOUR SUBTITLE HERE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AD0504B-369E-3942-BFF2-A39A791F591F}"/>
              </a:ext>
            </a:extLst>
          </p:cNvPr>
          <p:cNvSpPr/>
          <p:nvPr/>
        </p:nvSpPr>
        <p:spPr>
          <a:xfrm>
            <a:off x="22061297" y="413155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>
            <a:fillRect/>
          </a:stretch>
        </p:blipFill>
        <p:spPr/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E22EE-E502-4E37-B88F-EE8A8055F5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742523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66FDA-0C16-1548-B961-A7B170C8D707}"/>
              </a:ext>
            </a:extLst>
          </p:cNvPr>
          <p:cNvSpPr txBox="1"/>
          <p:nvPr/>
        </p:nvSpPr>
        <p:spPr>
          <a:xfrm>
            <a:off x="8005663" y="4091298"/>
            <a:ext cx="9637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D44DC7-18B9-F44E-B9DC-667D4AF4BFB1}"/>
              </a:ext>
            </a:extLst>
          </p:cNvPr>
          <p:cNvSpPr txBox="1"/>
          <p:nvPr/>
        </p:nvSpPr>
        <p:spPr>
          <a:xfrm>
            <a:off x="8188526" y="5928808"/>
            <a:ext cx="9637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3B33D-DDC6-B141-8DF4-906142D9C1FE}"/>
              </a:ext>
            </a:extLst>
          </p:cNvPr>
          <p:cNvSpPr txBox="1"/>
          <p:nvPr/>
        </p:nvSpPr>
        <p:spPr>
          <a:xfrm>
            <a:off x="8188526" y="7903357"/>
            <a:ext cx="9637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</a:rPr>
              <a:t>3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964A9C3-ED56-DE4A-A8B7-70A5CD14D3F0}"/>
              </a:ext>
            </a:extLst>
          </p:cNvPr>
          <p:cNvSpPr txBox="1">
            <a:spLocks/>
          </p:cNvSpPr>
          <p:nvPr/>
        </p:nvSpPr>
        <p:spPr>
          <a:xfrm>
            <a:off x="1433141" y="709382"/>
            <a:ext cx="9712915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ABOUT THIS PROJECT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137B472-A3A1-924A-A0D2-1DC9EBDE8E6F}"/>
              </a:ext>
            </a:extLst>
          </p:cNvPr>
          <p:cNvSpPr/>
          <p:nvPr/>
        </p:nvSpPr>
        <p:spPr>
          <a:xfrm flipH="1">
            <a:off x="847217" y="413155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r="30193"/>
          <a:stretch>
            <a:fillRect/>
          </a:stretch>
        </p:blipFill>
        <p:spPr>
          <a:xfrm>
            <a:off x="1" y="3931920"/>
            <a:ext cx="7158446" cy="9784080"/>
          </a:xfr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964A9C3-ED56-DE4A-A8B7-70A5CD14D3F0}"/>
              </a:ext>
            </a:extLst>
          </p:cNvPr>
          <p:cNvSpPr txBox="1">
            <a:spLocks/>
          </p:cNvSpPr>
          <p:nvPr/>
        </p:nvSpPr>
        <p:spPr>
          <a:xfrm>
            <a:off x="847217" y="2116416"/>
            <a:ext cx="19746111" cy="193899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This project just to make analyze from the raw data </a:t>
            </a:r>
          </a:p>
          <a:p>
            <a:r>
              <a:rPr lang="en-US" sz="60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from Kadence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52251" y="4473278"/>
            <a:ext cx="12188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spc="6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Demograpic</a:t>
            </a:r>
            <a:r>
              <a:rPr lang="en-US" sz="5400" b="1" spc="6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 </a:t>
            </a:r>
            <a:r>
              <a:rPr lang="en-US" sz="5400" b="1" spc="600" dirty="0" err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Profilling</a:t>
            </a:r>
            <a:endParaRPr lang="en-US" sz="5400" b="1" spc="600" dirty="0">
              <a:solidFill>
                <a:schemeClr val="accent3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242FB-FBE5-4C88-B40B-653EA30CD8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319" y="65852"/>
            <a:ext cx="6946018" cy="19624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065A89-A1C5-40F2-9885-F0A99C651988}"/>
              </a:ext>
            </a:extLst>
          </p:cNvPr>
          <p:cNvSpPr/>
          <p:nvPr/>
        </p:nvSpPr>
        <p:spPr>
          <a:xfrm>
            <a:off x="9335114" y="6396927"/>
            <a:ext cx="12188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spc="6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Data Visualization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30BE1-4E2C-4A34-9483-A76DBFB471B9}"/>
              </a:ext>
            </a:extLst>
          </p:cNvPr>
          <p:cNvSpPr/>
          <p:nvPr/>
        </p:nvSpPr>
        <p:spPr>
          <a:xfrm>
            <a:off x="9613020" y="8362295"/>
            <a:ext cx="12188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spc="600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Lato" panose="020F0502020204030203" pitchFamily="34" charset="0"/>
              </a:rPr>
              <a:t>Data Visualization 2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E35BDE-4B1A-8249-BC22-129633E0D67B}"/>
              </a:ext>
            </a:extLst>
          </p:cNvPr>
          <p:cNvSpPr txBox="1">
            <a:spLocks/>
          </p:cNvSpPr>
          <p:nvPr/>
        </p:nvSpPr>
        <p:spPr>
          <a:xfrm>
            <a:off x="10979992" y="709382"/>
            <a:ext cx="2436309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Tools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5E23144-0EDA-1A4B-BB33-26E3D1EA5CEA}"/>
              </a:ext>
            </a:extLst>
          </p:cNvPr>
          <p:cNvSpPr/>
          <p:nvPr/>
        </p:nvSpPr>
        <p:spPr>
          <a:xfrm flipH="1">
            <a:off x="7955340" y="413155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" r="6648"/>
          <a:stretch>
            <a:fillRect/>
          </a:stretch>
        </p:blipFill>
        <p:spPr>
          <a:xfrm>
            <a:off x="984724" y="5943600"/>
            <a:ext cx="4001522" cy="4614781"/>
          </a:xfr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DE35BDE-4B1A-8249-BC22-129633E0D67B}"/>
              </a:ext>
            </a:extLst>
          </p:cNvPr>
          <p:cNvSpPr txBox="1">
            <a:spLocks/>
          </p:cNvSpPr>
          <p:nvPr/>
        </p:nvSpPr>
        <p:spPr>
          <a:xfrm>
            <a:off x="423726" y="2565999"/>
            <a:ext cx="5123518" cy="2308324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Python for </a:t>
            </a:r>
          </a:p>
          <a:p>
            <a:pPr algn="ctr"/>
            <a:r>
              <a:rPr lang="en-US" sz="7200" spc="300" dirty="0" err="1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Profilling</a:t>
            </a:r>
            <a:endParaRPr lang="en-US" sz="7200" spc="300" dirty="0">
              <a:latin typeface="Source Sans Pro" panose="020B0503030403020204" pitchFamily="34" charset="0"/>
              <a:ea typeface="Source Sans Pro" panose="020B0503030403020204" pitchFamily="34" charset="0"/>
              <a:cs typeface="Noto Sans SemiBold" panose="020B050204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10045-5866-4F2B-ABD6-5F2B171A0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43" y="5153889"/>
            <a:ext cx="5404492" cy="5404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905EBA-CD55-4610-9AD4-48E284E4D2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173" y="5683624"/>
            <a:ext cx="6506308" cy="375920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4E9FDAE-1248-44C5-B555-D9029DCD6B2A}"/>
              </a:ext>
            </a:extLst>
          </p:cNvPr>
          <p:cNvSpPr txBox="1">
            <a:spLocks/>
          </p:cNvSpPr>
          <p:nvPr/>
        </p:nvSpPr>
        <p:spPr>
          <a:xfrm>
            <a:off x="15872866" y="2686293"/>
            <a:ext cx="8081058" cy="2308324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Excel for </a:t>
            </a:r>
          </a:p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manage Raw Data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D1CDF8-B4E0-48D9-9D05-DC3CF6614A31}"/>
              </a:ext>
            </a:extLst>
          </p:cNvPr>
          <p:cNvSpPr txBox="1">
            <a:spLocks/>
          </p:cNvSpPr>
          <p:nvPr/>
        </p:nvSpPr>
        <p:spPr>
          <a:xfrm>
            <a:off x="7221328" y="2587682"/>
            <a:ext cx="8246167" cy="2308324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Tableau for </a:t>
            </a:r>
          </a:p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Data Visualization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638606-7552-4F54-B627-2723244A295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54" y="284959"/>
            <a:ext cx="6946018" cy="19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97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E35BDE-4B1A-8249-BC22-129633E0D67B}"/>
              </a:ext>
            </a:extLst>
          </p:cNvPr>
          <p:cNvSpPr txBox="1">
            <a:spLocks/>
          </p:cNvSpPr>
          <p:nvPr/>
        </p:nvSpPr>
        <p:spPr>
          <a:xfrm>
            <a:off x="6958581" y="709382"/>
            <a:ext cx="10479151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Demographic </a:t>
            </a:r>
            <a:r>
              <a:rPr lang="en-US" sz="7200" spc="300" dirty="0" err="1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Profilling</a:t>
            </a:r>
            <a:endParaRPr lang="en-US" sz="7200" spc="300" dirty="0">
              <a:latin typeface="Source Sans Pro" panose="020B0503030403020204" pitchFamily="34" charset="0"/>
              <a:ea typeface="Source Sans Pro" panose="020B0503030403020204" pitchFamily="34" charset="0"/>
              <a:cs typeface="Noto Sans SemiBold" panose="020B050204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5E23144-0EDA-1A4B-BB33-26E3D1EA5CEA}"/>
              </a:ext>
            </a:extLst>
          </p:cNvPr>
          <p:cNvSpPr/>
          <p:nvPr/>
        </p:nvSpPr>
        <p:spPr>
          <a:xfrm flipH="1">
            <a:off x="6364284" y="499550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FE29B-4FA5-4BA1-8DD3-4D5190A2D1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" y="176568"/>
            <a:ext cx="5703252" cy="161132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69DB4B5-05AA-4324-A31A-20FC99D330D7}"/>
              </a:ext>
            </a:extLst>
          </p:cNvPr>
          <p:cNvSpPr/>
          <p:nvPr/>
        </p:nvSpPr>
        <p:spPr>
          <a:xfrm>
            <a:off x="1520825" y="2225640"/>
            <a:ext cx="6858000" cy="568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ato Light" panose="020F0502020204030203" pitchFamily="34" charset="0"/>
              </a:rPr>
              <a:t>Total Sample: 200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3EE166-2623-48C7-A250-46F97208561B}"/>
              </a:ext>
            </a:extLst>
          </p:cNvPr>
          <p:cNvSpPr/>
          <p:nvPr/>
        </p:nvSpPr>
        <p:spPr>
          <a:xfrm>
            <a:off x="1520825" y="3149600"/>
            <a:ext cx="140970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479DBB-5320-4191-9D94-6C99BC5E6FD6}"/>
              </a:ext>
            </a:extLst>
          </p:cNvPr>
          <p:cNvSpPr/>
          <p:nvPr/>
        </p:nvSpPr>
        <p:spPr>
          <a:xfrm>
            <a:off x="1520825" y="8305800"/>
            <a:ext cx="6858000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12A726-F76D-418D-BB0C-6835A9E8BFCC}"/>
              </a:ext>
            </a:extLst>
          </p:cNvPr>
          <p:cNvSpPr/>
          <p:nvPr/>
        </p:nvSpPr>
        <p:spPr>
          <a:xfrm>
            <a:off x="15998825" y="3149600"/>
            <a:ext cx="6858000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E416E1-D0FB-49D7-85AF-519545ACC39B}"/>
              </a:ext>
            </a:extLst>
          </p:cNvPr>
          <p:cNvSpPr/>
          <p:nvPr/>
        </p:nvSpPr>
        <p:spPr>
          <a:xfrm>
            <a:off x="9432942" y="8275096"/>
            <a:ext cx="13462942" cy="4648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2C185C-F96D-4739-B031-994EEA8FE613}"/>
              </a:ext>
            </a:extLst>
          </p:cNvPr>
          <p:cNvSpPr txBox="1"/>
          <p:nvPr/>
        </p:nvSpPr>
        <p:spPr>
          <a:xfrm>
            <a:off x="16333957" y="8483914"/>
            <a:ext cx="7689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9259-A094-43D1-8820-44DCD9BCB55D}"/>
              </a:ext>
            </a:extLst>
          </p:cNvPr>
          <p:cNvGrpSpPr/>
          <p:nvPr/>
        </p:nvGrpSpPr>
        <p:grpSpPr>
          <a:xfrm>
            <a:off x="17114144" y="4094777"/>
            <a:ext cx="1815818" cy="1992112"/>
            <a:chOff x="13150105" y="1831865"/>
            <a:chExt cx="1527070" cy="1818199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07CC63F6-E416-3141-BFCB-E4826B94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025" y="1936234"/>
              <a:ext cx="1461150" cy="1686366"/>
            </a:xfrm>
            <a:custGeom>
              <a:avLst/>
              <a:gdLst>
                <a:gd name="T0" fmla="*/ 1104 w 1174"/>
                <a:gd name="T1" fmla="*/ 576 h 1355"/>
                <a:gd name="T2" fmla="*/ 1104 w 1174"/>
                <a:gd name="T3" fmla="*/ 576 h 1355"/>
                <a:gd name="T4" fmla="*/ 697 w 1174"/>
                <a:gd name="T5" fmla="*/ 1299 h 1355"/>
                <a:gd name="T6" fmla="*/ 697 w 1174"/>
                <a:gd name="T7" fmla="*/ 1299 h 1355"/>
                <a:gd name="T8" fmla="*/ 26 w 1174"/>
                <a:gd name="T9" fmla="*/ 825 h 1355"/>
                <a:gd name="T10" fmla="*/ 26 w 1174"/>
                <a:gd name="T11" fmla="*/ 825 h 1355"/>
                <a:gd name="T12" fmla="*/ 460 w 1174"/>
                <a:gd name="T13" fmla="*/ 55 h 1355"/>
                <a:gd name="T14" fmla="*/ 460 w 1174"/>
                <a:gd name="T15" fmla="*/ 55 h 1355"/>
                <a:gd name="T16" fmla="*/ 1104 w 1174"/>
                <a:gd name="T17" fmla="*/ 576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4" h="1355">
                  <a:moveTo>
                    <a:pt x="1104" y="576"/>
                  </a:moveTo>
                  <a:lnTo>
                    <a:pt x="1104" y="576"/>
                  </a:lnTo>
                  <a:cubicBezTo>
                    <a:pt x="1173" y="919"/>
                    <a:pt x="988" y="1243"/>
                    <a:pt x="697" y="1299"/>
                  </a:cubicBezTo>
                  <a:lnTo>
                    <a:pt x="697" y="1299"/>
                  </a:lnTo>
                  <a:cubicBezTo>
                    <a:pt x="407" y="1354"/>
                    <a:pt x="60" y="1258"/>
                    <a:pt x="26" y="825"/>
                  </a:cubicBezTo>
                  <a:lnTo>
                    <a:pt x="26" y="825"/>
                  </a:lnTo>
                  <a:cubicBezTo>
                    <a:pt x="0" y="477"/>
                    <a:pt x="169" y="110"/>
                    <a:pt x="460" y="55"/>
                  </a:cubicBezTo>
                  <a:lnTo>
                    <a:pt x="460" y="55"/>
                  </a:lnTo>
                  <a:cubicBezTo>
                    <a:pt x="750" y="0"/>
                    <a:pt x="1026" y="187"/>
                    <a:pt x="1104" y="576"/>
                  </a:cubicBezTo>
                </a:path>
              </a:pathLst>
            </a:custGeom>
            <a:solidFill>
              <a:srgbClr val="F4C2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C8FD034C-24A9-BE45-8F4F-B1250730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455" y="2578919"/>
              <a:ext cx="247189" cy="280144"/>
            </a:xfrm>
            <a:custGeom>
              <a:avLst/>
              <a:gdLst>
                <a:gd name="T0" fmla="*/ 67 w 197"/>
                <a:gd name="T1" fmla="*/ 226 h 227"/>
                <a:gd name="T2" fmla="*/ 62 w 197"/>
                <a:gd name="T3" fmla="*/ 195 h 227"/>
                <a:gd name="T4" fmla="*/ 138 w 197"/>
                <a:gd name="T5" fmla="*/ 184 h 227"/>
                <a:gd name="T6" fmla="*/ 0 w 197"/>
                <a:gd name="T7" fmla="*/ 20 h 227"/>
                <a:gd name="T8" fmla="*/ 23 w 197"/>
                <a:gd name="T9" fmla="*/ 0 h 227"/>
                <a:gd name="T10" fmla="*/ 196 w 197"/>
                <a:gd name="T11" fmla="*/ 206 h 227"/>
                <a:gd name="T12" fmla="*/ 67 w 197"/>
                <a:gd name="T1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227">
                  <a:moveTo>
                    <a:pt x="67" y="226"/>
                  </a:moveTo>
                  <a:lnTo>
                    <a:pt x="62" y="195"/>
                  </a:lnTo>
                  <a:lnTo>
                    <a:pt x="138" y="184"/>
                  </a:lnTo>
                  <a:lnTo>
                    <a:pt x="0" y="20"/>
                  </a:lnTo>
                  <a:lnTo>
                    <a:pt x="23" y="0"/>
                  </a:lnTo>
                  <a:lnTo>
                    <a:pt x="196" y="206"/>
                  </a:lnTo>
                  <a:lnTo>
                    <a:pt x="67" y="226"/>
                  </a:lnTo>
                </a:path>
              </a:pathLst>
            </a:custGeom>
            <a:solidFill>
              <a:srgbClr val="FD65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E4E39E53-4991-F84B-BC11-671FA81B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1516" y="2513002"/>
              <a:ext cx="433952" cy="549304"/>
            </a:xfrm>
            <a:custGeom>
              <a:avLst/>
              <a:gdLst>
                <a:gd name="T0" fmla="*/ 21 w 347"/>
                <a:gd name="T1" fmla="*/ 257 h 439"/>
                <a:gd name="T2" fmla="*/ 21 w 347"/>
                <a:gd name="T3" fmla="*/ 257 h 439"/>
                <a:gd name="T4" fmla="*/ 68 w 347"/>
                <a:gd name="T5" fmla="*/ 325 h 439"/>
                <a:gd name="T6" fmla="*/ 68 w 347"/>
                <a:gd name="T7" fmla="*/ 325 h 439"/>
                <a:gd name="T8" fmla="*/ 70 w 347"/>
                <a:gd name="T9" fmla="*/ 325 h 439"/>
                <a:gd name="T10" fmla="*/ 70 w 347"/>
                <a:gd name="T11" fmla="*/ 325 h 439"/>
                <a:gd name="T12" fmla="*/ 200 w 347"/>
                <a:gd name="T13" fmla="*/ 438 h 439"/>
                <a:gd name="T14" fmla="*/ 200 w 347"/>
                <a:gd name="T15" fmla="*/ 438 h 439"/>
                <a:gd name="T16" fmla="*/ 243 w 347"/>
                <a:gd name="T17" fmla="*/ 318 h 439"/>
                <a:gd name="T18" fmla="*/ 243 w 347"/>
                <a:gd name="T19" fmla="*/ 318 h 439"/>
                <a:gd name="T20" fmla="*/ 314 w 347"/>
                <a:gd name="T21" fmla="*/ 39 h 439"/>
                <a:gd name="T22" fmla="*/ 314 w 347"/>
                <a:gd name="T23" fmla="*/ 39 h 439"/>
                <a:gd name="T24" fmla="*/ 21 w 347"/>
                <a:gd name="T25" fmla="*/ 2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7" h="439">
                  <a:moveTo>
                    <a:pt x="21" y="257"/>
                  </a:moveTo>
                  <a:lnTo>
                    <a:pt x="21" y="257"/>
                  </a:lnTo>
                  <a:cubicBezTo>
                    <a:pt x="0" y="291"/>
                    <a:pt x="29" y="333"/>
                    <a:pt x="68" y="325"/>
                  </a:cubicBezTo>
                  <a:lnTo>
                    <a:pt x="68" y="325"/>
                  </a:lnTo>
                  <a:cubicBezTo>
                    <a:pt x="68" y="325"/>
                    <a:pt x="69" y="325"/>
                    <a:pt x="70" y="325"/>
                  </a:cubicBezTo>
                  <a:lnTo>
                    <a:pt x="70" y="325"/>
                  </a:lnTo>
                  <a:cubicBezTo>
                    <a:pt x="134" y="310"/>
                    <a:pt x="208" y="392"/>
                    <a:pt x="200" y="438"/>
                  </a:cubicBezTo>
                  <a:lnTo>
                    <a:pt x="200" y="438"/>
                  </a:lnTo>
                  <a:cubicBezTo>
                    <a:pt x="200" y="438"/>
                    <a:pt x="287" y="428"/>
                    <a:pt x="243" y="318"/>
                  </a:cubicBezTo>
                  <a:lnTo>
                    <a:pt x="243" y="318"/>
                  </a:lnTo>
                  <a:cubicBezTo>
                    <a:pt x="199" y="206"/>
                    <a:pt x="346" y="82"/>
                    <a:pt x="314" y="39"/>
                  </a:cubicBezTo>
                  <a:lnTo>
                    <a:pt x="314" y="39"/>
                  </a:lnTo>
                  <a:cubicBezTo>
                    <a:pt x="286" y="0"/>
                    <a:pt x="90" y="140"/>
                    <a:pt x="21" y="257"/>
                  </a:cubicBezTo>
                </a:path>
              </a:pathLst>
            </a:custGeom>
            <a:solidFill>
              <a:srgbClr val="0B1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311DE30-83F4-9546-AC2A-17B776EF1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108" y="2090039"/>
              <a:ext cx="1329317" cy="785507"/>
            </a:xfrm>
            <a:custGeom>
              <a:avLst/>
              <a:gdLst>
                <a:gd name="T0" fmla="*/ 1057 w 1069"/>
                <a:gd name="T1" fmla="*/ 110 h 632"/>
                <a:gd name="T2" fmla="*/ 1057 w 1069"/>
                <a:gd name="T3" fmla="*/ 110 h 632"/>
                <a:gd name="T4" fmla="*/ 967 w 1069"/>
                <a:gd name="T5" fmla="*/ 0 h 632"/>
                <a:gd name="T6" fmla="*/ 967 w 1069"/>
                <a:gd name="T7" fmla="*/ 0 h 632"/>
                <a:gd name="T8" fmla="*/ 0 w 1069"/>
                <a:gd name="T9" fmla="*/ 459 h 632"/>
                <a:gd name="T10" fmla="*/ 0 w 1069"/>
                <a:gd name="T11" fmla="*/ 459 h 632"/>
                <a:gd name="T12" fmla="*/ 22 w 1069"/>
                <a:gd name="T13" fmla="*/ 604 h 632"/>
                <a:gd name="T14" fmla="*/ 22 w 1069"/>
                <a:gd name="T15" fmla="*/ 604 h 632"/>
                <a:gd name="T16" fmla="*/ 23 w 1069"/>
                <a:gd name="T17" fmla="*/ 604 h 632"/>
                <a:gd name="T18" fmla="*/ 23 w 1069"/>
                <a:gd name="T19" fmla="*/ 604 h 632"/>
                <a:gd name="T20" fmla="*/ 71 w 1069"/>
                <a:gd name="T21" fmla="*/ 615 h 632"/>
                <a:gd name="T22" fmla="*/ 71 w 1069"/>
                <a:gd name="T23" fmla="*/ 615 h 632"/>
                <a:gd name="T24" fmla="*/ 1036 w 1069"/>
                <a:gd name="T25" fmla="*/ 154 h 632"/>
                <a:gd name="T26" fmla="*/ 1036 w 1069"/>
                <a:gd name="T27" fmla="*/ 154 h 632"/>
                <a:gd name="T28" fmla="*/ 1057 w 1069"/>
                <a:gd name="T29" fmla="*/ 11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9" h="632">
                  <a:moveTo>
                    <a:pt x="1057" y="110"/>
                  </a:moveTo>
                  <a:lnTo>
                    <a:pt x="1057" y="110"/>
                  </a:lnTo>
                  <a:cubicBezTo>
                    <a:pt x="1033" y="72"/>
                    <a:pt x="1002" y="34"/>
                    <a:pt x="967" y="0"/>
                  </a:cubicBezTo>
                  <a:lnTo>
                    <a:pt x="967" y="0"/>
                  </a:lnTo>
                  <a:cubicBezTo>
                    <a:pt x="791" y="17"/>
                    <a:pt x="315" y="98"/>
                    <a:pt x="0" y="459"/>
                  </a:cubicBezTo>
                  <a:lnTo>
                    <a:pt x="0" y="459"/>
                  </a:lnTo>
                  <a:cubicBezTo>
                    <a:pt x="0" y="511"/>
                    <a:pt x="8" y="561"/>
                    <a:pt x="22" y="604"/>
                  </a:cubicBezTo>
                  <a:lnTo>
                    <a:pt x="22" y="604"/>
                  </a:lnTo>
                  <a:cubicBezTo>
                    <a:pt x="23" y="604"/>
                    <a:pt x="23" y="604"/>
                    <a:pt x="23" y="604"/>
                  </a:cubicBezTo>
                  <a:lnTo>
                    <a:pt x="23" y="604"/>
                  </a:lnTo>
                  <a:cubicBezTo>
                    <a:pt x="30" y="625"/>
                    <a:pt x="57" y="631"/>
                    <a:pt x="71" y="615"/>
                  </a:cubicBezTo>
                  <a:lnTo>
                    <a:pt x="71" y="615"/>
                  </a:lnTo>
                  <a:cubicBezTo>
                    <a:pt x="387" y="275"/>
                    <a:pt x="858" y="179"/>
                    <a:pt x="1036" y="154"/>
                  </a:cubicBezTo>
                  <a:lnTo>
                    <a:pt x="1036" y="154"/>
                  </a:lnTo>
                  <a:cubicBezTo>
                    <a:pt x="1057" y="152"/>
                    <a:pt x="1068" y="128"/>
                    <a:pt x="1057" y="110"/>
                  </a:cubicBezTo>
                </a:path>
              </a:pathLst>
            </a:custGeom>
            <a:solidFill>
              <a:srgbClr val="0A3F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7970FB11-EB84-DC45-915D-B0371CD9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105" y="1952715"/>
              <a:ext cx="346060" cy="708601"/>
            </a:xfrm>
            <a:custGeom>
              <a:avLst/>
              <a:gdLst>
                <a:gd name="T0" fmla="*/ 278 w 279"/>
                <a:gd name="T1" fmla="*/ 0 h 569"/>
                <a:gd name="T2" fmla="*/ 278 w 279"/>
                <a:gd name="T3" fmla="*/ 0 h 569"/>
                <a:gd name="T4" fmla="*/ 1 w 279"/>
                <a:gd name="T5" fmla="*/ 568 h 569"/>
                <a:gd name="T6" fmla="*/ 1 w 279"/>
                <a:gd name="T7" fmla="*/ 568 h 569"/>
                <a:gd name="T8" fmla="*/ 242 w 279"/>
                <a:gd name="T9" fmla="*/ 358 h 569"/>
                <a:gd name="T10" fmla="*/ 242 w 279"/>
                <a:gd name="T11" fmla="*/ 358 h 569"/>
                <a:gd name="T12" fmla="*/ 278 w 279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569">
                  <a:moveTo>
                    <a:pt x="278" y="0"/>
                  </a:moveTo>
                  <a:lnTo>
                    <a:pt x="278" y="0"/>
                  </a:lnTo>
                  <a:cubicBezTo>
                    <a:pt x="101" y="122"/>
                    <a:pt x="0" y="368"/>
                    <a:pt x="1" y="568"/>
                  </a:cubicBezTo>
                  <a:lnTo>
                    <a:pt x="1" y="568"/>
                  </a:lnTo>
                  <a:cubicBezTo>
                    <a:pt x="75" y="484"/>
                    <a:pt x="157" y="415"/>
                    <a:pt x="242" y="358"/>
                  </a:cubicBezTo>
                  <a:lnTo>
                    <a:pt x="242" y="358"/>
                  </a:lnTo>
                  <a:cubicBezTo>
                    <a:pt x="217" y="192"/>
                    <a:pt x="249" y="71"/>
                    <a:pt x="278" y="0"/>
                  </a:cubicBezTo>
                </a:path>
              </a:pathLst>
            </a:custGeom>
            <a:solidFill>
              <a:srgbClr val="0A3F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94966082-51A9-B344-B932-1077B91D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9262" y="1875809"/>
              <a:ext cx="373527" cy="521838"/>
            </a:xfrm>
            <a:custGeom>
              <a:avLst/>
              <a:gdLst>
                <a:gd name="T0" fmla="*/ 166 w 302"/>
                <a:gd name="T1" fmla="*/ 8 h 420"/>
                <a:gd name="T2" fmla="*/ 166 w 302"/>
                <a:gd name="T3" fmla="*/ 8 h 420"/>
                <a:gd name="T4" fmla="*/ 61 w 302"/>
                <a:gd name="T5" fmla="*/ 61 h 420"/>
                <a:gd name="T6" fmla="*/ 61 w 302"/>
                <a:gd name="T7" fmla="*/ 61 h 420"/>
                <a:gd name="T8" fmla="*/ 25 w 302"/>
                <a:gd name="T9" fmla="*/ 419 h 420"/>
                <a:gd name="T10" fmla="*/ 25 w 302"/>
                <a:gd name="T11" fmla="*/ 419 h 420"/>
                <a:gd name="T12" fmla="*/ 301 w 302"/>
                <a:gd name="T13" fmla="*/ 278 h 420"/>
                <a:gd name="T14" fmla="*/ 301 w 302"/>
                <a:gd name="T15" fmla="*/ 278 h 420"/>
                <a:gd name="T16" fmla="*/ 191 w 302"/>
                <a:gd name="T17" fmla="*/ 0 h 420"/>
                <a:gd name="T18" fmla="*/ 191 w 302"/>
                <a:gd name="T19" fmla="*/ 0 h 420"/>
                <a:gd name="T20" fmla="*/ 166 w 302"/>
                <a:gd name="T21" fmla="*/ 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420">
                  <a:moveTo>
                    <a:pt x="166" y="8"/>
                  </a:moveTo>
                  <a:lnTo>
                    <a:pt x="166" y="8"/>
                  </a:lnTo>
                  <a:cubicBezTo>
                    <a:pt x="129" y="21"/>
                    <a:pt x="94" y="39"/>
                    <a:pt x="61" y="61"/>
                  </a:cubicBezTo>
                  <a:lnTo>
                    <a:pt x="61" y="61"/>
                  </a:lnTo>
                  <a:cubicBezTo>
                    <a:pt x="32" y="132"/>
                    <a:pt x="0" y="253"/>
                    <a:pt x="25" y="419"/>
                  </a:cubicBezTo>
                  <a:lnTo>
                    <a:pt x="25" y="419"/>
                  </a:lnTo>
                  <a:cubicBezTo>
                    <a:pt x="117" y="359"/>
                    <a:pt x="211" y="313"/>
                    <a:pt x="301" y="278"/>
                  </a:cubicBezTo>
                  <a:lnTo>
                    <a:pt x="301" y="278"/>
                  </a:lnTo>
                  <a:cubicBezTo>
                    <a:pt x="253" y="118"/>
                    <a:pt x="214" y="37"/>
                    <a:pt x="191" y="0"/>
                  </a:cubicBezTo>
                  <a:lnTo>
                    <a:pt x="191" y="0"/>
                  </a:lnTo>
                  <a:cubicBezTo>
                    <a:pt x="183" y="3"/>
                    <a:pt x="175" y="5"/>
                    <a:pt x="166" y="8"/>
                  </a:cubicBezTo>
                </a:path>
              </a:pathLst>
            </a:custGeom>
            <a:solidFill>
              <a:srgbClr val="1472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9A9405A-8267-F04E-A255-B35509794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0960" y="1831865"/>
              <a:ext cx="697618" cy="395499"/>
            </a:xfrm>
            <a:custGeom>
              <a:avLst/>
              <a:gdLst>
                <a:gd name="T0" fmla="*/ 65 w 561"/>
                <a:gd name="T1" fmla="*/ 24 h 316"/>
                <a:gd name="T2" fmla="*/ 65 w 561"/>
                <a:gd name="T3" fmla="*/ 24 h 316"/>
                <a:gd name="T4" fmla="*/ 0 w 561"/>
                <a:gd name="T5" fmla="*/ 37 h 316"/>
                <a:gd name="T6" fmla="*/ 0 w 561"/>
                <a:gd name="T7" fmla="*/ 37 h 316"/>
                <a:gd name="T8" fmla="*/ 110 w 561"/>
                <a:gd name="T9" fmla="*/ 315 h 316"/>
                <a:gd name="T10" fmla="*/ 110 w 561"/>
                <a:gd name="T11" fmla="*/ 315 h 316"/>
                <a:gd name="T12" fmla="*/ 369 w 561"/>
                <a:gd name="T13" fmla="*/ 237 h 316"/>
                <a:gd name="T14" fmla="*/ 369 w 561"/>
                <a:gd name="T15" fmla="*/ 237 h 316"/>
                <a:gd name="T16" fmla="*/ 560 w 561"/>
                <a:gd name="T17" fmla="*/ 207 h 316"/>
                <a:gd name="T18" fmla="*/ 560 w 561"/>
                <a:gd name="T19" fmla="*/ 207 h 316"/>
                <a:gd name="T20" fmla="*/ 65 w 561"/>
                <a:gd name="T21" fmla="*/ 2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1" h="316">
                  <a:moveTo>
                    <a:pt x="65" y="24"/>
                  </a:moveTo>
                  <a:lnTo>
                    <a:pt x="65" y="24"/>
                  </a:lnTo>
                  <a:cubicBezTo>
                    <a:pt x="43" y="27"/>
                    <a:pt x="22" y="31"/>
                    <a:pt x="0" y="37"/>
                  </a:cubicBezTo>
                  <a:lnTo>
                    <a:pt x="0" y="37"/>
                  </a:lnTo>
                  <a:cubicBezTo>
                    <a:pt x="23" y="74"/>
                    <a:pt x="62" y="155"/>
                    <a:pt x="110" y="315"/>
                  </a:cubicBezTo>
                  <a:lnTo>
                    <a:pt x="110" y="315"/>
                  </a:lnTo>
                  <a:cubicBezTo>
                    <a:pt x="203" y="279"/>
                    <a:pt x="292" y="254"/>
                    <a:pt x="369" y="237"/>
                  </a:cubicBezTo>
                  <a:lnTo>
                    <a:pt x="369" y="237"/>
                  </a:lnTo>
                  <a:cubicBezTo>
                    <a:pt x="448" y="220"/>
                    <a:pt x="514" y="211"/>
                    <a:pt x="560" y="207"/>
                  </a:cubicBezTo>
                  <a:lnTo>
                    <a:pt x="560" y="207"/>
                  </a:lnTo>
                  <a:cubicBezTo>
                    <a:pt x="434" y="84"/>
                    <a:pt x="247" y="0"/>
                    <a:pt x="65" y="24"/>
                  </a:cubicBezTo>
                </a:path>
              </a:pathLst>
            </a:custGeom>
            <a:solidFill>
              <a:srgbClr val="6FA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FE035FE3-9429-6348-AE0A-D8F17A5B0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3353" y="2584413"/>
              <a:ext cx="148310" cy="126342"/>
            </a:xfrm>
            <a:custGeom>
              <a:avLst/>
              <a:gdLst>
                <a:gd name="T0" fmla="*/ 26 w 118"/>
                <a:gd name="T1" fmla="*/ 102 h 103"/>
                <a:gd name="T2" fmla="*/ 0 w 118"/>
                <a:gd name="T3" fmla="*/ 85 h 103"/>
                <a:gd name="T4" fmla="*/ 0 w 118"/>
                <a:gd name="T5" fmla="*/ 85 h 103"/>
                <a:gd name="T6" fmla="*/ 113 w 118"/>
                <a:gd name="T7" fmla="*/ 0 h 103"/>
                <a:gd name="T8" fmla="*/ 117 w 118"/>
                <a:gd name="T9" fmla="*/ 30 h 103"/>
                <a:gd name="T10" fmla="*/ 115 w 118"/>
                <a:gd name="T11" fmla="*/ 15 h 103"/>
                <a:gd name="T12" fmla="*/ 117 w 118"/>
                <a:gd name="T13" fmla="*/ 30 h 103"/>
                <a:gd name="T14" fmla="*/ 117 w 118"/>
                <a:gd name="T15" fmla="*/ 30 h 103"/>
                <a:gd name="T16" fmla="*/ 26 w 118"/>
                <a:gd name="T1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03">
                  <a:moveTo>
                    <a:pt x="26" y="102"/>
                  </a:moveTo>
                  <a:lnTo>
                    <a:pt x="0" y="85"/>
                  </a:lnTo>
                  <a:lnTo>
                    <a:pt x="0" y="85"/>
                  </a:lnTo>
                  <a:cubicBezTo>
                    <a:pt x="49" y="8"/>
                    <a:pt x="111" y="0"/>
                    <a:pt x="113" y="0"/>
                  </a:cubicBezTo>
                  <a:lnTo>
                    <a:pt x="117" y="30"/>
                  </a:lnTo>
                  <a:lnTo>
                    <a:pt x="115" y="15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5" y="30"/>
                    <a:pt x="66" y="37"/>
                    <a:pt x="26" y="102"/>
                  </a:cubicBezTo>
                </a:path>
              </a:pathLst>
            </a:custGeom>
            <a:solidFill>
              <a:srgbClr val="0B1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DD1141F8-0DCD-1449-869A-ADB3E69AA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7727" y="2436103"/>
              <a:ext cx="175777" cy="76903"/>
            </a:xfrm>
            <a:custGeom>
              <a:avLst/>
              <a:gdLst>
                <a:gd name="T0" fmla="*/ 130 w 142"/>
                <a:gd name="T1" fmla="*/ 61 h 62"/>
                <a:gd name="T2" fmla="*/ 130 w 142"/>
                <a:gd name="T3" fmla="*/ 61 h 62"/>
                <a:gd name="T4" fmla="*/ 14 w 142"/>
                <a:gd name="T5" fmla="*/ 57 h 62"/>
                <a:gd name="T6" fmla="*/ 0 w 142"/>
                <a:gd name="T7" fmla="*/ 31 h 62"/>
                <a:gd name="T8" fmla="*/ 0 w 142"/>
                <a:gd name="T9" fmla="*/ 31 h 62"/>
                <a:gd name="T10" fmla="*/ 141 w 142"/>
                <a:gd name="T11" fmla="*/ 33 h 62"/>
                <a:gd name="T12" fmla="*/ 130 w 142"/>
                <a:gd name="T13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62">
                  <a:moveTo>
                    <a:pt x="130" y="61"/>
                  </a:moveTo>
                  <a:lnTo>
                    <a:pt x="130" y="61"/>
                  </a:lnTo>
                  <a:cubicBezTo>
                    <a:pt x="59" y="34"/>
                    <a:pt x="16" y="56"/>
                    <a:pt x="14" y="57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2" y="29"/>
                    <a:pt x="56" y="0"/>
                    <a:pt x="141" y="33"/>
                  </a:cubicBezTo>
                  <a:lnTo>
                    <a:pt x="130" y="61"/>
                  </a:lnTo>
                </a:path>
              </a:pathLst>
            </a:custGeom>
            <a:solidFill>
              <a:srgbClr val="0B1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0730A460-BF93-BB44-8D2A-FF08962E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0681" y="2710752"/>
              <a:ext cx="98875" cy="104366"/>
            </a:xfrm>
            <a:custGeom>
              <a:avLst/>
              <a:gdLst>
                <a:gd name="T0" fmla="*/ 78 w 79"/>
                <a:gd name="T1" fmla="*/ 46 h 84"/>
                <a:gd name="T2" fmla="*/ 78 w 79"/>
                <a:gd name="T3" fmla="*/ 46 h 84"/>
                <a:gd name="T4" fmla="*/ 39 w 79"/>
                <a:gd name="T5" fmla="*/ 83 h 84"/>
                <a:gd name="T6" fmla="*/ 39 w 79"/>
                <a:gd name="T7" fmla="*/ 83 h 84"/>
                <a:gd name="T8" fmla="*/ 0 w 79"/>
                <a:gd name="T9" fmla="*/ 46 h 84"/>
                <a:gd name="T10" fmla="*/ 0 w 79"/>
                <a:gd name="T11" fmla="*/ 46 h 84"/>
                <a:gd name="T12" fmla="*/ 39 w 79"/>
                <a:gd name="T13" fmla="*/ 0 h 84"/>
                <a:gd name="T14" fmla="*/ 39 w 79"/>
                <a:gd name="T15" fmla="*/ 0 h 84"/>
                <a:gd name="T16" fmla="*/ 78 w 79"/>
                <a:gd name="T17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4">
                  <a:moveTo>
                    <a:pt x="78" y="46"/>
                  </a:moveTo>
                  <a:lnTo>
                    <a:pt x="78" y="46"/>
                  </a:lnTo>
                  <a:cubicBezTo>
                    <a:pt x="78" y="71"/>
                    <a:pt x="60" y="83"/>
                    <a:pt x="39" y="83"/>
                  </a:cubicBezTo>
                  <a:lnTo>
                    <a:pt x="39" y="83"/>
                  </a:lnTo>
                  <a:cubicBezTo>
                    <a:pt x="17" y="83"/>
                    <a:pt x="0" y="71"/>
                    <a:pt x="0" y="46"/>
                  </a:cubicBezTo>
                  <a:lnTo>
                    <a:pt x="0" y="46"/>
                  </a:lnTo>
                  <a:cubicBezTo>
                    <a:pt x="0" y="21"/>
                    <a:pt x="17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8" y="21"/>
                    <a:pt x="78" y="46"/>
                  </a:cubicBezTo>
                </a:path>
              </a:pathLst>
            </a:custGeom>
            <a:solidFill>
              <a:srgbClr val="0B1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2EBBAC6B-A8B6-574D-B3C1-25F1DD58A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6180" y="2584413"/>
              <a:ext cx="98875" cy="104370"/>
            </a:xfrm>
            <a:custGeom>
              <a:avLst/>
              <a:gdLst>
                <a:gd name="T0" fmla="*/ 79 w 80"/>
                <a:gd name="T1" fmla="*/ 46 h 84"/>
                <a:gd name="T2" fmla="*/ 79 w 80"/>
                <a:gd name="T3" fmla="*/ 46 h 84"/>
                <a:gd name="T4" fmla="*/ 39 w 80"/>
                <a:gd name="T5" fmla="*/ 83 h 84"/>
                <a:gd name="T6" fmla="*/ 39 w 80"/>
                <a:gd name="T7" fmla="*/ 83 h 84"/>
                <a:gd name="T8" fmla="*/ 0 w 80"/>
                <a:gd name="T9" fmla="*/ 46 h 84"/>
                <a:gd name="T10" fmla="*/ 0 w 80"/>
                <a:gd name="T11" fmla="*/ 46 h 84"/>
                <a:gd name="T12" fmla="*/ 39 w 80"/>
                <a:gd name="T13" fmla="*/ 0 h 84"/>
                <a:gd name="T14" fmla="*/ 39 w 80"/>
                <a:gd name="T15" fmla="*/ 0 h 84"/>
                <a:gd name="T16" fmla="*/ 79 w 80"/>
                <a:gd name="T17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4">
                  <a:moveTo>
                    <a:pt x="79" y="46"/>
                  </a:moveTo>
                  <a:lnTo>
                    <a:pt x="79" y="46"/>
                  </a:lnTo>
                  <a:cubicBezTo>
                    <a:pt x="79" y="71"/>
                    <a:pt x="61" y="83"/>
                    <a:pt x="39" y="83"/>
                  </a:cubicBezTo>
                  <a:lnTo>
                    <a:pt x="39" y="83"/>
                  </a:lnTo>
                  <a:cubicBezTo>
                    <a:pt x="18" y="83"/>
                    <a:pt x="0" y="71"/>
                    <a:pt x="0" y="46"/>
                  </a:cubicBezTo>
                  <a:lnTo>
                    <a:pt x="0" y="46"/>
                  </a:lnTo>
                  <a:cubicBezTo>
                    <a:pt x="0" y="21"/>
                    <a:pt x="18" y="0"/>
                    <a:pt x="39" y="0"/>
                  </a:cubicBezTo>
                  <a:lnTo>
                    <a:pt x="39" y="0"/>
                  </a:lnTo>
                  <a:cubicBezTo>
                    <a:pt x="61" y="0"/>
                    <a:pt x="79" y="21"/>
                    <a:pt x="79" y="46"/>
                  </a:cubicBezTo>
                </a:path>
              </a:pathLst>
            </a:custGeom>
            <a:solidFill>
              <a:srgbClr val="0B1A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384EFC97-FE68-AA4F-922E-4E8D62CB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8415" y="2935965"/>
              <a:ext cx="422966" cy="549304"/>
            </a:xfrm>
            <a:custGeom>
              <a:avLst/>
              <a:gdLst>
                <a:gd name="T0" fmla="*/ 338 w 341"/>
                <a:gd name="T1" fmla="*/ 439 h 440"/>
                <a:gd name="T2" fmla="*/ 338 w 341"/>
                <a:gd name="T3" fmla="*/ 439 h 440"/>
                <a:gd name="T4" fmla="*/ 107 w 341"/>
                <a:gd name="T5" fmla="*/ 338 h 440"/>
                <a:gd name="T6" fmla="*/ 107 w 341"/>
                <a:gd name="T7" fmla="*/ 338 h 440"/>
                <a:gd name="T8" fmla="*/ 18 w 341"/>
                <a:gd name="T9" fmla="*/ 21 h 440"/>
                <a:gd name="T10" fmla="*/ 21 w 341"/>
                <a:gd name="T11" fmla="*/ 0 h 440"/>
                <a:gd name="T12" fmla="*/ 285 w 341"/>
                <a:gd name="T13" fmla="*/ 107 h 440"/>
                <a:gd name="T14" fmla="*/ 273 w 341"/>
                <a:gd name="T15" fmla="*/ 135 h 440"/>
                <a:gd name="T16" fmla="*/ 48 w 341"/>
                <a:gd name="T17" fmla="*/ 44 h 440"/>
                <a:gd name="T18" fmla="*/ 48 w 341"/>
                <a:gd name="T19" fmla="*/ 44 h 440"/>
                <a:gd name="T20" fmla="*/ 131 w 341"/>
                <a:gd name="T21" fmla="*/ 318 h 440"/>
                <a:gd name="T22" fmla="*/ 131 w 341"/>
                <a:gd name="T23" fmla="*/ 318 h 440"/>
                <a:gd name="T24" fmla="*/ 340 w 341"/>
                <a:gd name="T25" fmla="*/ 408 h 440"/>
                <a:gd name="T26" fmla="*/ 338 w 341"/>
                <a:gd name="T27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440">
                  <a:moveTo>
                    <a:pt x="338" y="439"/>
                  </a:moveTo>
                  <a:lnTo>
                    <a:pt x="338" y="439"/>
                  </a:lnTo>
                  <a:cubicBezTo>
                    <a:pt x="240" y="435"/>
                    <a:pt x="163" y="401"/>
                    <a:pt x="107" y="338"/>
                  </a:cubicBezTo>
                  <a:lnTo>
                    <a:pt x="107" y="338"/>
                  </a:lnTo>
                  <a:cubicBezTo>
                    <a:pt x="0" y="215"/>
                    <a:pt x="17" y="28"/>
                    <a:pt x="18" y="21"/>
                  </a:cubicBezTo>
                  <a:lnTo>
                    <a:pt x="21" y="0"/>
                  </a:lnTo>
                  <a:lnTo>
                    <a:pt x="285" y="107"/>
                  </a:lnTo>
                  <a:lnTo>
                    <a:pt x="273" y="135"/>
                  </a:lnTo>
                  <a:lnTo>
                    <a:pt x="48" y="44"/>
                  </a:lnTo>
                  <a:lnTo>
                    <a:pt x="48" y="44"/>
                  </a:lnTo>
                  <a:cubicBezTo>
                    <a:pt x="47" y="95"/>
                    <a:pt x="52" y="228"/>
                    <a:pt x="131" y="318"/>
                  </a:cubicBezTo>
                  <a:lnTo>
                    <a:pt x="131" y="318"/>
                  </a:lnTo>
                  <a:cubicBezTo>
                    <a:pt x="180" y="374"/>
                    <a:pt x="250" y="404"/>
                    <a:pt x="340" y="408"/>
                  </a:cubicBezTo>
                  <a:lnTo>
                    <a:pt x="338" y="439"/>
                  </a:lnTo>
                </a:path>
              </a:pathLst>
            </a:custGeom>
            <a:solidFill>
              <a:srgbClr val="F8FC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768EA633-CC99-1C4C-809D-845DA266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6586" y="2870052"/>
              <a:ext cx="324091" cy="318597"/>
            </a:xfrm>
            <a:custGeom>
              <a:avLst/>
              <a:gdLst>
                <a:gd name="T0" fmla="*/ 203 w 262"/>
                <a:gd name="T1" fmla="*/ 50 h 255"/>
                <a:gd name="T2" fmla="*/ 203 w 262"/>
                <a:gd name="T3" fmla="*/ 50 h 255"/>
                <a:gd name="T4" fmla="*/ 222 w 262"/>
                <a:gd name="T5" fmla="*/ 212 h 255"/>
                <a:gd name="T6" fmla="*/ 222 w 262"/>
                <a:gd name="T7" fmla="*/ 212 h 255"/>
                <a:gd name="T8" fmla="*/ 59 w 262"/>
                <a:gd name="T9" fmla="*/ 205 h 255"/>
                <a:gd name="T10" fmla="*/ 59 w 262"/>
                <a:gd name="T11" fmla="*/ 205 h 255"/>
                <a:gd name="T12" fmla="*/ 40 w 262"/>
                <a:gd name="T13" fmla="*/ 43 h 255"/>
                <a:gd name="T14" fmla="*/ 40 w 262"/>
                <a:gd name="T15" fmla="*/ 43 h 255"/>
                <a:gd name="T16" fmla="*/ 203 w 262"/>
                <a:gd name="T17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55">
                  <a:moveTo>
                    <a:pt x="203" y="50"/>
                  </a:moveTo>
                  <a:lnTo>
                    <a:pt x="203" y="50"/>
                  </a:lnTo>
                  <a:cubicBezTo>
                    <a:pt x="253" y="96"/>
                    <a:pt x="261" y="169"/>
                    <a:pt x="222" y="212"/>
                  </a:cubicBezTo>
                  <a:lnTo>
                    <a:pt x="222" y="212"/>
                  </a:lnTo>
                  <a:cubicBezTo>
                    <a:pt x="183" y="254"/>
                    <a:pt x="110" y="251"/>
                    <a:pt x="59" y="205"/>
                  </a:cubicBezTo>
                  <a:lnTo>
                    <a:pt x="59" y="205"/>
                  </a:lnTo>
                  <a:cubicBezTo>
                    <a:pt x="9" y="158"/>
                    <a:pt x="0" y="86"/>
                    <a:pt x="40" y="43"/>
                  </a:cubicBezTo>
                  <a:lnTo>
                    <a:pt x="40" y="43"/>
                  </a:lnTo>
                  <a:cubicBezTo>
                    <a:pt x="79" y="0"/>
                    <a:pt x="152" y="3"/>
                    <a:pt x="203" y="50"/>
                  </a:cubicBezTo>
                </a:path>
              </a:pathLst>
            </a:custGeom>
            <a:solidFill>
              <a:srgbClr val="F4C2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19E5CEAA-E24F-9642-BCC1-37F293F4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2502" y="2957937"/>
              <a:ext cx="142819" cy="137328"/>
            </a:xfrm>
            <a:custGeom>
              <a:avLst/>
              <a:gdLst>
                <a:gd name="T0" fmla="*/ 100 w 116"/>
                <a:gd name="T1" fmla="*/ 111 h 112"/>
                <a:gd name="T2" fmla="*/ 100 w 116"/>
                <a:gd name="T3" fmla="*/ 111 h 112"/>
                <a:gd name="T4" fmla="*/ 99 w 116"/>
                <a:gd name="T5" fmla="*/ 111 h 112"/>
                <a:gd name="T6" fmla="*/ 99 w 116"/>
                <a:gd name="T7" fmla="*/ 111 h 112"/>
                <a:gd name="T8" fmla="*/ 24 w 116"/>
                <a:gd name="T9" fmla="*/ 73 h 112"/>
                <a:gd name="T10" fmla="*/ 24 w 116"/>
                <a:gd name="T11" fmla="*/ 73 h 112"/>
                <a:gd name="T12" fmla="*/ 7 w 116"/>
                <a:gd name="T13" fmla="*/ 0 h 112"/>
                <a:gd name="T14" fmla="*/ 17 w 116"/>
                <a:gd name="T15" fmla="*/ 2 h 112"/>
                <a:gd name="T16" fmla="*/ 17 w 116"/>
                <a:gd name="T17" fmla="*/ 2 h 112"/>
                <a:gd name="T18" fmla="*/ 32 w 116"/>
                <a:gd name="T19" fmla="*/ 67 h 112"/>
                <a:gd name="T20" fmla="*/ 32 w 116"/>
                <a:gd name="T21" fmla="*/ 67 h 112"/>
                <a:gd name="T22" fmla="*/ 90 w 116"/>
                <a:gd name="T23" fmla="*/ 100 h 112"/>
                <a:gd name="T24" fmla="*/ 90 w 116"/>
                <a:gd name="T25" fmla="*/ 100 h 112"/>
                <a:gd name="T26" fmla="*/ 81 w 116"/>
                <a:gd name="T27" fmla="*/ 52 h 112"/>
                <a:gd name="T28" fmla="*/ 81 w 116"/>
                <a:gd name="T29" fmla="*/ 52 h 112"/>
                <a:gd name="T30" fmla="*/ 113 w 116"/>
                <a:gd name="T31" fmla="*/ 31 h 112"/>
                <a:gd name="T32" fmla="*/ 115 w 116"/>
                <a:gd name="T33" fmla="*/ 41 h 112"/>
                <a:gd name="T34" fmla="*/ 115 w 116"/>
                <a:gd name="T35" fmla="*/ 41 h 112"/>
                <a:gd name="T36" fmla="*/ 91 w 116"/>
                <a:gd name="T37" fmla="*/ 55 h 112"/>
                <a:gd name="T38" fmla="*/ 91 w 116"/>
                <a:gd name="T39" fmla="*/ 55 h 112"/>
                <a:gd name="T40" fmla="*/ 104 w 116"/>
                <a:gd name="T41" fmla="*/ 104 h 112"/>
                <a:gd name="T42" fmla="*/ 104 w 116"/>
                <a:gd name="T43" fmla="*/ 104 h 112"/>
                <a:gd name="T44" fmla="*/ 104 w 116"/>
                <a:gd name="T45" fmla="*/ 109 h 112"/>
                <a:gd name="T46" fmla="*/ 104 w 116"/>
                <a:gd name="T47" fmla="*/ 109 h 112"/>
                <a:gd name="T48" fmla="*/ 100 w 116"/>
                <a:gd name="T4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2">
                  <a:moveTo>
                    <a:pt x="100" y="111"/>
                  </a:moveTo>
                  <a:lnTo>
                    <a:pt x="100" y="111"/>
                  </a:lnTo>
                  <a:cubicBezTo>
                    <a:pt x="100" y="111"/>
                    <a:pt x="100" y="111"/>
                    <a:pt x="99" y="111"/>
                  </a:cubicBezTo>
                  <a:lnTo>
                    <a:pt x="99" y="111"/>
                  </a:lnTo>
                  <a:cubicBezTo>
                    <a:pt x="65" y="107"/>
                    <a:pt x="40" y="94"/>
                    <a:pt x="24" y="73"/>
                  </a:cubicBezTo>
                  <a:lnTo>
                    <a:pt x="24" y="73"/>
                  </a:lnTo>
                  <a:cubicBezTo>
                    <a:pt x="0" y="41"/>
                    <a:pt x="7" y="2"/>
                    <a:pt x="7" y="0"/>
                  </a:cubicBezTo>
                  <a:lnTo>
                    <a:pt x="17" y="2"/>
                  </a:lnTo>
                  <a:lnTo>
                    <a:pt x="17" y="2"/>
                  </a:lnTo>
                  <a:cubicBezTo>
                    <a:pt x="17" y="2"/>
                    <a:pt x="11" y="39"/>
                    <a:pt x="32" y="67"/>
                  </a:cubicBezTo>
                  <a:lnTo>
                    <a:pt x="32" y="67"/>
                  </a:lnTo>
                  <a:cubicBezTo>
                    <a:pt x="45" y="84"/>
                    <a:pt x="64" y="94"/>
                    <a:pt x="90" y="100"/>
                  </a:cubicBezTo>
                  <a:lnTo>
                    <a:pt x="90" y="100"/>
                  </a:lnTo>
                  <a:cubicBezTo>
                    <a:pt x="83" y="88"/>
                    <a:pt x="74" y="67"/>
                    <a:pt x="81" y="52"/>
                  </a:cubicBezTo>
                  <a:lnTo>
                    <a:pt x="81" y="52"/>
                  </a:lnTo>
                  <a:cubicBezTo>
                    <a:pt x="86" y="41"/>
                    <a:pt x="97" y="33"/>
                    <a:pt x="113" y="31"/>
                  </a:cubicBezTo>
                  <a:lnTo>
                    <a:pt x="115" y="41"/>
                  </a:lnTo>
                  <a:lnTo>
                    <a:pt x="115" y="41"/>
                  </a:lnTo>
                  <a:cubicBezTo>
                    <a:pt x="102" y="43"/>
                    <a:pt x="94" y="48"/>
                    <a:pt x="91" y="55"/>
                  </a:cubicBezTo>
                  <a:lnTo>
                    <a:pt x="91" y="55"/>
                  </a:lnTo>
                  <a:cubicBezTo>
                    <a:pt x="84" y="70"/>
                    <a:pt x="98" y="95"/>
                    <a:pt x="104" y="104"/>
                  </a:cubicBezTo>
                  <a:lnTo>
                    <a:pt x="104" y="104"/>
                  </a:lnTo>
                  <a:cubicBezTo>
                    <a:pt x="105" y="105"/>
                    <a:pt x="105" y="107"/>
                    <a:pt x="104" y="109"/>
                  </a:cubicBezTo>
                  <a:lnTo>
                    <a:pt x="104" y="109"/>
                  </a:lnTo>
                  <a:cubicBezTo>
                    <a:pt x="103" y="110"/>
                    <a:pt x="102" y="111"/>
                    <a:pt x="100" y="111"/>
                  </a:cubicBezTo>
                </a:path>
              </a:pathLst>
            </a:custGeom>
            <a:solidFill>
              <a:srgbClr val="FE70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A62EAFBD-CB72-5C4C-9FC4-CF411964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1524" y="2826107"/>
              <a:ext cx="1043678" cy="823957"/>
            </a:xfrm>
            <a:custGeom>
              <a:avLst/>
              <a:gdLst>
                <a:gd name="T0" fmla="*/ 33 w 837"/>
                <a:gd name="T1" fmla="*/ 182 h 660"/>
                <a:gd name="T2" fmla="*/ 756 w 837"/>
                <a:gd name="T3" fmla="*/ 9 h 660"/>
                <a:gd name="T4" fmla="*/ 756 w 837"/>
                <a:gd name="T5" fmla="*/ 9 h 660"/>
                <a:gd name="T6" fmla="*/ 823 w 837"/>
                <a:gd name="T7" fmla="*/ 77 h 660"/>
                <a:gd name="T8" fmla="*/ 823 w 837"/>
                <a:gd name="T9" fmla="*/ 77 h 660"/>
                <a:gd name="T10" fmla="*/ 808 w 837"/>
                <a:gd name="T11" fmla="*/ 288 h 660"/>
                <a:gd name="T12" fmla="*/ 808 w 837"/>
                <a:gd name="T13" fmla="*/ 288 h 660"/>
                <a:gd name="T14" fmla="*/ 524 w 837"/>
                <a:gd name="T15" fmla="*/ 598 h 660"/>
                <a:gd name="T16" fmla="*/ 524 w 837"/>
                <a:gd name="T17" fmla="*/ 598 h 660"/>
                <a:gd name="T18" fmla="*/ 64 w 837"/>
                <a:gd name="T19" fmla="*/ 404 h 660"/>
                <a:gd name="T20" fmla="*/ 64 w 837"/>
                <a:gd name="T21" fmla="*/ 404 h 660"/>
                <a:gd name="T22" fmla="*/ 1 w 837"/>
                <a:gd name="T23" fmla="*/ 224 h 660"/>
                <a:gd name="T24" fmla="*/ 1 w 837"/>
                <a:gd name="T25" fmla="*/ 224 h 660"/>
                <a:gd name="T26" fmla="*/ 33 w 837"/>
                <a:gd name="T27" fmla="*/ 182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7" h="660">
                  <a:moveTo>
                    <a:pt x="33" y="182"/>
                  </a:moveTo>
                  <a:lnTo>
                    <a:pt x="756" y="9"/>
                  </a:lnTo>
                  <a:lnTo>
                    <a:pt x="756" y="9"/>
                  </a:lnTo>
                  <a:cubicBezTo>
                    <a:pt x="797" y="0"/>
                    <a:pt x="834" y="36"/>
                    <a:pt x="823" y="77"/>
                  </a:cubicBezTo>
                  <a:lnTo>
                    <a:pt x="823" y="77"/>
                  </a:lnTo>
                  <a:cubicBezTo>
                    <a:pt x="809" y="136"/>
                    <a:pt x="797" y="215"/>
                    <a:pt x="808" y="288"/>
                  </a:cubicBezTo>
                  <a:lnTo>
                    <a:pt x="808" y="288"/>
                  </a:lnTo>
                  <a:cubicBezTo>
                    <a:pt x="836" y="467"/>
                    <a:pt x="720" y="564"/>
                    <a:pt x="524" y="598"/>
                  </a:cubicBezTo>
                  <a:lnTo>
                    <a:pt x="524" y="598"/>
                  </a:lnTo>
                  <a:cubicBezTo>
                    <a:pt x="176" y="659"/>
                    <a:pt x="35" y="644"/>
                    <a:pt x="64" y="404"/>
                  </a:cubicBezTo>
                  <a:lnTo>
                    <a:pt x="64" y="404"/>
                  </a:lnTo>
                  <a:cubicBezTo>
                    <a:pt x="70" y="351"/>
                    <a:pt x="3" y="293"/>
                    <a:pt x="1" y="224"/>
                  </a:cubicBezTo>
                  <a:lnTo>
                    <a:pt x="1" y="224"/>
                  </a:lnTo>
                  <a:cubicBezTo>
                    <a:pt x="0" y="204"/>
                    <a:pt x="14" y="186"/>
                    <a:pt x="33" y="182"/>
                  </a:cubicBezTo>
                </a:path>
              </a:pathLst>
            </a:custGeom>
            <a:solidFill>
              <a:srgbClr val="5396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BACBEBF2-28F0-3F4D-8013-83AE20A7E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2511" y="3062307"/>
              <a:ext cx="642688" cy="543810"/>
            </a:xfrm>
            <a:custGeom>
              <a:avLst/>
              <a:gdLst>
                <a:gd name="T0" fmla="*/ 482 w 514"/>
                <a:gd name="T1" fmla="*/ 0 h 437"/>
                <a:gd name="T2" fmla="*/ 482 w 514"/>
                <a:gd name="T3" fmla="*/ 0 h 437"/>
                <a:gd name="T4" fmla="*/ 181 w 514"/>
                <a:gd name="T5" fmla="*/ 145 h 437"/>
                <a:gd name="T6" fmla="*/ 181 w 514"/>
                <a:gd name="T7" fmla="*/ 145 h 437"/>
                <a:gd name="T8" fmla="*/ 0 w 514"/>
                <a:gd name="T9" fmla="*/ 436 h 437"/>
                <a:gd name="T10" fmla="*/ 0 w 514"/>
                <a:gd name="T11" fmla="*/ 436 h 437"/>
                <a:gd name="T12" fmla="*/ 201 w 514"/>
                <a:gd name="T13" fmla="*/ 408 h 437"/>
                <a:gd name="T14" fmla="*/ 201 w 514"/>
                <a:gd name="T15" fmla="*/ 408 h 437"/>
                <a:gd name="T16" fmla="*/ 485 w 514"/>
                <a:gd name="T17" fmla="*/ 98 h 437"/>
                <a:gd name="T18" fmla="*/ 485 w 514"/>
                <a:gd name="T19" fmla="*/ 98 h 437"/>
                <a:gd name="T20" fmla="*/ 482 w 514"/>
                <a:gd name="T21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437">
                  <a:moveTo>
                    <a:pt x="482" y="0"/>
                  </a:moveTo>
                  <a:lnTo>
                    <a:pt x="482" y="0"/>
                  </a:lnTo>
                  <a:cubicBezTo>
                    <a:pt x="420" y="7"/>
                    <a:pt x="229" y="35"/>
                    <a:pt x="181" y="145"/>
                  </a:cubicBezTo>
                  <a:lnTo>
                    <a:pt x="181" y="145"/>
                  </a:lnTo>
                  <a:cubicBezTo>
                    <a:pt x="140" y="236"/>
                    <a:pt x="95" y="354"/>
                    <a:pt x="0" y="436"/>
                  </a:cubicBezTo>
                  <a:lnTo>
                    <a:pt x="0" y="436"/>
                  </a:lnTo>
                  <a:cubicBezTo>
                    <a:pt x="57" y="432"/>
                    <a:pt x="124" y="422"/>
                    <a:pt x="201" y="408"/>
                  </a:cubicBezTo>
                  <a:lnTo>
                    <a:pt x="201" y="408"/>
                  </a:lnTo>
                  <a:cubicBezTo>
                    <a:pt x="397" y="374"/>
                    <a:pt x="513" y="277"/>
                    <a:pt x="485" y="98"/>
                  </a:cubicBezTo>
                  <a:lnTo>
                    <a:pt x="485" y="98"/>
                  </a:lnTo>
                  <a:cubicBezTo>
                    <a:pt x="480" y="66"/>
                    <a:pt x="480" y="32"/>
                    <a:pt x="482" y="0"/>
                  </a:cubicBezTo>
                </a:path>
              </a:pathLst>
            </a:custGeom>
            <a:solidFill>
              <a:srgbClr val="6FA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E707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599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B8709B-57EA-4F88-8256-D7A917B43707}"/>
              </a:ext>
            </a:extLst>
          </p:cNvPr>
          <p:cNvGrpSpPr/>
          <p:nvPr/>
        </p:nvGrpSpPr>
        <p:grpSpPr>
          <a:xfrm>
            <a:off x="19427825" y="3679396"/>
            <a:ext cx="3015348" cy="2656035"/>
            <a:chOff x="16491560" y="8632953"/>
            <a:chExt cx="3516921" cy="3368550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898FFA3C-DCE0-114A-8B43-3B87CE5A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2731" y="9105538"/>
              <a:ext cx="285750" cy="269263"/>
            </a:xfrm>
            <a:custGeom>
              <a:avLst/>
              <a:gdLst>
                <a:gd name="T0" fmla="*/ 162 w 228"/>
                <a:gd name="T1" fmla="*/ 30 h 216"/>
                <a:gd name="T2" fmla="*/ 162 w 228"/>
                <a:gd name="T3" fmla="*/ 30 h 216"/>
                <a:gd name="T4" fmla="*/ 199 w 228"/>
                <a:gd name="T5" fmla="*/ 163 h 216"/>
                <a:gd name="T6" fmla="*/ 199 w 228"/>
                <a:gd name="T7" fmla="*/ 163 h 216"/>
                <a:gd name="T8" fmla="*/ 64 w 228"/>
                <a:gd name="T9" fmla="*/ 185 h 216"/>
                <a:gd name="T10" fmla="*/ 64 w 228"/>
                <a:gd name="T11" fmla="*/ 185 h 216"/>
                <a:gd name="T12" fmla="*/ 27 w 228"/>
                <a:gd name="T13" fmla="*/ 52 h 216"/>
                <a:gd name="T14" fmla="*/ 27 w 228"/>
                <a:gd name="T15" fmla="*/ 52 h 216"/>
                <a:gd name="T16" fmla="*/ 162 w 228"/>
                <a:gd name="T17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16">
                  <a:moveTo>
                    <a:pt x="162" y="30"/>
                  </a:moveTo>
                  <a:lnTo>
                    <a:pt x="162" y="30"/>
                  </a:lnTo>
                  <a:cubicBezTo>
                    <a:pt x="210" y="60"/>
                    <a:pt x="227" y="120"/>
                    <a:pt x="199" y="163"/>
                  </a:cubicBezTo>
                  <a:lnTo>
                    <a:pt x="199" y="163"/>
                  </a:lnTo>
                  <a:cubicBezTo>
                    <a:pt x="173" y="205"/>
                    <a:pt x="111" y="215"/>
                    <a:pt x="64" y="185"/>
                  </a:cubicBezTo>
                  <a:lnTo>
                    <a:pt x="64" y="185"/>
                  </a:lnTo>
                  <a:cubicBezTo>
                    <a:pt x="16" y="154"/>
                    <a:pt x="0" y="95"/>
                    <a:pt x="27" y="52"/>
                  </a:cubicBezTo>
                  <a:lnTo>
                    <a:pt x="27" y="52"/>
                  </a:lnTo>
                  <a:cubicBezTo>
                    <a:pt x="54" y="10"/>
                    <a:pt x="115" y="0"/>
                    <a:pt x="162" y="30"/>
                  </a:cubicBezTo>
                </a:path>
              </a:pathLst>
            </a:custGeom>
            <a:solidFill>
              <a:srgbClr val="BFE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098D0598-E61E-AA43-B3D8-64B7D73B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1560" y="11506937"/>
              <a:ext cx="269263" cy="280256"/>
            </a:xfrm>
            <a:custGeom>
              <a:avLst/>
              <a:gdLst>
                <a:gd name="T0" fmla="*/ 176 w 214"/>
                <a:gd name="T1" fmla="*/ 170 h 223"/>
                <a:gd name="T2" fmla="*/ 176 w 214"/>
                <a:gd name="T3" fmla="*/ 170 h 223"/>
                <a:gd name="T4" fmla="*/ 41 w 214"/>
                <a:gd name="T5" fmla="*/ 189 h 223"/>
                <a:gd name="T6" fmla="*/ 41 w 214"/>
                <a:gd name="T7" fmla="*/ 189 h 223"/>
                <a:gd name="T8" fmla="*/ 36 w 214"/>
                <a:gd name="T9" fmla="*/ 52 h 223"/>
                <a:gd name="T10" fmla="*/ 36 w 214"/>
                <a:gd name="T11" fmla="*/ 52 h 223"/>
                <a:gd name="T12" fmla="*/ 173 w 214"/>
                <a:gd name="T13" fmla="*/ 32 h 223"/>
                <a:gd name="T14" fmla="*/ 173 w 214"/>
                <a:gd name="T15" fmla="*/ 32 h 223"/>
                <a:gd name="T16" fmla="*/ 176 w 214"/>
                <a:gd name="T17" fmla="*/ 17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23">
                  <a:moveTo>
                    <a:pt x="176" y="170"/>
                  </a:moveTo>
                  <a:lnTo>
                    <a:pt x="176" y="170"/>
                  </a:lnTo>
                  <a:cubicBezTo>
                    <a:pt x="140" y="214"/>
                    <a:pt x="79" y="222"/>
                    <a:pt x="41" y="189"/>
                  </a:cubicBezTo>
                  <a:lnTo>
                    <a:pt x="41" y="189"/>
                  </a:lnTo>
                  <a:cubicBezTo>
                    <a:pt x="2" y="157"/>
                    <a:pt x="0" y="95"/>
                    <a:pt x="36" y="52"/>
                  </a:cubicBezTo>
                  <a:lnTo>
                    <a:pt x="36" y="52"/>
                  </a:lnTo>
                  <a:cubicBezTo>
                    <a:pt x="73" y="8"/>
                    <a:pt x="134" y="0"/>
                    <a:pt x="173" y="32"/>
                  </a:cubicBezTo>
                  <a:lnTo>
                    <a:pt x="173" y="32"/>
                  </a:lnTo>
                  <a:cubicBezTo>
                    <a:pt x="211" y="65"/>
                    <a:pt x="213" y="127"/>
                    <a:pt x="176" y="170"/>
                  </a:cubicBezTo>
                </a:path>
              </a:pathLst>
            </a:custGeom>
            <a:solidFill>
              <a:srgbClr val="BFE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5" name="Freeform 149">
              <a:extLst>
                <a:ext uri="{FF2B5EF4-FFF2-40B4-BE49-F238E27FC236}">
                  <a16:creationId xmlns:a16="http://schemas.microsoft.com/office/drawing/2014/main" id="{84888302-E84D-1D4F-99E3-AF27A622A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5005" y="10578249"/>
              <a:ext cx="1505683" cy="857250"/>
            </a:xfrm>
            <a:custGeom>
              <a:avLst/>
              <a:gdLst>
                <a:gd name="T0" fmla="*/ 192 w 1207"/>
                <a:gd name="T1" fmla="*/ 7 h 689"/>
                <a:gd name="T2" fmla="*/ 1091 w 1207"/>
                <a:gd name="T3" fmla="*/ 86 h 689"/>
                <a:gd name="T4" fmla="*/ 1091 w 1207"/>
                <a:gd name="T5" fmla="*/ 86 h 689"/>
                <a:gd name="T6" fmla="*/ 1183 w 1207"/>
                <a:gd name="T7" fmla="*/ 230 h 689"/>
                <a:gd name="T8" fmla="*/ 1142 w 1207"/>
                <a:gd name="T9" fmla="*/ 343 h 689"/>
                <a:gd name="T10" fmla="*/ 1149 w 1207"/>
                <a:gd name="T11" fmla="*/ 358 h 689"/>
                <a:gd name="T12" fmla="*/ 1149 w 1207"/>
                <a:gd name="T13" fmla="*/ 358 h 689"/>
                <a:gd name="T14" fmla="*/ 1024 w 1207"/>
                <a:gd name="T15" fmla="*/ 616 h 689"/>
                <a:gd name="T16" fmla="*/ 1024 w 1207"/>
                <a:gd name="T17" fmla="*/ 616 h 689"/>
                <a:gd name="T18" fmla="*/ 144 w 1207"/>
                <a:gd name="T19" fmla="*/ 546 h 689"/>
                <a:gd name="T20" fmla="*/ 144 w 1207"/>
                <a:gd name="T21" fmla="*/ 546 h 689"/>
                <a:gd name="T22" fmla="*/ 93 w 1207"/>
                <a:gd name="T23" fmla="*/ 251 h 689"/>
                <a:gd name="T24" fmla="*/ 130 w 1207"/>
                <a:gd name="T25" fmla="*/ 216 h 689"/>
                <a:gd name="T26" fmla="*/ 98 w 1207"/>
                <a:gd name="T27" fmla="*/ 131 h 689"/>
                <a:gd name="T28" fmla="*/ 98 w 1207"/>
                <a:gd name="T29" fmla="*/ 131 h 689"/>
                <a:gd name="T30" fmla="*/ 192 w 1207"/>
                <a:gd name="T31" fmla="*/ 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7" h="689">
                  <a:moveTo>
                    <a:pt x="192" y="7"/>
                  </a:moveTo>
                  <a:lnTo>
                    <a:pt x="1091" y="86"/>
                  </a:lnTo>
                  <a:lnTo>
                    <a:pt x="1091" y="86"/>
                  </a:lnTo>
                  <a:cubicBezTo>
                    <a:pt x="1161" y="93"/>
                    <a:pt x="1206" y="164"/>
                    <a:pt x="1183" y="230"/>
                  </a:cubicBezTo>
                  <a:lnTo>
                    <a:pt x="1142" y="343"/>
                  </a:lnTo>
                  <a:lnTo>
                    <a:pt x="1149" y="358"/>
                  </a:lnTo>
                  <a:lnTo>
                    <a:pt x="1149" y="358"/>
                  </a:lnTo>
                  <a:cubicBezTo>
                    <a:pt x="1203" y="463"/>
                    <a:pt x="1141" y="592"/>
                    <a:pt x="1024" y="616"/>
                  </a:cubicBezTo>
                  <a:lnTo>
                    <a:pt x="1024" y="616"/>
                  </a:lnTo>
                  <a:cubicBezTo>
                    <a:pt x="805" y="659"/>
                    <a:pt x="460" y="688"/>
                    <a:pt x="144" y="546"/>
                  </a:cubicBezTo>
                  <a:lnTo>
                    <a:pt x="144" y="546"/>
                  </a:lnTo>
                  <a:cubicBezTo>
                    <a:pt x="27" y="493"/>
                    <a:pt x="0" y="339"/>
                    <a:pt x="93" y="251"/>
                  </a:cubicBezTo>
                  <a:lnTo>
                    <a:pt x="130" y="216"/>
                  </a:lnTo>
                  <a:lnTo>
                    <a:pt x="98" y="131"/>
                  </a:lnTo>
                  <a:lnTo>
                    <a:pt x="98" y="131"/>
                  </a:lnTo>
                  <a:cubicBezTo>
                    <a:pt x="74" y="67"/>
                    <a:pt x="125" y="0"/>
                    <a:pt x="192" y="7"/>
                  </a:cubicBezTo>
                </a:path>
              </a:pathLst>
            </a:custGeom>
            <a:solidFill>
              <a:srgbClr val="29B5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6" name="Freeform 150">
              <a:extLst>
                <a:ext uri="{FF2B5EF4-FFF2-40B4-BE49-F238E27FC236}">
                  <a16:creationId xmlns:a16="http://schemas.microsoft.com/office/drawing/2014/main" id="{56E85FC6-9124-834A-8110-9B2D42A5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2705" y="10655182"/>
              <a:ext cx="582490" cy="736357"/>
            </a:xfrm>
            <a:custGeom>
              <a:avLst/>
              <a:gdLst>
                <a:gd name="T0" fmla="*/ 353 w 469"/>
                <a:gd name="T1" fmla="*/ 29 h 589"/>
                <a:gd name="T2" fmla="*/ 33 w 469"/>
                <a:gd name="T3" fmla="*/ 0 h 589"/>
                <a:gd name="T4" fmla="*/ 33 w 469"/>
                <a:gd name="T5" fmla="*/ 0 h 589"/>
                <a:gd name="T6" fmla="*/ 0 w 469"/>
                <a:gd name="T7" fmla="*/ 286 h 589"/>
                <a:gd name="T8" fmla="*/ 0 w 469"/>
                <a:gd name="T9" fmla="*/ 286 h 589"/>
                <a:gd name="T10" fmla="*/ 74 w 469"/>
                <a:gd name="T11" fmla="*/ 588 h 589"/>
                <a:gd name="T12" fmla="*/ 74 w 469"/>
                <a:gd name="T13" fmla="*/ 588 h 589"/>
                <a:gd name="T14" fmla="*/ 286 w 469"/>
                <a:gd name="T15" fmla="*/ 558 h 589"/>
                <a:gd name="T16" fmla="*/ 286 w 469"/>
                <a:gd name="T17" fmla="*/ 558 h 589"/>
                <a:gd name="T18" fmla="*/ 411 w 469"/>
                <a:gd name="T19" fmla="*/ 300 h 589"/>
                <a:gd name="T20" fmla="*/ 404 w 469"/>
                <a:gd name="T21" fmla="*/ 285 h 589"/>
                <a:gd name="T22" fmla="*/ 445 w 469"/>
                <a:gd name="T23" fmla="*/ 172 h 589"/>
                <a:gd name="T24" fmla="*/ 445 w 469"/>
                <a:gd name="T25" fmla="*/ 172 h 589"/>
                <a:gd name="T26" fmla="*/ 353 w 469"/>
                <a:gd name="T27" fmla="*/ 2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9" h="589">
                  <a:moveTo>
                    <a:pt x="353" y="29"/>
                  </a:moveTo>
                  <a:lnTo>
                    <a:pt x="33" y="0"/>
                  </a:lnTo>
                  <a:lnTo>
                    <a:pt x="33" y="0"/>
                  </a:lnTo>
                  <a:cubicBezTo>
                    <a:pt x="33" y="54"/>
                    <a:pt x="32" y="205"/>
                    <a:pt x="0" y="286"/>
                  </a:cubicBezTo>
                  <a:lnTo>
                    <a:pt x="0" y="286"/>
                  </a:lnTo>
                  <a:cubicBezTo>
                    <a:pt x="0" y="286"/>
                    <a:pt x="108" y="410"/>
                    <a:pt x="74" y="588"/>
                  </a:cubicBezTo>
                  <a:lnTo>
                    <a:pt x="74" y="588"/>
                  </a:lnTo>
                  <a:cubicBezTo>
                    <a:pt x="153" y="581"/>
                    <a:pt x="224" y="570"/>
                    <a:pt x="286" y="558"/>
                  </a:cubicBezTo>
                  <a:lnTo>
                    <a:pt x="286" y="558"/>
                  </a:lnTo>
                  <a:cubicBezTo>
                    <a:pt x="403" y="534"/>
                    <a:pt x="465" y="405"/>
                    <a:pt x="411" y="300"/>
                  </a:cubicBezTo>
                  <a:lnTo>
                    <a:pt x="404" y="285"/>
                  </a:lnTo>
                  <a:lnTo>
                    <a:pt x="445" y="172"/>
                  </a:lnTo>
                  <a:lnTo>
                    <a:pt x="445" y="172"/>
                  </a:lnTo>
                  <a:cubicBezTo>
                    <a:pt x="468" y="106"/>
                    <a:pt x="423" y="35"/>
                    <a:pt x="353" y="29"/>
                  </a:cubicBezTo>
                </a:path>
              </a:pathLst>
            </a:custGeom>
            <a:solidFill>
              <a:srgbClr val="35D6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7" name="Freeform 151">
              <a:extLst>
                <a:ext uri="{FF2B5EF4-FFF2-40B4-BE49-F238E27FC236}">
                  <a16:creationId xmlns:a16="http://schemas.microsoft.com/office/drawing/2014/main" id="{D83776CA-8565-2846-864D-1133380A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5003" y="10578251"/>
              <a:ext cx="379170" cy="714374"/>
            </a:xfrm>
            <a:custGeom>
              <a:avLst/>
              <a:gdLst>
                <a:gd name="T0" fmla="*/ 304 w 305"/>
                <a:gd name="T1" fmla="*/ 274 h 574"/>
                <a:gd name="T2" fmla="*/ 304 w 305"/>
                <a:gd name="T3" fmla="*/ 274 h 574"/>
                <a:gd name="T4" fmla="*/ 279 w 305"/>
                <a:gd name="T5" fmla="*/ 14 h 574"/>
                <a:gd name="T6" fmla="*/ 192 w 305"/>
                <a:gd name="T7" fmla="*/ 7 h 574"/>
                <a:gd name="T8" fmla="*/ 192 w 305"/>
                <a:gd name="T9" fmla="*/ 7 h 574"/>
                <a:gd name="T10" fmla="*/ 98 w 305"/>
                <a:gd name="T11" fmla="*/ 131 h 574"/>
                <a:gd name="T12" fmla="*/ 130 w 305"/>
                <a:gd name="T13" fmla="*/ 216 h 574"/>
                <a:gd name="T14" fmla="*/ 93 w 305"/>
                <a:gd name="T15" fmla="*/ 251 h 574"/>
                <a:gd name="T16" fmla="*/ 93 w 305"/>
                <a:gd name="T17" fmla="*/ 251 h 574"/>
                <a:gd name="T18" fmla="*/ 144 w 305"/>
                <a:gd name="T19" fmla="*/ 546 h 574"/>
                <a:gd name="T20" fmla="*/ 144 w 305"/>
                <a:gd name="T21" fmla="*/ 546 h 574"/>
                <a:gd name="T22" fmla="*/ 209 w 305"/>
                <a:gd name="T23" fmla="*/ 573 h 574"/>
                <a:gd name="T24" fmla="*/ 209 w 305"/>
                <a:gd name="T25" fmla="*/ 573 h 574"/>
                <a:gd name="T26" fmla="*/ 304 w 305"/>
                <a:gd name="T27" fmla="*/ 2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5" h="574">
                  <a:moveTo>
                    <a:pt x="304" y="274"/>
                  </a:moveTo>
                  <a:lnTo>
                    <a:pt x="304" y="274"/>
                  </a:lnTo>
                  <a:cubicBezTo>
                    <a:pt x="278" y="203"/>
                    <a:pt x="277" y="87"/>
                    <a:pt x="279" y="14"/>
                  </a:cubicBezTo>
                  <a:lnTo>
                    <a:pt x="192" y="7"/>
                  </a:lnTo>
                  <a:lnTo>
                    <a:pt x="192" y="7"/>
                  </a:lnTo>
                  <a:cubicBezTo>
                    <a:pt x="125" y="0"/>
                    <a:pt x="74" y="67"/>
                    <a:pt x="98" y="131"/>
                  </a:cubicBezTo>
                  <a:lnTo>
                    <a:pt x="130" y="216"/>
                  </a:lnTo>
                  <a:lnTo>
                    <a:pt x="93" y="251"/>
                  </a:lnTo>
                  <a:lnTo>
                    <a:pt x="93" y="251"/>
                  </a:lnTo>
                  <a:cubicBezTo>
                    <a:pt x="0" y="339"/>
                    <a:pt x="27" y="493"/>
                    <a:pt x="144" y="546"/>
                  </a:cubicBezTo>
                  <a:lnTo>
                    <a:pt x="144" y="546"/>
                  </a:lnTo>
                  <a:cubicBezTo>
                    <a:pt x="165" y="556"/>
                    <a:pt x="187" y="564"/>
                    <a:pt x="209" y="573"/>
                  </a:cubicBezTo>
                  <a:lnTo>
                    <a:pt x="209" y="573"/>
                  </a:lnTo>
                  <a:cubicBezTo>
                    <a:pt x="187" y="390"/>
                    <a:pt x="304" y="274"/>
                    <a:pt x="304" y="274"/>
                  </a:cubicBezTo>
                </a:path>
              </a:pathLst>
            </a:custGeom>
            <a:solidFill>
              <a:srgbClr val="29B5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8" name="Freeform 152">
              <a:extLst>
                <a:ext uri="{FF2B5EF4-FFF2-40B4-BE49-F238E27FC236}">
                  <a16:creationId xmlns:a16="http://schemas.microsoft.com/office/drawing/2014/main" id="{EBD4B866-8DDB-2840-A7F0-0145FAAE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5804" y="10600230"/>
              <a:ext cx="428626" cy="769326"/>
            </a:xfrm>
            <a:custGeom>
              <a:avLst/>
              <a:gdLst>
                <a:gd name="T0" fmla="*/ 92 w 342"/>
                <a:gd name="T1" fmla="*/ 0 h 619"/>
                <a:gd name="T2" fmla="*/ 92 w 342"/>
                <a:gd name="T3" fmla="*/ 0 h 619"/>
                <a:gd name="T4" fmla="*/ 117 w 342"/>
                <a:gd name="T5" fmla="*/ 260 h 619"/>
                <a:gd name="T6" fmla="*/ 117 w 342"/>
                <a:gd name="T7" fmla="*/ 260 h 619"/>
                <a:gd name="T8" fmla="*/ 22 w 342"/>
                <a:gd name="T9" fmla="*/ 559 h 619"/>
                <a:gd name="T10" fmla="*/ 22 w 342"/>
                <a:gd name="T11" fmla="*/ 559 h 619"/>
                <a:gd name="T12" fmla="*/ 246 w 342"/>
                <a:gd name="T13" fmla="*/ 618 h 619"/>
                <a:gd name="T14" fmla="*/ 246 w 342"/>
                <a:gd name="T15" fmla="*/ 618 h 619"/>
                <a:gd name="T16" fmla="*/ 341 w 342"/>
                <a:gd name="T17" fmla="*/ 324 h 619"/>
                <a:gd name="T18" fmla="*/ 341 w 342"/>
                <a:gd name="T19" fmla="*/ 324 h 619"/>
                <a:gd name="T20" fmla="*/ 317 w 342"/>
                <a:gd name="T21" fmla="*/ 20 h 619"/>
                <a:gd name="T22" fmla="*/ 92 w 342"/>
                <a:gd name="T2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619">
                  <a:moveTo>
                    <a:pt x="92" y="0"/>
                  </a:moveTo>
                  <a:lnTo>
                    <a:pt x="92" y="0"/>
                  </a:lnTo>
                  <a:cubicBezTo>
                    <a:pt x="90" y="73"/>
                    <a:pt x="91" y="189"/>
                    <a:pt x="117" y="260"/>
                  </a:cubicBezTo>
                  <a:lnTo>
                    <a:pt x="117" y="260"/>
                  </a:lnTo>
                  <a:cubicBezTo>
                    <a:pt x="117" y="260"/>
                    <a:pt x="0" y="376"/>
                    <a:pt x="22" y="559"/>
                  </a:cubicBezTo>
                  <a:lnTo>
                    <a:pt x="22" y="559"/>
                  </a:lnTo>
                  <a:cubicBezTo>
                    <a:pt x="96" y="587"/>
                    <a:pt x="172" y="605"/>
                    <a:pt x="246" y="618"/>
                  </a:cubicBezTo>
                  <a:lnTo>
                    <a:pt x="246" y="618"/>
                  </a:lnTo>
                  <a:cubicBezTo>
                    <a:pt x="226" y="438"/>
                    <a:pt x="341" y="324"/>
                    <a:pt x="341" y="324"/>
                  </a:cubicBezTo>
                  <a:lnTo>
                    <a:pt x="341" y="324"/>
                  </a:lnTo>
                  <a:cubicBezTo>
                    <a:pt x="309" y="236"/>
                    <a:pt x="314" y="78"/>
                    <a:pt x="317" y="20"/>
                  </a:cubicBezTo>
                  <a:lnTo>
                    <a:pt x="92" y="0"/>
                  </a:lnTo>
                </a:path>
              </a:pathLst>
            </a:custGeom>
            <a:solidFill>
              <a:srgbClr val="35D6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59" name="Freeform 153">
              <a:extLst>
                <a:ext uri="{FF2B5EF4-FFF2-40B4-BE49-F238E27FC236}">
                  <a16:creationId xmlns:a16="http://schemas.microsoft.com/office/drawing/2014/main" id="{5D7D4A8F-D5EE-514E-BE59-FFF6B234A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1966" y="10677162"/>
              <a:ext cx="313227" cy="675906"/>
            </a:xfrm>
            <a:custGeom>
              <a:avLst/>
              <a:gdLst>
                <a:gd name="T0" fmla="*/ 137 w 253"/>
                <a:gd name="T1" fmla="*/ 10 h 542"/>
                <a:gd name="T2" fmla="*/ 29 w 253"/>
                <a:gd name="T3" fmla="*/ 0 h 542"/>
                <a:gd name="T4" fmla="*/ 29 w 253"/>
                <a:gd name="T5" fmla="*/ 0 h 542"/>
                <a:gd name="T6" fmla="*/ 0 w 253"/>
                <a:gd name="T7" fmla="*/ 245 h 542"/>
                <a:gd name="T8" fmla="*/ 0 w 253"/>
                <a:gd name="T9" fmla="*/ 245 h 542"/>
                <a:gd name="T10" fmla="*/ 58 w 253"/>
                <a:gd name="T11" fmla="*/ 541 h 542"/>
                <a:gd name="T12" fmla="*/ 58 w 253"/>
                <a:gd name="T13" fmla="*/ 541 h 542"/>
                <a:gd name="T14" fmla="*/ 70 w 253"/>
                <a:gd name="T15" fmla="*/ 539 h 542"/>
                <a:gd name="T16" fmla="*/ 70 w 253"/>
                <a:gd name="T17" fmla="*/ 539 h 542"/>
                <a:gd name="T18" fmla="*/ 195 w 253"/>
                <a:gd name="T19" fmla="*/ 281 h 542"/>
                <a:gd name="T20" fmla="*/ 188 w 253"/>
                <a:gd name="T21" fmla="*/ 266 h 542"/>
                <a:gd name="T22" fmla="*/ 229 w 253"/>
                <a:gd name="T23" fmla="*/ 153 h 542"/>
                <a:gd name="T24" fmla="*/ 229 w 253"/>
                <a:gd name="T25" fmla="*/ 153 h 542"/>
                <a:gd name="T26" fmla="*/ 137 w 253"/>
                <a:gd name="T27" fmla="*/ 1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542">
                  <a:moveTo>
                    <a:pt x="137" y="10"/>
                  </a:moveTo>
                  <a:lnTo>
                    <a:pt x="29" y="0"/>
                  </a:lnTo>
                  <a:lnTo>
                    <a:pt x="29" y="0"/>
                  </a:lnTo>
                  <a:cubicBezTo>
                    <a:pt x="30" y="53"/>
                    <a:pt x="27" y="177"/>
                    <a:pt x="0" y="245"/>
                  </a:cubicBezTo>
                  <a:lnTo>
                    <a:pt x="0" y="245"/>
                  </a:lnTo>
                  <a:cubicBezTo>
                    <a:pt x="0" y="245"/>
                    <a:pt x="107" y="369"/>
                    <a:pt x="58" y="541"/>
                  </a:cubicBezTo>
                  <a:lnTo>
                    <a:pt x="58" y="541"/>
                  </a:lnTo>
                  <a:cubicBezTo>
                    <a:pt x="62" y="540"/>
                    <a:pt x="66" y="539"/>
                    <a:pt x="70" y="539"/>
                  </a:cubicBezTo>
                  <a:lnTo>
                    <a:pt x="70" y="539"/>
                  </a:lnTo>
                  <a:cubicBezTo>
                    <a:pt x="187" y="515"/>
                    <a:pt x="249" y="386"/>
                    <a:pt x="195" y="281"/>
                  </a:cubicBezTo>
                  <a:lnTo>
                    <a:pt x="188" y="266"/>
                  </a:lnTo>
                  <a:lnTo>
                    <a:pt x="229" y="153"/>
                  </a:lnTo>
                  <a:lnTo>
                    <a:pt x="229" y="153"/>
                  </a:lnTo>
                  <a:cubicBezTo>
                    <a:pt x="252" y="87"/>
                    <a:pt x="207" y="16"/>
                    <a:pt x="137" y="10"/>
                  </a:cubicBezTo>
                </a:path>
              </a:pathLst>
            </a:custGeom>
            <a:solidFill>
              <a:srgbClr val="29B5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0" name="Freeform 154">
              <a:extLst>
                <a:ext uri="{FF2B5EF4-FFF2-40B4-BE49-F238E27FC236}">
                  <a16:creationId xmlns:a16="http://schemas.microsoft.com/office/drawing/2014/main" id="{66ED442D-A129-4D46-A14D-F71E504C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7082" y="9248411"/>
              <a:ext cx="1714499" cy="1780442"/>
            </a:xfrm>
            <a:custGeom>
              <a:avLst/>
              <a:gdLst>
                <a:gd name="T0" fmla="*/ 1205 w 1374"/>
                <a:gd name="T1" fmla="*/ 432 h 1429"/>
                <a:gd name="T2" fmla="*/ 1205 w 1374"/>
                <a:gd name="T3" fmla="*/ 432 h 1429"/>
                <a:gd name="T4" fmla="*/ 991 w 1374"/>
                <a:gd name="T5" fmla="*/ 1272 h 1429"/>
                <a:gd name="T6" fmla="*/ 991 w 1374"/>
                <a:gd name="T7" fmla="*/ 1272 h 1429"/>
                <a:gd name="T8" fmla="*/ 168 w 1374"/>
                <a:gd name="T9" fmla="*/ 998 h 1429"/>
                <a:gd name="T10" fmla="*/ 168 w 1374"/>
                <a:gd name="T11" fmla="*/ 998 h 1429"/>
                <a:gd name="T12" fmla="*/ 381 w 1374"/>
                <a:gd name="T13" fmla="*/ 157 h 1429"/>
                <a:gd name="T14" fmla="*/ 381 w 1374"/>
                <a:gd name="T15" fmla="*/ 157 h 1429"/>
                <a:gd name="T16" fmla="*/ 1205 w 1374"/>
                <a:gd name="T17" fmla="*/ 432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429">
                  <a:moveTo>
                    <a:pt x="1205" y="432"/>
                  </a:moveTo>
                  <a:lnTo>
                    <a:pt x="1205" y="432"/>
                  </a:lnTo>
                  <a:cubicBezTo>
                    <a:pt x="1373" y="739"/>
                    <a:pt x="1277" y="1115"/>
                    <a:pt x="991" y="1272"/>
                  </a:cubicBezTo>
                  <a:lnTo>
                    <a:pt x="991" y="1272"/>
                  </a:lnTo>
                  <a:cubicBezTo>
                    <a:pt x="705" y="1428"/>
                    <a:pt x="336" y="1306"/>
                    <a:pt x="168" y="998"/>
                  </a:cubicBezTo>
                  <a:lnTo>
                    <a:pt x="168" y="998"/>
                  </a:lnTo>
                  <a:cubicBezTo>
                    <a:pt x="0" y="690"/>
                    <a:pt x="95" y="313"/>
                    <a:pt x="381" y="157"/>
                  </a:cubicBezTo>
                  <a:lnTo>
                    <a:pt x="381" y="157"/>
                  </a:lnTo>
                  <a:cubicBezTo>
                    <a:pt x="668" y="0"/>
                    <a:pt x="1036" y="123"/>
                    <a:pt x="1205" y="432"/>
                  </a:cubicBezTo>
                </a:path>
              </a:pathLst>
            </a:custGeom>
            <a:solidFill>
              <a:srgbClr val="FFB5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1" name="Freeform 155">
              <a:extLst>
                <a:ext uri="{FF2B5EF4-FFF2-40B4-BE49-F238E27FC236}">
                  <a16:creationId xmlns:a16="http://schemas.microsoft.com/office/drawing/2014/main" id="{892C178A-8B87-DB49-847B-C739DB6AF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6952" y="10072693"/>
              <a:ext cx="153864" cy="203320"/>
            </a:xfrm>
            <a:custGeom>
              <a:avLst/>
              <a:gdLst>
                <a:gd name="T0" fmla="*/ 111 w 123"/>
                <a:gd name="T1" fmla="*/ 67 h 162"/>
                <a:gd name="T2" fmla="*/ 111 w 123"/>
                <a:gd name="T3" fmla="*/ 67 h 162"/>
                <a:gd name="T4" fmla="*/ 80 w 123"/>
                <a:gd name="T5" fmla="*/ 153 h 162"/>
                <a:gd name="T6" fmla="*/ 80 w 123"/>
                <a:gd name="T7" fmla="*/ 153 h 162"/>
                <a:gd name="T8" fmla="*/ 11 w 123"/>
                <a:gd name="T9" fmla="*/ 94 h 162"/>
                <a:gd name="T10" fmla="*/ 11 w 123"/>
                <a:gd name="T11" fmla="*/ 94 h 162"/>
                <a:gd name="T12" fmla="*/ 42 w 123"/>
                <a:gd name="T13" fmla="*/ 7 h 162"/>
                <a:gd name="T14" fmla="*/ 42 w 123"/>
                <a:gd name="T15" fmla="*/ 7 h 162"/>
                <a:gd name="T16" fmla="*/ 111 w 123"/>
                <a:gd name="T17" fmla="*/ 6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62">
                  <a:moveTo>
                    <a:pt x="111" y="67"/>
                  </a:moveTo>
                  <a:lnTo>
                    <a:pt x="111" y="67"/>
                  </a:lnTo>
                  <a:cubicBezTo>
                    <a:pt x="122" y="108"/>
                    <a:pt x="108" y="146"/>
                    <a:pt x="80" y="153"/>
                  </a:cubicBezTo>
                  <a:lnTo>
                    <a:pt x="80" y="153"/>
                  </a:lnTo>
                  <a:cubicBezTo>
                    <a:pt x="52" y="161"/>
                    <a:pt x="21" y="134"/>
                    <a:pt x="11" y="94"/>
                  </a:cubicBezTo>
                  <a:lnTo>
                    <a:pt x="11" y="94"/>
                  </a:lnTo>
                  <a:cubicBezTo>
                    <a:pt x="0" y="53"/>
                    <a:pt x="14" y="15"/>
                    <a:pt x="42" y="7"/>
                  </a:cubicBezTo>
                  <a:lnTo>
                    <a:pt x="42" y="7"/>
                  </a:lnTo>
                  <a:cubicBezTo>
                    <a:pt x="69" y="0"/>
                    <a:pt x="101" y="27"/>
                    <a:pt x="111" y="67"/>
                  </a:cubicBezTo>
                </a:path>
              </a:pathLst>
            </a:custGeom>
            <a:solidFill>
              <a:srgbClr val="F28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2" name="Freeform 156">
              <a:extLst>
                <a:ext uri="{FF2B5EF4-FFF2-40B4-BE49-F238E27FC236}">
                  <a16:creationId xmlns:a16="http://schemas.microsoft.com/office/drawing/2014/main" id="{92F5C8ED-35CD-8643-96B4-3835E701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7944" y="10116654"/>
              <a:ext cx="148368" cy="159359"/>
            </a:xfrm>
            <a:custGeom>
              <a:avLst/>
              <a:gdLst>
                <a:gd name="T0" fmla="*/ 109 w 118"/>
                <a:gd name="T1" fmla="*/ 63 h 128"/>
                <a:gd name="T2" fmla="*/ 109 w 118"/>
                <a:gd name="T3" fmla="*/ 63 h 128"/>
                <a:gd name="T4" fmla="*/ 70 w 118"/>
                <a:gd name="T5" fmla="*/ 119 h 128"/>
                <a:gd name="T6" fmla="*/ 70 w 118"/>
                <a:gd name="T7" fmla="*/ 119 h 128"/>
                <a:gd name="T8" fmla="*/ 9 w 118"/>
                <a:gd name="T9" fmla="*/ 89 h 128"/>
                <a:gd name="T10" fmla="*/ 9 w 118"/>
                <a:gd name="T11" fmla="*/ 89 h 128"/>
                <a:gd name="T12" fmla="*/ 41 w 118"/>
                <a:gd name="T13" fmla="*/ 8 h 128"/>
                <a:gd name="T14" fmla="*/ 41 w 118"/>
                <a:gd name="T15" fmla="*/ 8 h 128"/>
                <a:gd name="T16" fmla="*/ 109 w 118"/>
                <a:gd name="T17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28">
                  <a:moveTo>
                    <a:pt x="109" y="63"/>
                  </a:moveTo>
                  <a:lnTo>
                    <a:pt x="109" y="63"/>
                  </a:lnTo>
                  <a:cubicBezTo>
                    <a:pt x="117" y="95"/>
                    <a:pt x="98" y="112"/>
                    <a:pt x="70" y="119"/>
                  </a:cubicBezTo>
                  <a:lnTo>
                    <a:pt x="70" y="119"/>
                  </a:lnTo>
                  <a:cubicBezTo>
                    <a:pt x="42" y="127"/>
                    <a:pt x="17" y="121"/>
                    <a:pt x="9" y="89"/>
                  </a:cubicBezTo>
                  <a:lnTo>
                    <a:pt x="9" y="89"/>
                  </a:lnTo>
                  <a:cubicBezTo>
                    <a:pt x="0" y="56"/>
                    <a:pt x="13" y="15"/>
                    <a:pt x="41" y="8"/>
                  </a:cubicBezTo>
                  <a:lnTo>
                    <a:pt x="41" y="8"/>
                  </a:lnTo>
                  <a:cubicBezTo>
                    <a:pt x="69" y="0"/>
                    <a:pt x="100" y="30"/>
                    <a:pt x="109" y="6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3" name="Freeform 157">
              <a:extLst>
                <a:ext uri="{FF2B5EF4-FFF2-40B4-BE49-F238E27FC236}">
                  <a16:creationId xmlns:a16="http://schemas.microsoft.com/office/drawing/2014/main" id="{11E489AA-0C0B-A34A-86D3-58D8C436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5578" y="9979272"/>
              <a:ext cx="148368" cy="203324"/>
            </a:xfrm>
            <a:custGeom>
              <a:avLst/>
              <a:gdLst>
                <a:gd name="T0" fmla="*/ 111 w 121"/>
                <a:gd name="T1" fmla="*/ 69 h 162"/>
                <a:gd name="T2" fmla="*/ 111 w 121"/>
                <a:gd name="T3" fmla="*/ 69 h 162"/>
                <a:gd name="T4" fmla="*/ 78 w 121"/>
                <a:gd name="T5" fmla="*/ 154 h 162"/>
                <a:gd name="T6" fmla="*/ 78 w 121"/>
                <a:gd name="T7" fmla="*/ 154 h 162"/>
                <a:gd name="T8" fmla="*/ 10 w 121"/>
                <a:gd name="T9" fmla="*/ 92 h 162"/>
                <a:gd name="T10" fmla="*/ 10 w 121"/>
                <a:gd name="T11" fmla="*/ 92 h 162"/>
                <a:gd name="T12" fmla="*/ 43 w 121"/>
                <a:gd name="T13" fmla="*/ 6 h 162"/>
                <a:gd name="T14" fmla="*/ 43 w 121"/>
                <a:gd name="T15" fmla="*/ 6 h 162"/>
                <a:gd name="T16" fmla="*/ 111 w 121"/>
                <a:gd name="T17" fmla="*/ 6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62">
                  <a:moveTo>
                    <a:pt x="111" y="69"/>
                  </a:moveTo>
                  <a:lnTo>
                    <a:pt x="111" y="69"/>
                  </a:lnTo>
                  <a:cubicBezTo>
                    <a:pt x="120" y="109"/>
                    <a:pt x="105" y="148"/>
                    <a:pt x="78" y="154"/>
                  </a:cubicBezTo>
                  <a:lnTo>
                    <a:pt x="78" y="154"/>
                  </a:lnTo>
                  <a:cubicBezTo>
                    <a:pt x="49" y="161"/>
                    <a:pt x="19" y="132"/>
                    <a:pt x="10" y="92"/>
                  </a:cubicBezTo>
                  <a:lnTo>
                    <a:pt x="10" y="92"/>
                  </a:lnTo>
                  <a:cubicBezTo>
                    <a:pt x="0" y="51"/>
                    <a:pt x="16" y="13"/>
                    <a:pt x="43" y="6"/>
                  </a:cubicBezTo>
                  <a:lnTo>
                    <a:pt x="43" y="6"/>
                  </a:lnTo>
                  <a:cubicBezTo>
                    <a:pt x="72" y="0"/>
                    <a:pt x="101" y="28"/>
                    <a:pt x="111" y="69"/>
                  </a:cubicBezTo>
                </a:path>
              </a:pathLst>
            </a:custGeom>
            <a:solidFill>
              <a:srgbClr val="F28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4" name="Freeform 158">
              <a:extLst>
                <a:ext uri="{FF2B5EF4-FFF2-40B4-BE49-F238E27FC236}">
                  <a16:creationId xmlns:a16="http://schemas.microsoft.com/office/drawing/2014/main" id="{9FA21A9E-2B68-6E46-8209-F73A7648B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6567" y="10023232"/>
              <a:ext cx="148368" cy="159363"/>
            </a:xfrm>
            <a:custGeom>
              <a:avLst/>
              <a:gdLst>
                <a:gd name="T0" fmla="*/ 109 w 117"/>
                <a:gd name="T1" fmla="*/ 64 h 128"/>
                <a:gd name="T2" fmla="*/ 109 w 117"/>
                <a:gd name="T3" fmla="*/ 64 h 128"/>
                <a:gd name="T4" fmla="*/ 69 w 117"/>
                <a:gd name="T5" fmla="*/ 120 h 128"/>
                <a:gd name="T6" fmla="*/ 69 w 117"/>
                <a:gd name="T7" fmla="*/ 120 h 128"/>
                <a:gd name="T8" fmla="*/ 7 w 117"/>
                <a:gd name="T9" fmla="*/ 87 h 128"/>
                <a:gd name="T10" fmla="*/ 7 w 117"/>
                <a:gd name="T11" fmla="*/ 87 h 128"/>
                <a:gd name="T12" fmla="*/ 42 w 117"/>
                <a:gd name="T13" fmla="*/ 7 h 128"/>
                <a:gd name="T14" fmla="*/ 42 w 117"/>
                <a:gd name="T15" fmla="*/ 7 h 128"/>
                <a:gd name="T16" fmla="*/ 109 w 117"/>
                <a:gd name="T17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28">
                  <a:moveTo>
                    <a:pt x="109" y="64"/>
                  </a:moveTo>
                  <a:lnTo>
                    <a:pt x="109" y="64"/>
                  </a:lnTo>
                  <a:cubicBezTo>
                    <a:pt x="116" y="97"/>
                    <a:pt x="96" y="114"/>
                    <a:pt x="69" y="120"/>
                  </a:cubicBezTo>
                  <a:lnTo>
                    <a:pt x="69" y="120"/>
                  </a:lnTo>
                  <a:cubicBezTo>
                    <a:pt x="40" y="127"/>
                    <a:pt x="15" y="120"/>
                    <a:pt x="7" y="87"/>
                  </a:cubicBezTo>
                  <a:lnTo>
                    <a:pt x="7" y="87"/>
                  </a:lnTo>
                  <a:cubicBezTo>
                    <a:pt x="0" y="55"/>
                    <a:pt x="15" y="13"/>
                    <a:pt x="42" y="7"/>
                  </a:cubicBezTo>
                  <a:lnTo>
                    <a:pt x="42" y="7"/>
                  </a:lnTo>
                  <a:cubicBezTo>
                    <a:pt x="70" y="0"/>
                    <a:pt x="102" y="32"/>
                    <a:pt x="109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5" name="Freeform 159">
              <a:extLst>
                <a:ext uri="{FF2B5EF4-FFF2-40B4-BE49-F238E27FC236}">
                  <a16:creationId xmlns:a16="http://schemas.microsoft.com/office/drawing/2014/main" id="{368109C4-028E-7342-B9CF-0A7F6C68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1263" y="9979273"/>
              <a:ext cx="197827" cy="390160"/>
            </a:xfrm>
            <a:custGeom>
              <a:avLst/>
              <a:gdLst>
                <a:gd name="T0" fmla="*/ 33 w 157"/>
                <a:gd name="T1" fmla="*/ 314 h 315"/>
                <a:gd name="T2" fmla="*/ 28 w 157"/>
                <a:gd name="T3" fmla="*/ 282 h 315"/>
                <a:gd name="T4" fmla="*/ 109 w 157"/>
                <a:gd name="T5" fmla="*/ 267 h 315"/>
                <a:gd name="T6" fmla="*/ 109 w 157"/>
                <a:gd name="T7" fmla="*/ 267 h 315"/>
                <a:gd name="T8" fmla="*/ 120 w 157"/>
                <a:gd name="T9" fmla="*/ 259 h 315"/>
                <a:gd name="T10" fmla="*/ 120 w 157"/>
                <a:gd name="T11" fmla="*/ 259 h 315"/>
                <a:gd name="T12" fmla="*/ 120 w 157"/>
                <a:gd name="T13" fmla="*/ 246 h 315"/>
                <a:gd name="T14" fmla="*/ 0 w 157"/>
                <a:gd name="T15" fmla="*/ 16 h 315"/>
                <a:gd name="T16" fmla="*/ 29 w 157"/>
                <a:gd name="T17" fmla="*/ 0 h 315"/>
                <a:gd name="T18" fmla="*/ 149 w 157"/>
                <a:gd name="T19" fmla="*/ 231 h 315"/>
                <a:gd name="T20" fmla="*/ 149 w 157"/>
                <a:gd name="T21" fmla="*/ 231 h 315"/>
                <a:gd name="T22" fmla="*/ 149 w 157"/>
                <a:gd name="T23" fmla="*/ 274 h 315"/>
                <a:gd name="T24" fmla="*/ 149 w 157"/>
                <a:gd name="T25" fmla="*/ 274 h 315"/>
                <a:gd name="T26" fmla="*/ 115 w 157"/>
                <a:gd name="T27" fmla="*/ 300 h 315"/>
                <a:gd name="T28" fmla="*/ 33 w 157"/>
                <a:gd name="T29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5">
                  <a:moveTo>
                    <a:pt x="33" y="314"/>
                  </a:moveTo>
                  <a:lnTo>
                    <a:pt x="28" y="282"/>
                  </a:lnTo>
                  <a:lnTo>
                    <a:pt x="109" y="267"/>
                  </a:lnTo>
                  <a:lnTo>
                    <a:pt x="109" y="267"/>
                  </a:lnTo>
                  <a:cubicBezTo>
                    <a:pt x="114" y="267"/>
                    <a:pt x="118" y="264"/>
                    <a:pt x="120" y="259"/>
                  </a:cubicBezTo>
                  <a:lnTo>
                    <a:pt x="120" y="259"/>
                  </a:lnTo>
                  <a:cubicBezTo>
                    <a:pt x="122" y="255"/>
                    <a:pt x="122" y="250"/>
                    <a:pt x="120" y="246"/>
                  </a:cubicBezTo>
                  <a:lnTo>
                    <a:pt x="0" y="16"/>
                  </a:lnTo>
                  <a:lnTo>
                    <a:pt x="29" y="0"/>
                  </a:lnTo>
                  <a:lnTo>
                    <a:pt x="149" y="231"/>
                  </a:lnTo>
                  <a:lnTo>
                    <a:pt x="149" y="231"/>
                  </a:lnTo>
                  <a:cubicBezTo>
                    <a:pt x="156" y="244"/>
                    <a:pt x="156" y="260"/>
                    <a:pt x="149" y="274"/>
                  </a:cubicBezTo>
                  <a:lnTo>
                    <a:pt x="149" y="274"/>
                  </a:lnTo>
                  <a:cubicBezTo>
                    <a:pt x="143" y="288"/>
                    <a:pt x="130" y="297"/>
                    <a:pt x="115" y="300"/>
                  </a:cubicBezTo>
                  <a:lnTo>
                    <a:pt x="33" y="314"/>
                  </a:lnTo>
                </a:path>
              </a:pathLst>
            </a:custGeom>
            <a:solidFill>
              <a:srgbClr val="F282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6" name="Freeform 160">
              <a:extLst>
                <a:ext uri="{FF2B5EF4-FFF2-40B4-BE49-F238E27FC236}">
                  <a16:creationId xmlns:a16="http://schemas.microsoft.com/office/drawing/2014/main" id="{0BDEE65E-DEE7-2540-B159-50F3D3CD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4175" y="10314481"/>
              <a:ext cx="1148493" cy="818782"/>
            </a:xfrm>
            <a:custGeom>
              <a:avLst/>
              <a:gdLst>
                <a:gd name="T0" fmla="*/ 51 w 921"/>
                <a:gd name="T1" fmla="*/ 54 h 655"/>
                <a:gd name="T2" fmla="*/ 84 w 921"/>
                <a:gd name="T3" fmla="*/ 167 h 655"/>
                <a:gd name="T4" fmla="*/ 0 w 921"/>
                <a:gd name="T5" fmla="*/ 442 h 655"/>
                <a:gd name="T6" fmla="*/ 0 w 921"/>
                <a:gd name="T7" fmla="*/ 442 h 655"/>
                <a:gd name="T8" fmla="*/ 823 w 921"/>
                <a:gd name="T9" fmla="*/ 375 h 655"/>
                <a:gd name="T10" fmla="*/ 876 w 921"/>
                <a:gd name="T11" fmla="*/ 223 h 655"/>
                <a:gd name="T12" fmla="*/ 876 w 921"/>
                <a:gd name="T13" fmla="*/ 223 h 655"/>
                <a:gd name="T14" fmla="*/ 887 w 921"/>
                <a:gd name="T15" fmla="*/ 174 h 655"/>
                <a:gd name="T16" fmla="*/ 911 w 921"/>
                <a:gd name="T17" fmla="*/ 80 h 655"/>
                <a:gd name="T18" fmla="*/ 911 w 921"/>
                <a:gd name="T19" fmla="*/ 80 h 655"/>
                <a:gd name="T20" fmla="*/ 854 w 921"/>
                <a:gd name="T21" fmla="*/ 25 h 655"/>
                <a:gd name="T22" fmla="*/ 854 w 921"/>
                <a:gd name="T23" fmla="*/ 25 h 655"/>
                <a:gd name="T24" fmla="*/ 99 w 921"/>
                <a:gd name="T25" fmla="*/ 12 h 655"/>
                <a:gd name="T26" fmla="*/ 99 w 921"/>
                <a:gd name="T27" fmla="*/ 12 h 655"/>
                <a:gd name="T28" fmla="*/ 51 w 921"/>
                <a:gd name="T29" fmla="*/ 5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1" h="655">
                  <a:moveTo>
                    <a:pt x="51" y="54"/>
                  </a:moveTo>
                  <a:lnTo>
                    <a:pt x="84" y="167"/>
                  </a:lnTo>
                  <a:lnTo>
                    <a:pt x="0" y="442"/>
                  </a:lnTo>
                  <a:lnTo>
                    <a:pt x="0" y="442"/>
                  </a:lnTo>
                  <a:cubicBezTo>
                    <a:pt x="0" y="442"/>
                    <a:pt x="448" y="654"/>
                    <a:pt x="823" y="375"/>
                  </a:cubicBezTo>
                  <a:lnTo>
                    <a:pt x="876" y="223"/>
                  </a:lnTo>
                  <a:lnTo>
                    <a:pt x="876" y="223"/>
                  </a:lnTo>
                  <a:cubicBezTo>
                    <a:pt x="881" y="207"/>
                    <a:pt x="885" y="191"/>
                    <a:pt x="887" y="174"/>
                  </a:cubicBezTo>
                  <a:lnTo>
                    <a:pt x="911" y="80"/>
                  </a:lnTo>
                  <a:lnTo>
                    <a:pt x="911" y="80"/>
                  </a:lnTo>
                  <a:cubicBezTo>
                    <a:pt x="920" y="45"/>
                    <a:pt x="888" y="15"/>
                    <a:pt x="854" y="25"/>
                  </a:cubicBezTo>
                  <a:lnTo>
                    <a:pt x="854" y="25"/>
                  </a:lnTo>
                  <a:cubicBezTo>
                    <a:pt x="711" y="70"/>
                    <a:pt x="396" y="141"/>
                    <a:pt x="99" y="12"/>
                  </a:cubicBezTo>
                  <a:lnTo>
                    <a:pt x="99" y="12"/>
                  </a:lnTo>
                  <a:cubicBezTo>
                    <a:pt x="72" y="0"/>
                    <a:pt x="43" y="25"/>
                    <a:pt x="51" y="54"/>
                  </a:cubicBezTo>
                </a:path>
              </a:pathLst>
            </a:custGeom>
            <a:solidFill>
              <a:srgbClr val="6E3A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7" name="Freeform 161">
              <a:extLst>
                <a:ext uri="{FF2B5EF4-FFF2-40B4-BE49-F238E27FC236}">
                  <a16:creationId xmlns:a16="http://schemas.microsoft.com/office/drawing/2014/main" id="{0D24658D-B5E1-324B-BE9D-9DE5D967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2928" y="10287001"/>
              <a:ext cx="406643" cy="483578"/>
            </a:xfrm>
            <a:custGeom>
              <a:avLst/>
              <a:gdLst>
                <a:gd name="T0" fmla="*/ 308 w 326"/>
                <a:gd name="T1" fmla="*/ 378 h 389"/>
                <a:gd name="T2" fmla="*/ 308 w 326"/>
                <a:gd name="T3" fmla="*/ 378 h 389"/>
                <a:gd name="T4" fmla="*/ 296 w 326"/>
                <a:gd name="T5" fmla="*/ 387 h 389"/>
                <a:gd name="T6" fmla="*/ 296 w 326"/>
                <a:gd name="T7" fmla="*/ 387 h 389"/>
                <a:gd name="T8" fmla="*/ 0 w 326"/>
                <a:gd name="T9" fmla="*/ 11 h 389"/>
                <a:gd name="T10" fmla="*/ 0 w 326"/>
                <a:gd name="T11" fmla="*/ 11 h 389"/>
                <a:gd name="T12" fmla="*/ 4 w 326"/>
                <a:gd name="T13" fmla="*/ 3 h 389"/>
                <a:gd name="T14" fmla="*/ 4 w 326"/>
                <a:gd name="T15" fmla="*/ 3 h 389"/>
                <a:gd name="T16" fmla="*/ 12 w 326"/>
                <a:gd name="T17" fmla="*/ 0 h 389"/>
                <a:gd name="T18" fmla="*/ 315 w 326"/>
                <a:gd name="T19" fmla="*/ 52 h 389"/>
                <a:gd name="T20" fmla="*/ 315 w 326"/>
                <a:gd name="T21" fmla="*/ 52 h 389"/>
                <a:gd name="T22" fmla="*/ 323 w 326"/>
                <a:gd name="T23" fmla="*/ 64 h 389"/>
                <a:gd name="T24" fmla="*/ 323 w 326"/>
                <a:gd name="T25" fmla="*/ 64 h 389"/>
                <a:gd name="T26" fmla="*/ 312 w 326"/>
                <a:gd name="T27" fmla="*/ 72 h 389"/>
                <a:gd name="T28" fmla="*/ 36 w 326"/>
                <a:gd name="T29" fmla="*/ 25 h 389"/>
                <a:gd name="T30" fmla="*/ 36 w 326"/>
                <a:gd name="T31" fmla="*/ 25 h 389"/>
                <a:gd name="T32" fmla="*/ 24 w 326"/>
                <a:gd name="T33" fmla="*/ 37 h 389"/>
                <a:gd name="T34" fmla="*/ 24 w 326"/>
                <a:gd name="T35" fmla="*/ 37 h 389"/>
                <a:gd name="T36" fmla="*/ 299 w 326"/>
                <a:gd name="T37" fmla="*/ 367 h 389"/>
                <a:gd name="T38" fmla="*/ 299 w 326"/>
                <a:gd name="T39" fmla="*/ 367 h 389"/>
                <a:gd name="T40" fmla="*/ 308 w 326"/>
                <a:gd name="T41" fmla="*/ 37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" h="389">
                  <a:moveTo>
                    <a:pt x="308" y="378"/>
                  </a:moveTo>
                  <a:lnTo>
                    <a:pt x="308" y="378"/>
                  </a:lnTo>
                  <a:cubicBezTo>
                    <a:pt x="307" y="384"/>
                    <a:pt x="302" y="388"/>
                    <a:pt x="296" y="387"/>
                  </a:cubicBezTo>
                  <a:lnTo>
                    <a:pt x="296" y="387"/>
                  </a:lnTo>
                  <a:cubicBezTo>
                    <a:pt x="27" y="331"/>
                    <a:pt x="0" y="14"/>
                    <a:pt x="0" y="11"/>
                  </a:cubicBezTo>
                  <a:lnTo>
                    <a:pt x="0" y="11"/>
                  </a:lnTo>
                  <a:cubicBezTo>
                    <a:pt x="0" y="8"/>
                    <a:pt x="1" y="5"/>
                    <a:pt x="4" y="3"/>
                  </a:cubicBezTo>
                  <a:lnTo>
                    <a:pt x="4" y="3"/>
                  </a:lnTo>
                  <a:cubicBezTo>
                    <a:pt x="6" y="1"/>
                    <a:pt x="9" y="0"/>
                    <a:pt x="12" y="0"/>
                  </a:cubicBezTo>
                  <a:lnTo>
                    <a:pt x="315" y="52"/>
                  </a:lnTo>
                  <a:lnTo>
                    <a:pt x="315" y="52"/>
                  </a:lnTo>
                  <a:cubicBezTo>
                    <a:pt x="321" y="53"/>
                    <a:pt x="325" y="59"/>
                    <a:pt x="323" y="64"/>
                  </a:cubicBezTo>
                  <a:lnTo>
                    <a:pt x="323" y="64"/>
                  </a:lnTo>
                  <a:cubicBezTo>
                    <a:pt x="323" y="70"/>
                    <a:pt x="317" y="73"/>
                    <a:pt x="312" y="72"/>
                  </a:cubicBezTo>
                  <a:lnTo>
                    <a:pt x="36" y="25"/>
                  </a:lnTo>
                  <a:lnTo>
                    <a:pt x="36" y="25"/>
                  </a:lnTo>
                  <a:cubicBezTo>
                    <a:pt x="29" y="24"/>
                    <a:pt x="23" y="30"/>
                    <a:pt x="24" y="37"/>
                  </a:cubicBezTo>
                  <a:lnTo>
                    <a:pt x="24" y="37"/>
                  </a:lnTo>
                  <a:cubicBezTo>
                    <a:pt x="37" y="113"/>
                    <a:pt x="92" y="324"/>
                    <a:pt x="299" y="367"/>
                  </a:cubicBezTo>
                  <a:lnTo>
                    <a:pt x="299" y="367"/>
                  </a:lnTo>
                  <a:cubicBezTo>
                    <a:pt x="305" y="368"/>
                    <a:pt x="309" y="373"/>
                    <a:pt x="308" y="3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8" name="Freeform 162">
              <a:extLst>
                <a:ext uri="{FF2B5EF4-FFF2-40B4-BE49-F238E27FC236}">
                  <a16:creationId xmlns:a16="http://schemas.microsoft.com/office/drawing/2014/main" id="{0B55F6A5-9475-0A49-B05E-898C8C0E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6031" y="8632953"/>
              <a:ext cx="2077182" cy="3368550"/>
            </a:xfrm>
            <a:custGeom>
              <a:avLst/>
              <a:gdLst>
                <a:gd name="T0" fmla="*/ 649 w 1669"/>
                <a:gd name="T1" fmla="*/ 622 h 2701"/>
                <a:gd name="T2" fmla="*/ 649 w 1669"/>
                <a:gd name="T3" fmla="*/ 622 h 2701"/>
                <a:gd name="T4" fmla="*/ 97 w 1669"/>
                <a:gd name="T5" fmla="*/ 1056 h 2701"/>
                <a:gd name="T6" fmla="*/ 97 w 1669"/>
                <a:gd name="T7" fmla="*/ 1056 h 2701"/>
                <a:gd name="T8" fmla="*/ 160 w 1669"/>
                <a:gd name="T9" fmla="*/ 1871 h 2701"/>
                <a:gd name="T10" fmla="*/ 160 w 1669"/>
                <a:gd name="T11" fmla="*/ 1871 h 2701"/>
                <a:gd name="T12" fmla="*/ 540 w 1669"/>
                <a:gd name="T13" fmla="*/ 2310 h 2701"/>
                <a:gd name="T14" fmla="*/ 540 w 1669"/>
                <a:gd name="T15" fmla="*/ 2310 h 2701"/>
                <a:gd name="T16" fmla="*/ 1173 w 1669"/>
                <a:gd name="T17" fmla="*/ 2612 h 2701"/>
                <a:gd name="T18" fmla="*/ 1173 w 1669"/>
                <a:gd name="T19" fmla="*/ 2612 h 2701"/>
                <a:gd name="T20" fmla="*/ 801 w 1669"/>
                <a:gd name="T21" fmla="*/ 1736 h 2701"/>
                <a:gd name="T22" fmla="*/ 801 w 1669"/>
                <a:gd name="T23" fmla="*/ 1736 h 2701"/>
                <a:gd name="T24" fmla="*/ 833 w 1669"/>
                <a:gd name="T25" fmla="*/ 845 h 2701"/>
                <a:gd name="T26" fmla="*/ 833 w 1669"/>
                <a:gd name="T27" fmla="*/ 845 h 2701"/>
                <a:gd name="T28" fmla="*/ 1668 w 1669"/>
                <a:gd name="T29" fmla="*/ 839 h 2701"/>
                <a:gd name="T30" fmla="*/ 1668 w 1669"/>
                <a:gd name="T31" fmla="*/ 839 h 2701"/>
                <a:gd name="T32" fmla="*/ 649 w 1669"/>
                <a:gd name="T33" fmla="*/ 622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9" h="2701">
                  <a:moveTo>
                    <a:pt x="649" y="622"/>
                  </a:moveTo>
                  <a:lnTo>
                    <a:pt x="649" y="622"/>
                  </a:lnTo>
                  <a:cubicBezTo>
                    <a:pt x="649" y="622"/>
                    <a:pt x="180" y="559"/>
                    <a:pt x="97" y="1056"/>
                  </a:cubicBezTo>
                  <a:lnTo>
                    <a:pt x="97" y="1056"/>
                  </a:lnTo>
                  <a:cubicBezTo>
                    <a:pt x="0" y="1635"/>
                    <a:pt x="194" y="1590"/>
                    <a:pt x="160" y="1871"/>
                  </a:cubicBezTo>
                  <a:lnTo>
                    <a:pt x="160" y="1871"/>
                  </a:lnTo>
                  <a:cubicBezTo>
                    <a:pt x="122" y="2194"/>
                    <a:pt x="225" y="2229"/>
                    <a:pt x="540" y="2310"/>
                  </a:cubicBezTo>
                  <a:lnTo>
                    <a:pt x="540" y="2310"/>
                  </a:lnTo>
                  <a:cubicBezTo>
                    <a:pt x="651" y="2338"/>
                    <a:pt x="735" y="2700"/>
                    <a:pt x="1173" y="2612"/>
                  </a:cubicBezTo>
                  <a:lnTo>
                    <a:pt x="1173" y="2612"/>
                  </a:lnTo>
                  <a:cubicBezTo>
                    <a:pt x="1173" y="2612"/>
                    <a:pt x="1338" y="2235"/>
                    <a:pt x="801" y="1736"/>
                  </a:cubicBezTo>
                  <a:lnTo>
                    <a:pt x="801" y="1736"/>
                  </a:lnTo>
                  <a:cubicBezTo>
                    <a:pt x="288" y="1259"/>
                    <a:pt x="1030" y="1282"/>
                    <a:pt x="833" y="845"/>
                  </a:cubicBezTo>
                  <a:lnTo>
                    <a:pt x="833" y="845"/>
                  </a:lnTo>
                  <a:cubicBezTo>
                    <a:pt x="833" y="845"/>
                    <a:pt x="1156" y="1160"/>
                    <a:pt x="1668" y="839"/>
                  </a:cubicBezTo>
                  <a:lnTo>
                    <a:pt x="1668" y="839"/>
                  </a:lnTo>
                  <a:cubicBezTo>
                    <a:pt x="1668" y="839"/>
                    <a:pt x="1155" y="0"/>
                    <a:pt x="649" y="62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69" name="Freeform 163">
              <a:extLst>
                <a:ext uri="{FF2B5EF4-FFF2-40B4-BE49-F238E27FC236}">
                  <a16:creationId xmlns:a16="http://schemas.microsoft.com/office/drawing/2014/main" id="{EDD521BB-8E3D-6E42-87B1-BF408A9A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7530" y="10276013"/>
              <a:ext cx="280254" cy="324219"/>
            </a:xfrm>
            <a:custGeom>
              <a:avLst/>
              <a:gdLst>
                <a:gd name="T0" fmla="*/ 193 w 226"/>
                <a:gd name="T1" fmla="*/ 86 h 262"/>
                <a:gd name="T2" fmla="*/ 193 w 226"/>
                <a:gd name="T3" fmla="*/ 86 h 262"/>
                <a:gd name="T4" fmla="*/ 171 w 226"/>
                <a:gd name="T5" fmla="*/ 237 h 262"/>
                <a:gd name="T6" fmla="*/ 171 w 226"/>
                <a:gd name="T7" fmla="*/ 237 h 262"/>
                <a:gd name="T8" fmla="*/ 32 w 226"/>
                <a:gd name="T9" fmla="*/ 174 h 262"/>
                <a:gd name="T10" fmla="*/ 32 w 226"/>
                <a:gd name="T11" fmla="*/ 174 h 262"/>
                <a:gd name="T12" fmla="*/ 54 w 226"/>
                <a:gd name="T13" fmla="*/ 24 h 262"/>
                <a:gd name="T14" fmla="*/ 54 w 226"/>
                <a:gd name="T15" fmla="*/ 24 h 262"/>
                <a:gd name="T16" fmla="*/ 193 w 226"/>
                <a:gd name="T17" fmla="*/ 8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62">
                  <a:moveTo>
                    <a:pt x="193" y="86"/>
                  </a:moveTo>
                  <a:lnTo>
                    <a:pt x="193" y="86"/>
                  </a:lnTo>
                  <a:cubicBezTo>
                    <a:pt x="225" y="145"/>
                    <a:pt x="215" y="212"/>
                    <a:pt x="171" y="237"/>
                  </a:cubicBezTo>
                  <a:lnTo>
                    <a:pt x="171" y="237"/>
                  </a:lnTo>
                  <a:cubicBezTo>
                    <a:pt x="126" y="261"/>
                    <a:pt x="64" y="233"/>
                    <a:pt x="32" y="174"/>
                  </a:cubicBezTo>
                  <a:lnTo>
                    <a:pt x="32" y="174"/>
                  </a:lnTo>
                  <a:cubicBezTo>
                    <a:pt x="0" y="116"/>
                    <a:pt x="10" y="48"/>
                    <a:pt x="54" y="24"/>
                  </a:cubicBezTo>
                  <a:lnTo>
                    <a:pt x="54" y="24"/>
                  </a:lnTo>
                  <a:cubicBezTo>
                    <a:pt x="99" y="0"/>
                    <a:pt x="161" y="27"/>
                    <a:pt x="193" y="86"/>
                  </a:cubicBezTo>
                </a:path>
              </a:pathLst>
            </a:custGeom>
            <a:solidFill>
              <a:srgbClr val="FFB5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70" name="Freeform 164">
              <a:extLst>
                <a:ext uri="{FF2B5EF4-FFF2-40B4-BE49-F238E27FC236}">
                  <a16:creationId xmlns:a16="http://schemas.microsoft.com/office/drawing/2014/main" id="{A7A76FBF-B7C7-114C-A8DE-D81BFBAA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4175" y="10545278"/>
              <a:ext cx="1104532" cy="587983"/>
            </a:xfrm>
            <a:custGeom>
              <a:avLst/>
              <a:gdLst>
                <a:gd name="T0" fmla="*/ 52 w 886"/>
                <a:gd name="T1" fmla="*/ 84 h 470"/>
                <a:gd name="T2" fmla="*/ 0 w 886"/>
                <a:gd name="T3" fmla="*/ 257 h 470"/>
                <a:gd name="T4" fmla="*/ 0 w 886"/>
                <a:gd name="T5" fmla="*/ 257 h 470"/>
                <a:gd name="T6" fmla="*/ 823 w 886"/>
                <a:gd name="T7" fmla="*/ 190 h 470"/>
                <a:gd name="T8" fmla="*/ 876 w 886"/>
                <a:gd name="T9" fmla="*/ 38 h 470"/>
                <a:gd name="T10" fmla="*/ 876 w 886"/>
                <a:gd name="T11" fmla="*/ 38 h 470"/>
                <a:gd name="T12" fmla="*/ 885 w 886"/>
                <a:gd name="T13" fmla="*/ 0 h 470"/>
                <a:gd name="T14" fmla="*/ 885 w 886"/>
                <a:gd name="T15" fmla="*/ 0 h 470"/>
                <a:gd name="T16" fmla="*/ 52 w 886"/>
                <a:gd name="T17" fmla="*/ 8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470">
                  <a:moveTo>
                    <a:pt x="52" y="84"/>
                  </a:moveTo>
                  <a:lnTo>
                    <a:pt x="0" y="257"/>
                  </a:lnTo>
                  <a:lnTo>
                    <a:pt x="0" y="257"/>
                  </a:lnTo>
                  <a:cubicBezTo>
                    <a:pt x="0" y="257"/>
                    <a:pt x="448" y="469"/>
                    <a:pt x="823" y="190"/>
                  </a:cubicBezTo>
                  <a:lnTo>
                    <a:pt x="876" y="38"/>
                  </a:lnTo>
                  <a:lnTo>
                    <a:pt x="876" y="38"/>
                  </a:lnTo>
                  <a:cubicBezTo>
                    <a:pt x="880" y="26"/>
                    <a:pt x="883" y="13"/>
                    <a:pt x="885" y="0"/>
                  </a:cubicBezTo>
                  <a:lnTo>
                    <a:pt x="885" y="0"/>
                  </a:lnTo>
                  <a:cubicBezTo>
                    <a:pt x="751" y="90"/>
                    <a:pt x="481" y="203"/>
                    <a:pt x="52" y="84"/>
                  </a:cubicBezTo>
                </a:path>
              </a:pathLst>
            </a:custGeom>
            <a:solidFill>
              <a:srgbClr val="7C46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71" name="Freeform 165">
              <a:extLst>
                <a:ext uri="{FF2B5EF4-FFF2-40B4-BE49-F238E27FC236}">
                  <a16:creationId xmlns:a16="http://schemas.microsoft.com/office/drawing/2014/main" id="{0CDD4CDC-00D2-9047-87F0-2E7F9139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9031" y="10006750"/>
              <a:ext cx="181339" cy="142875"/>
            </a:xfrm>
            <a:custGeom>
              <a:avLst/>
              <a:gdLst>
                <a:gd name="T0" fmla="*/ 24 w 145"/>
                <a:gd name="T1" fmla="*/ 113 h 114"/>
                <a:gd name="T2" fmla="*/ 0 w 145"/>
                <a:gd name="T3" fmla="*/ 94 h 114"/>
                <a:gd name="T4" fmla="*/ 0 w 145"/>
                <a:gd name="T5" fmla="*/ 94 h 114"/>
                <a:gd name="T6" fmla="*/ 138 w 145"/>
                <a:gd name="T7" fmla="*/ 0 h 114"/>
                <a:gd name="T8" fmla="*/ 144 w 145"/>
                <a:gd name="T9" fmla="*/ 30 h 114"/>
                <a:gd name="T10" fmla="*/ 144 w 145"/>
                <a:gd name="T11" fmla="*/ 30 h 114"/>
                <a:gd name="T12" fmla="*/ 24 w 145"/>
                <a:gd name="T13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14">
                  <a:moveTo>
                    <a:pt x="24" y="113"/>
                  </a:moveTo>
                  <a:lnTo>
                    <a:pt x="0" y="94"/>
                  </a:lnTo>
                  <a:lnTo>
                    <a:pt x="0" y="94"/>
                  </a:lnTo>
                  <a:cubicBezTo>
                    <a:pt x="3" y="91"/>
                    <a:pt x="63" y="16"/>
                    <a:pt x="138" y="0"/>
                  </a:cubicBezTo>
                  <a:lnTo>
                    <a:pt x="144" y="30"/>
                  </a:lnTo>
                  <a:lnTo>
                    <a:pt x="144" y="30"/>
                  </a:lnTo>
                  <a:cubicBezTo>
                    <a:pt x="80" y="43"/>
                    <a:pt x="25" y="113"/>
                    <a:pt x="24" y="1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  <p:sp>
          <p:nvSpPr>
            <p:cNvPr id="72" name="Freeform 166">
              <a:extLst>
                <a:ext uri="{FF2B5EF4-FFF2-40B4-BE49-F238E27FC236}">
                  <a16:creationId xmlns:a16="http://schemas.microsoft.com/office/drawing/2014/main" id="{F88DEDAB-3861-F440-919E-FB9F45697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3600" y="9907836"/>
              <a:ext cx="203320" cy="87923"/>
            </a:xfrm>
            <a:custGeom>
              <a:avLst/>
              <a:gdLst>
                <a:gd name="T0" fmla="*/ 146 w 165"/>
                <a:gd name="T1" fmla="*/ 70 h 71"/>
                <a:gd name="T2" fmla="*/ 146 w 165"/>
                <a:gd name="T3" fmla="*/ 70 h 71"/>
                <a:gd name="T4" fmla="*/ 3 w 165"/>
                <a:gd name="T5" fmla="*/ 40 h 71"/>
                <a:gd name="T6" fmla="*/ 0 w 165"/>
                <a:gd name="T7" fmla="*/ 10 h 71"/>
                <a:gd name="T8" fmla="*/ 0 w 165"/>
                <a:gd name="T9" fmla="*/ 10 h 71"/>
                <a:gd name="T10" fmla="*/ 164 w 165"/>
                <a:gd name="T11" fmla="*/ 44 h 71"/>
                <a:gd name="T12" fmla="*/ 146 w 165"/>
                <a:gd name="T13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71">
                  <a:moveTo>
                    <a:pt x="146" y="70"/>
                  </a:moveTo>
                  <a:lnTo>
                    <a:pt x="146" y="70"/>
                  </a:lnTo>
                  <a:cubicBezTo>
                    <a:pt x="92" y="32"/>
                    <a:pt x="4" y="40"/>
                    <a:pt x="3" y="40"/>
                  </a:cubicBezTo>
                  <a:lnTo>
                    <a:pt x="0" y="10"/>
                  </a:lnTo>
                  <a:lnTo>
                    <a:pt x="0" y="10"/>
                  </a:lnTo>
                  <a:cubicBezTo>
                    <a:pt x="4" y="9"/>
                    <a:pt x="100" y="0"/>
                    <a:pt x="164" y="44"/>
                  </a:cubicBezTo>
                  <a:lnTo>
                    <a:pt x="146" y="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532"/>
            </a:p>
          </p:txBody>
        </p:sp>
      </p:grp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5BD85FD-C49B-4DFE-B93F-C17B23745B8A}"/>
              </a:ext>
            </a:extLst>
          </p:cNvPr>
          <p:cNvSpPr txBox="1">
            <a:spLocks/>
          </p:cNvSpPr>
          <p:nvPr/>
        </p:nvSpPr>
        <p:spPr>
          <a:xfrm>
            <a:off x="20312947" y="6400660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49%</a:t>
            </a:r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64B2DCB0-180D-4B0C-8178-F64BCFE3A52E}"/>
              </a:ext>
            </a:extLst>
          </p:cNvPr>
          <p:cNvSpPr txBox="1">
            <a:spLocks/>
          </p:cNvSpPr>
          <p:nvPr/>
        </p:nvSpPr>
        <p:spPr>
          <a:xfrm>
            <a:off x="17250026" y="6321137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51%</a:t>
            </a:r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EBC5DFA8-D6BD-415D-8164-83C3D218AA84}"/>
              </a:ext>
            </a:extLst>
          </p:cNvPr>
          <p:cNvSpPr txBox="1">
            <a:spLocks/>
          </p:cNvSpPr>
          <p:nvPr/>
        </p:nvSpPr>
        <p:spPr>
          <a:xfrm>
            <a:off x="1646892" y="3243186"/>
            <a:ext cx="881973" cy="461665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E6DA3-CAFB-4A3A-8E90-C30CBFB9AE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84490" x2="40000" y2="84490"/>
                        <a14:foregroundMark x1="42429" y1="83980" x2="42429" y2="83980"/>
                        <a14:foregroundMark x1="46071" y1="83163" x2="46071" y2="83163"/>
                        <a14:foregroundMark x1="49714" y1="83265" x2="49714" y2="83265"/>
                        <a14:foregroundMark x1="54143" y1="83673" x2="54143" y2="83673"/>
                        <a14:foregroundMark x1="56714" y1="82041" x2="56714" y2="82041"/>
                        <a14:foregroundMark x1="59357" y1="84184" x2="59357" y2="84184"/>
                        <a14:backgroundMark x1="43071" y1="85000" x2="43071" y2="85000"/>
                        <a14:backgroundMark x1="50071" y1="84694" x2="50071" y2="84694"/>
                        <a14:backgroundMark x1="53429" y1="82755" x2="53429" y2="82755"/>
                        <a14:backgroundMark x1="59714" y1="85000" x2="59714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78" y="3975702"/>
            <a:ext cx="3555789" cy="248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FC40F-99A3-4F40-91A8-011EE5E57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24" y="3724231"/>
            <a:ext cx="2476500" cy="2667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30EDCD9-5928-4277-9FF0-8365A34C936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85" b="92652" l="9585" r="89617">
                        <a14:foregroundMark x1="33706" y1="91054" x2="33706" y2="91054"/>
                        <a14:foregroundMark x1="38498" y1="91853" x2="38498" y2="91853"/>
                        <a14:foregroundMark x1="40575" y1="92652" x2="40575" y2="92652"/>
                        <a14:foregroundMark x1="43450" y1="91534" x2="43450" y2="91534"/>
                        <a14:foregroundMark x1="46805" y1="91693" x2="46805" y2="91693"/>
                        <a14:foregroundMark x1="48882" y1="91374" x2="48882" y2="91374"/>
                        <a14:foregroundMark x1="50160" y1="92492" x2="50160" y2="92492"/>
                        <a14:foregroundMark x1="53834" y1="90895" x2="53834" y2="90895"/>
                        <a14:foregroundMark x1="58307" y1="90735" x2="58307" y2="90735"/>
                        <a14:foregroundMark x1="60703" y1="91054" x2="60703" y2="91054"/>
                        <a14:foregroundMark x1="63099" y1="90575" x2="63099" y2="90575"/>
                        <a14:foregroundMark x1="65335" y1="91374" x2="65335" y2="91374"/>
                        <a14:backgroundMark x1="43770" y1="92652" x2="43770" y2="92652"/>
                        <a14:backgroundMark x1="34345" y1="91054" x2="34345" y2="91054"/>
                        <a14:backgroundMark x1="34505" y1="92971" x2="34505" y2="92971"/>
                        <a14:backgroundMark x1="40415" y1="92332" x2="40415" y2="92332"/>
                        <a14:backgroundMark x1="50479" y1="92173" x2="50479" y2="92173"/>
                        <a14:backgroundMark x1="40735" y1="92812" x2="40735" y2="92812"/>
                        <a14:backgroundMark x1="37700" y1="91853" x2="37700" y2="918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50" y="3295680"/>
            <a:ext cx="3107170" cy="3107170"/>
          </a:xfrm>
          <a:prstGeom prst="rect">
            <a:avLst/>
          </a:prstGeom>
        </p:spPr>
      </p:pic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1ED34EB9-B5F0-4F93-B560-9F4581DF3829}"/>
              </a:ext>
            </a:extLst>
          </p:cNvPr>
          <p:cNvSpPr txBox="1">
            <a:spLocks/>
          </p:cNvSpPr>
          <p:nvPr/>
        </p:nvSpPr>
        <p:spPr>
          <a:xfrm>
            <a:off x="2360121" y="6321136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25%</a:t>
            </a:r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87239DC0-6B4B-4263-944C-E8FD0008F4EC}"/>
              </a:ext>
            </a:extLst>
          </p:cNvPr>
          <p:cNvSpPr txBox="1">
            <a:spLocks/>
          </p:cNvSpPr>
          <p:nvPr/>
        </p:nvSpPr>
        <p:spPr>
          <a:xfrm>
            <a:off x="9597220" y="6367771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12%</a:t>
            </a:r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388B0AAA-F770-4D7B-B9CB-C38BCDF8BB7F}"/>
              </a:ext>
            </a:extLst>
          </p:cNvPr>
          <p:cNvSpPr txBox="1">
            <a:spLocks/>
          </p:cNvSpPr>
          <p:nvPr/>
        </p:nvSpPr>
        <p:spPr>
          <a:xfrm>
            <a:off x="5926656" y="6328643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50%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7103C1-23C6-4429-A36C-6C0076F4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758" y="3639377"/>
            <a:ext cx="948868" cy="11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5966B7-A55E-483D-8B51-64D77CF3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952" y="3569741"/>
            <a:ext cx="1027039" cy="13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57AB2F-86DE-42AD-B10D-32C04F31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6" y="5066758"/>
            <a:ext cx="1160754" cy="12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FC6B7B3-C45B-4482-8C1C-03528C04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808" y="4974916"/>
            <a:ext cx="1207611" cy="14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BF8CBA38-DB62-4720-944D-244D8B823221}"/>
              </a:ext>
            </a:extLst>
          </p:cNvPr>
          <p:cNvSpPr txBox="1">
            <a:spLocks/>
          </p:cNvSpPr>
          <p:nvPr/>
        </p:nvSpPr>
        <p:spPr>
          <a:xfrm>
            <a:off x="12749045" y="6367772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15%</a:t>
            </a:r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B757FB6A-FDE9-4601-BBF3-6FD1D619BB26}"/>
              </a:ext>
            </a:extLst>
          </p:cNvPr>
          <p:cNvSpPr txBox="1">
            <a:spLocks/>
          </p:cNvSpPr>
          <p:nvPr/>
        </p:nvSpPr>
        <p:spPr>
          <a:xfrm>
            <a:off x="16054113" y="3177712"/>
            <a:ext cx="1402948" cy="461665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Gender</a:t>
            </a:r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A5316523-1592-438E-8B17-29ADC0D60D89}"/>
              </a:ext>
            </a:extLst>
          </p:cNvPr>
          <p:cNvSpPr txBox="1">
            <a:spLocks/>
          </p:cNvSpPr>
          <p:nvPr/>
        </p:nvSpPr>
        <p:spPr>
          <a:xfrm>
            <a:off x="1646892" y="8319511"/>
            <a:ext cx="2132315" cy="461665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Occupation</a:t>
            </a:r>
          </a:p>
        </p:txBody>
      </p:sp>
      <p:pic>
        <p:nvPicPr>
          <p:cNvPr id="2058" name="Picture 10" descr="College PNG Images | Vector and PSD Files | Free Download on Pngtree">
            <a:extLst>
              <a:ext uri="{FF2B5EF4-FFF2-40B4-BE49-F238E27FC236}">
                <a16:creationId xmlns:a16="http://schemas.microsoft.com/office/drawing/2014/main" id="{C0221BEE-8397-467C-9221-2ADF754C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7333" y1="24000" x2="57333" y2="24000"/>
                        <a14:foregroundMark x1="52444" y1="36000" x2="52444" y2="36000"/>
                        <a14:foregroundMark x1="64889" y1="56000" x2="64889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33" y="8794887"/>
            <a:ext cx="1303337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puter Icons Noun, industrail workers and engineers, text, people, logo  png | PNGWing">
            <a:extLst>
              <a:ext uri="{FF2B5EF4-FFF2-40B4-BE49-F238E27FC236}">
                <a16:creationId xmlns:a16="http://schemas.microsoft.com/office/drawing/2014/main" id="{DD410135-B4B4-41C3-9695-A0B65111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674" b="90000" l="10000" r="90000">
                        <a14:foregroundMark x1="51304" y1="15217" x2="51304" y2="15217"/>
                        <a14:foregroundMark x1="51304" y1="43261" x2="51304" y2="43261"/>
                        <a14:foregroundMark x1="54783" y1="46848" x2="54783" y2="46848"/>
                        <a14:foregroundMark x1="38478" y1="29239" x2="38478" y2="29239"/>
                        <a14:foregroundMark x1="54783" y1="4674" x2="54783" y2="4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92" y="10094138"/>
            <a:ext cx="1303338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orking Mom Vector Images (over 2,000)">
            <a:extLst>
              <a:ext uri="{FF2B5EF4-FFF2-40B4-BE49-F238E27FC236}">
                <a16:creationId xmlns:a16="http://schemas.microsoft.com/office/drawing/2014/main" id="{0F4C87B9-C243-4C4A-A505-CB6F7683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50420" y1="21200" x2="50420" y2="21200"/>
                        <a14:foregroundMark x1="43697" y1="22800" x2="43697" y2="22800"/>
                        <a14:foregroundMark x1="54622" y1="37200" x2="54622" y2="37200"/>
                        <a14:foregroundMark x1="68908" y1="54000" x2="68908" y2="54000"/>
                        <a14:foregroundMark x1="43697" y1="32000" x2="43697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89" y="11397476"/>
            <a:ext cx="1398061" cy="14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 Placeholder 6">
            <a:extLst>
              <a:ext uri="{FF2B5EF4-FFF2-40B4-BE49-F238E27FC236}">
                <a16:creationId xmlns:a16="http://schemas.microsoft.com/office/drawing/2014/main" id="{8740BAB2-3144-4597-9AB8-A8230BBB346A}"/>
              </a:ext>
            </a:extLst>
          </p:cNvPr>
          <p:cNvSpPr txBox="1">
            <a:spLocks/>
          </p:cNvSpPr>
          <p:nvPr/>
        </p:nvSpPr>
        <p:spPr>
          <a:xfrm>
            <a:off x="3331230" y="10145642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49%</a:t>
            </a:r>
          </a:p>
        </p:txBody>
      </p:sp>
      <p:sp>
        <p:nvSpPr>
          <p:cNvPr id="125" name="Text Placeholder 6">
            <a:extLst>
              <a:ext uri="{FF2B5EF4-FFF2-40B4-BE49-F238E27FC236}">
                <a16:creationId xmlns:a16="http://schemas.microsoft.com/office/drawing/2014/main" id="{2DB3A974-D32D-41C8-AEE2-BFACB2257DDD}"/>
              </a:ext>
            </a:extLst>
          </p:cNvPr>
          <p:cNvSpPr txBox="1">
            <a:spLocks/>
          </p:cNvSpPr>
          <p:nvPr/>
        </p:nvSpPr>
        <p:spPr>
          <a:xfrm>
            <a:off x="3330727" y="8776302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31%</a:t>
            </a:r>
          </a:p>
        </p:txBody>
      </p:sp>
      <p:sp>
        <p:nvSpPr>
          <p:cNvPr id="126" name="Text Placeholder 6">
            <a:extLst>
              <a:ext uri="{FF2B5EF4-FFF2-40B4-BE49-F238E27FC236}">
                <a16:creationId xmlns:a16="http://schemas.microsoft.com/office/drawing/2014/main" id="{A5B50B2C-7281-42A8-A0EF-6BD6ADAFCCCA}"/>
              </a:ext>
            </a:extLst>
          </p:cNvPr>
          <p:cNvSpPr txBox="1">
            <a:spLocks/>
          </p:cNvSpPr>
          <p:nvPr/>
        </p:nvSpPr>
        <p:spPr>
          <a:xfrm>
            <a:off x="3331230" y="11490360"/>
            <a:ext cx="2066592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20%</a:t>
            </a:r>
          </a:p>
        </p:txBody>
      </p:sp>
      <p:pic>
        <p:nvPicPr>
          <p:cNvPr id="2064" name="Picture 16" descr="Black wallet logo, Money Wallet Computer Icons Payment Finance, Wallet  Icons No Attribution, text, service, logo png | PNGWing">
            <a:extLst>
              <a:ext uri="{FF2B5EF4-FFF2-40B4-BE49-F238E27FC236}">
                <a16:creationId xmlns:a16="http://schemas.microsoft.com/office/drawing/2014/main" id="{949D6669-3C01-45A7-B413-F6AF7967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4348" y1="13086" x2="54348" y2="13086"/>
                        <a14:foregroundMark x1="44783" y1="16211" x2="44783" y2="16211"/>
                        <a14:foregroundMark x1="39239" y1="19531" x2="39239" y2="19531"/>
                        <a14:foregroundMark x1="58478" y1="31250" x2="58478" y2="31250"/>
                        <a14:foregroundMark x1="69674" y1="65820" x2="69674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53" y="9298893"/>
            <a:ext cx="4431789" cy="24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6" descr="Black wallet logo, Money Wallet Computer Icons Payment Finance, Wallet  Icons No Attribution, text, service, logo png | PNGWing">
            <a:extLst>
              <a:ext uri="{FF2B5EF4-FFF2-40B4-BE49-F238E27FC236}">
                <a16:creationId xmlns:a16="http://schemas.microsoft.com/office/drawing/2014/main" id="{1C6E6920-8327-40AD-BF6A-4D788EAF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4348" y1="13086" x2="54348" y2="13086"/>
                        <a14:foregroundMark x1="44783" y1="16211" x2="44783" y2="16211"/>
                        <a14:foregroundMark x1="39239" y1="19531" x2="39239" y2="19531"/>
                        <a14:foregroundMark x1="58478" y1="31250" x2="58478" y2="31250"/>
                        <a14:foregroundMark x1="69674" y1="65820" x2="69674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246" y="9345548"/>
            <a:ext cx="4431789" cy="24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6" descr="Black wallet logo, Money Wallet Computer Icons Payment Finance, Wallet  Icons No Attribution, text, service, logo png | PNGWing">
            <a:extLst>
              <a:ext uri="{FF2B5EF4-FFF2-40B4-BE49-F238E27FC236}">
                <a16:creationId xmlns:a16="http://schemas.microsoft.com/office/drawing/2014/main" id="{7DDA1062-F256-4E29-BCD7-C9679755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4348" y1="13086" x2="54348" y2="13086"/>
                        <a14:foregroundMark x1="44783" y1="16211" x2="44783" y2="16211"/>
                        <a14:foregroundMark x1="39239" y1="19531" x2="39239" y2="19531"/>
                        <a14:foregroundMark x1="58478" y1="31250" x2="58478" y2="31250"/>
                        <a14:foregroundMark x1="69674" y1="65820" x2="69674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659" y="9392205"/>
            <a:ext cx="4396586" cy="24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6" descr="Black wallet logo, Money Wallet Computer Icons Payment Finance, Wallet  Icons No Attribution, text, service, logo png | PNGWing">
            <a:extLst>
              <a:ext uri="{FF2B5EF4-FFF2-40B4-BE49-F238E27FC236}">
                <a16:creationId xmlns:a16="http://schemas.microsoft.com/office/drawing/2014/main" id="{66963260-6DF7-40BF-8C5B-E6291543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4348" y1="13086" x2="54348" y2="13086"/>
                        <a14:foregroundMark x1="44783" y1="16211" x2="44783" y2="16211"/>
                        <a14:foregroundMark x1="39239" y1="19531" x2="39239" y2="19531"/>
                        <a14:foregroundMark x1="58478" y1="31250" x2="58478" y2="31250"/>
                        <a14:foregroundMark x1="69674" y1="65820" x2="69674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774" y="9345549"/>
            <a:ext cx="4431789" cy="24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6" descr="Black wallet logo, Money Wallet Computer Icons Payment Finance, Wallet  Icons No Attribution, text, service, logo png | PNGWing">
            <a:extLst>
              <a:ext uri="{FF2B5EF4-FFF2-40B4-BE49-F238E27FC236}">
                <a16:creationId xmlns:a16="http://schemas.microsoft.com/office/drawing/2014/main" id="{5CEC38FD-17F2-4882-AC53-0E800DD8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4348" y1="13086" x2="54348" y2="13086"/>
                        <a14:foregroundMark x1="44783" y1="16211" x2="44783" y2="16211"/>
                        <a14:foregroundMark x1="39239" y1="19531" x2="39239" y2="19531"/>
                        <a14:foregroundMark x1="58478" y1="31250" x2="58478" y2="31250"/>
                        <a14:foregroundMark x1="69674" y1="65820" x2="69674" y2="65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834" y="9298893"/>
            <a:ext cx="4515622" cy="25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 Placeholder 6">
            <a:extLst>
              <a:ext uri="{FF2B5EF4-FFF2-40B4-BE49-F238E27FC236}">
                <a16:creationId xmlns:a16="http://schemas.microsoft.com/office/drawing/2014/main" id="{CE873200-F13E-4430-BDCE-D5DC2D6264C3}"/>
              </a:ext>
            </a:extLst>
          </p:cNvPr>
          <p:cNvSpPr txBox="1">
            <a:spLocks/>
          </p:cNvSpPr>
          <p:nvPr/>
        </p:nvSpPr>
        <p:spPr>
          <a:xfrm>
            <a:off x="9565695" y="11839001"/>
            <a:ext cx="2381236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Upper 1 (A+)</a:t>
            </a:r>
          </a:p>
        </p:txBody>
      </p:sp>
      <p:sp>
        <p:nvSpPr>
          <p:cNvPr id="133" name="Text Placeholder 6">
            <a:extLst>
              <a:ext uri="{FF2B5EF4-FFF2-40B4-BE49-F238E27FC236}">
                <a16:creationId xmlns:a16="http://schemas.microsoft.com/office/drawing/2014/main" id="{254428A1-6CAA-4619-BAC6-2BA57A5FE3DC}"/>
              </a:ext>
            </a:extLst>
          </p:cNvPr>
          <p:cNvSpPr txBox="1">
            <a:spLocks/>
          </p:cNvSpPr>
          <p:nvPr/>
        </p:nvSpPr>
        <p:spPr>
          <a:xfrm>
            <a:off x="12118743" y="11897974"/>
            <a:ext cx="2381236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Upper 2 (A)</a:t>
            </a:r>
          </a:p>
        </p:txBody>
      </p:sp>
      <p:sp>
        <p:nvSpPr>
          <p:cNvPr id="134" name="Text Placeholder 6">
            <a:extLst>
              <a:ext uri="{FF2B5EF4-FFF2-40B4-BE49-F238E27FC236}">
                <a16:creationId xmlns:a16="http://schemas.microsoft.com/office/drawing/2014/main" id="{DAC5D522-65D9-49E3-8C2F-CF93E9FED9DB}"/>
              </a:ext>
            </a:extLst>
          </p:cNvPr>
          <p:cNvSpPr txBox="1">
            <a:spLocks/>
          </p:cNvSpPr>
          <p:nvPr/>
        </p:nvSpPr>
        <p:spPr>
          <a:xfrm>
            <a:off x="14689328" y="11857961"/>
            <a:ext cx="2381236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Middle 1 (B)</a:t>
            </a:r>
          </a:p>
        </p:txBody>
      </p:sp>
      <p:sp>
        <p:nvSpPr>
          <p:cNvPr id="135" name="Text Placeholder 6">
            <a:extLst>
              <a:ext uri="{FF2B5EF4-FFF2-40B4-BE49-F238E27FC236}">
                <a16:creationId xmlns:a16="http://schemas.microsoft.com/office/drawing/2014/main" id="{3327E290-01FF-4F68-80E7-A3DDB457420C}"/>
              </a:ext>
            </a:extLst>
          </p:cNvPr>
          <p:cNvSpPr txBox="1">
            <a:spLocks/>
          </p:cNvSpPr>
          <p:nvPr/>
        </p:nvSpPr>
        <p:spPr>
          <a:xfrm>
            <a:off x="17102885" y="11857960"/>
            <a:ext cx="2832495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Middle 2 (C1)</a:t>
            </a:r>
          </a:p>
        </p:txBody>
      </p:sp>
      <p:sp>
        <p:nvSpPr>
          <p:cNvPr id="136" name="Text Placeholder 6">
            <a:extLst>
              <a:ext uri="{FF2B5EF4-FFF2-40B4-BE49-F238E27FC236}">
                <a16:creationId xmlns:a16="http://schemas.microsoft.com/office/drawing/2014/main" id="{C7B08B8D-87DE-4600-B0CB-02E5D7FEA6C8}"/>
              </a:ext>
            </a:extLst>
          </p:cNvPr>
          <p:cNvSpPr txBox="1">
            <a:spLocks/>
          </p:cNvSpPr>
          <p:nvPr/>
        </p:nvSpPr>
        <p:spPr>
          <a:xfrm>
            <a:off x="19741741" y="11810507"/>
            <a:ext cx="2707112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Middle 3 (C2)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F9B726F-AA6B-41FC-ACB5-EB5EAB6256DF}"/>
              </a:ext>
            </a:extLst>
          </p:cNvPr>
          <p:cNvSpPr txBox="1">
            <a:spLocks/>
          </p:cNvSpPr>
          <p:nvPr/>
        </p:nvSpPr>
        <p:spPr>
          <a:xfrm>
            <a:off x="9649654" y="10197147"/>
            <a:ext cx="2066592" cy="120032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28%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BF4978D1-FB55-4AE6-9665-93FF59B142A6}"/>
              </a:ext>
            </a:extLst>
          </p:cNvPr>
          <p:cNvSpPr txBox="1">
            <a:spLocks/>
          </p:cNvSpPr>
          <p:nvPr/>
        </p:nvSpPr>
        <p:spPr>
          <a:xfrm>
            <a:off x="17388747" y="10321383"/>
            <a:ext cx="2066592" cy="120032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10%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DF74FBDB-F68D-4D5F-84E8-A24E62DEE38D}"/>
              </a:ext>
            </a:extLst>
          </p:cNvPr>
          <p:cNvSpPr txBox="1">
            <a:spLocks/>
          </p:cNvSpPr>
          <p:nvPr/>
        </p:nvSpPr>
        <p:spPr>
          <a:xfrm>
            <a:off x="14860424" y="10349547"/>
            <a:ext cx="2066592" cy="120032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26%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7CDA77B3-AA54-4323-A0B7-48BCFCCAA0BE}"/>
              </a:ext>
            </a:extLst>
          </p:cNvPr>
          <p:cNvSpPr txBox="1">
            <a:spLocks/>
          </p:cNvSpPr>
          <p:nvPr/>
        </p:nvSpPr>
        <p:spPr>
          <a:xfrm>
            <a:off x="12220274" y="10321384"/>
            <a:ext cx="2066592" cy="120032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30%</a:t>
            </a:r>
          </a:p>
        </p:txBody>
      </p:sp>
      <p:sp>
        <p:nvSpPr>
          <p:cNvPr id="141" name="Text Placeholder 6">
            <a:extLst>
              <a:ext uri="{FF2B5EF4-FFF2-40B4-BE49-F238E27FC236}">
                <a16:creationId xmlns:a16="http://schemas.microsoft.com/office/drawing/2014/main" id="{3D6DED82-5E25-4FC4-B5A5-ECD4043D356D}"/>
              </a:ext>
            </a:extLst>
          </p:cNvPr>
          <p:cNvSpPr txBox="1">
            <a:spLocks/>
          </p:cNvSpPr>
          <p:nvPr/>
        </p:nvSpPr>
        <p:spPr>
          <a:xfrm>
            <a:off x="19968163" y="10320511"/>
            <a:ext cx="2066592" cy="120032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spc="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688662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E35BDE-4B1A-8249-BC22-129633E0D67B}"/>
              </a:ext>
            </a:extLst>
          </p:cNvPr>
          <p:cNvSpPr txBox="1">
            <a:spLocks/>
          </p:cNvSpPr>
          <p:nvPr/>
        </p:nvSpPr>
        <p:spPr>
          <a:xfrm>
            <a:off x="716226" y="5093812"/>
            <a:ext cx="21603992" cy="144655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Result of Analyze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8422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5DA3DE17-5337-4366-A457-B71D95A8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7" y="1786"/>
            <a:ext cx="22282696" cy="13712428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B8105FB-F22F-4C31-A695-A1672E22D342}"/>
              </a:ext>
            </a:extLst>
          </p:cNvPr>
          <p:cNvSpPr txBox="1">
            <a:spLocks/>
          </p:cNvSpPr>
          <p:nvPr/>
        </p:nvSpPr>
        <p:spPr>
          <a:xfrm>
            <a:off x="18325790" y="10462831"/>
            <a:ext cx="2066592" cy="76944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51%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BD294F3-6F8B-4835-9DCB-573EB295AAB8}"/>
              </a:ext>
            </a:extLst>
          </p:cNvPr>
          <p:cNvSpPr txBox="1">
            <a:spLocks/>
          </p:cNvSpPr>
          <p:nvPr/>
        </p:nvSpPr>
        <p:spPr>
          <a:xfrm>
            <a:off x="19651250" y="10462830"/>
            <a:ext cx="2066592" cy="76944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49%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FC5F7F3-6E52-4FE5-87EF-F7FF8F82AB4B}"/>
              </a:ext>
            </a:extLst>
          </p:cNvPr>
          <p:cNvSpPr txBox="1">
            <a:spLocks/>
          </p:cNvSpPr>
          <p:nvPr/>
        </p:nvSpPr>
        <p:spPr>
          <a:xfrm>
            <a:off x="18325790" y="3695497"/>
            <a:ext cx="2066592" cy="70788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27%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99D097-11E4-4ED5-8D86-C0CE0FC1DA08}"/>
              </a:ext>
            </a:extLst>
          </p:cNvPr>
          <p:cNvSpPr txBox="1">
            <a:spLocks/>
          </p:cNvSpPr>
          <p:nvPr/>
        </p:nvSpPr>
        <p:spPr>
          <a:xfrm>
            <a:off x="19359086" y="4521637"/>
            <a:ext cx="2066592" cy="70788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73%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2A46D54-4CC4-47C2-9DBB-530D5625A790}"/>
              </a:ext>
            </a:extLst>
          </p:cNvPr>
          <p:cNvSpPr txBox="1">
            <a:spLocks/>
          </p:cNvSpPr>
          <p:nvPr/>
        </p:nvSpPr>
        <p:spPr>
          <a:xfrm>
            <a:off x="5371790" y="7899945"/>
            <a:ext cx="1029010" cy="70788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55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FD7C60D-649A-4BED-A2F0-362A389889D0}"/>
              </a:ext>
            </a:extLst>
          </p:cNvPr>
          <p:cNvSpPr txBox="1">
            <a:spLocks/>
          </p:cNvSpPr>
          <p:nvPr/>
        </p:nvSpPr>
        <p:spPr>
          <a:xfrm>
            <a:off x="3928472" y="10786510"/>
            <a:ext cx="1029010" cy="70788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59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83BE7B-437C-419B-89F0-59A4E7FB75DF}"/>
              </a:ext>
            </a:extLst>
          </p:cNvPr>
          <p:cNvSpPr txBox="1">
            <a:spLocks/>
          </p:cNvSpPr>
          <p:nvPr/>
        </p:nvSpPr>
        <p:spPr>
          <a:xfrm>
            <a:off x="6797178" y="12355403"/>
            <a:ext cx="1029010" cy="70788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53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187867F-1980-4668-BE08-64BB5A508E37}"/>
              </a:ext>
            </a:extLst>
          </p:cNvPr>
          <p:cNvSpPr txBox="1">
            <a:spLocks/>
          </p:cNvSpPr>
          <p:nvPr/>
        </p:nvSpPr>
        <p:spPr>
          <a:xfrm>
            <a:off x="497574" y="5234336"/>
            <a:ext cx="5388721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spc="3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(Persons)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426D2-E9EE-4225-BF57-CC78DA21FBD2}"/>
              </a:ext>
            </a:extLst>
          </p:cNvPr>
          <p:cNvSpPr txBox="1"/>
          <p:nvPr/>
        </p:nvSpPr>
        <p:spPr>
          <a:xfrm>
            <a:off x="16893155" y="5903390"/>
            <a:ext cx="4532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Most user is RTD Cross </a:t>
            </a:r>
          </a:p>
          <a:p>
            <a:r>
              <a:rPr lang="en-US" dirty="0">
                <a:solidFill>
                  <a:srgbClr val="FF0000"/>
                </a:solidFill>
              </a:rPr>
              <a:t>Marketing white </a:t>
            </a:r>
            <a:r>
              <a:rPr lang="en-US" dirty="0" err="1">
                <a:solidFill>
                  <a:srgbClr val="FF0000"/>
                </a:solidFill>
              </a:rPr>
              <a:t>coffe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F0ECA-C0E9-4E6D-88E1-0FFDAF016E45}"/>
              </a:ext>
            </a:extLst>
          </p:cNvPr>
          <p:cNvSpPr txBox="1"/>
          <p:nvPr/>
        </p:nvSpPr>
        <p:spPr>
          <a:xfrm>
            <a:off x="16939910" y="12295874"/>
            <a:ext cx="6053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Most Gender from male better </a:t>
            </a:r>
          </a:p>
          <a:p>
            <a:r>
              <a:rPr lang="en-US" dirty="0">
                <a:solidFill>
                  <a:srgbClr val="FF0000"/>
                </a:solidFill>
              </a:rPr>
              <a:t>than 1% from female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E38CD91-08B6-46AE-BB75-CC39D435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77" y="1786"/>
            <a:ext cx="22282696" cy="137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AE523C6-7A0D-EE4A-9256-DD93FA6FABFD}"/>
              </a:ext>
            </a:extLst>
          </p:cNvPr>
          <p:cNvSpPr txBox="1">
            <a:spLocks/>
          </p:cNvSpPr>
          <p:nvPr/>
        </p:nvSpPr>
        <p:spPr>
          <a:xfrm>
            <a:off x="8089973" y="1920648"/>
            <a:ext cx="5070619" cy="1200329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Conclusion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3CE5A26-78AE-4842-9F07-26C777496D12}"/>
              </a:ext>
            </a:extLst>
          </p:cNvPr>
          <p:cNvSpPr/>
          <p:nvPr/>
        </p:nvSpPr>
        <p:spPr>
          <a:xfrm flipH="1">
            <a:off x="847217" y="413155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8F77B-5FB6-8C4B-B8C4-DB33CD1E9158}"/>
              </a:ext>
            </a:extLst>
          </p:cNvPr>
          <p:cNvSpPr/>
          <p:nvPr/>
        </p:nvSpPr>
        <p:spPr>
          <a:xfrm>
            <a:off x="23408640" y="4705666"/>
            <a:ext cx="969010" cy="4304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28BF2-0BFA-4C03-8CB2-7D94C96DD793}"/>
              </a:ext>
            </a:extLst>
          </p:cNvPr>
          <p:cNvSpPr txBox="1"/>
          <p:nvPr/>
        </p:nvSpPr>
        <p:spPr>
          <a:xfrm>
            <a:off x="1642745" y="4076696"/>
            <a:ext cx="214212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Packagin</a:t>
            </a:r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perefence</a:t>
            </a:r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Type A have a great demand for each group. Start from city</a:t>
            </a:r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SES,</a:t>
            </a:r>
          </a:p>
          <a:p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Gender, Age, Occupation and User. For each data showing a </a:t>
            </a:r>
            <a:r>
              <a:rPr lang="en-ID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Packagin</a:t>
            </a:r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D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tipe</a:t>
            </a:r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 always</a:t>
            </a:r>
          </a:p>
          <a:p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Superior for each category. Beside of this data I highly recommend to use </a:t>
            </a:r>
            <a:r>
              <a:rPr lang="en-ID" sz="4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Packagin</a:t>
            </a:r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Type A </a:t>
            </a:r>
          </a:p>
          <a:p>
            <a:r>
              <a:rPr lang="en-ID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the Package. Because most people will choose this packaging.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AFAC6-F27D-46FF-B6F4-F88CE79B48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93" y="266994"/>
            <a:ext cx="5703252" cy="16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7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B6DD366-CBDD-2C4C-82FD-DCEEAB29F401}"/>
              </a:ext>
            </a:extLst>
          </p:cNvPr>
          <p:cNvSpPr txBox="1">
            <a:spLocks/>
          </p:cNvSpPr>
          <p:nvPr/>
        </p:nvSpPr>
        <p:spPr>
          <a:xfrm>
            <a:off x="12188825" y="4288881"/>
            <a:ext cx="9656811" cy="433965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marR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 smtClean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1" i="0" kern="1200" dirty="0">
                <a:solidFill>
                  <a:schemeClr val="tx2"/>
                </a:solidFill>
                <a:effectLst/>
                <a:latin typeface="Roboto Slab" pitchFamily="2" charset="0"/>
                <a:ea typeface="Noto Sans Light" panose="020B0402040504020204" pitchFamily="34" charset="0"/>
                <a:cs typeface="Lato" panose="020F0502020204030203" pitchFamily="34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THANK YOU</a:t>
            </a:r>
          </a:p>
          <a:p>
            <a:r>
              <a:rPr lang="en-US" sz="13800" spc="300" dirty="0">
                <a:latin typeface="Source Sans Pro" panose="020B0503030403020204" pitchFamily="34" charset="0"/>
                <a:ea typeface="Source Sans Pro" panose="020B0503030403020204" pitchFamily="34" charset="0"/>
                <a:cs typeface="Noto Sans SemiBold" panose="020B0502040504020204" pitchFamily="34" charset="0"/>
              </a:rPr>
              <a:t>VERY MUCH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56754F2-7960-294C-A70F-EFE3839B23DC}"/>
              </a:ext>
            </a:extLst>
          </p:cNvPr>
          <p:cNvSpPr/>
          <p:nvPr/>
        </p:nvSpPr>
        <p:spPr>
          <a:xfrm flipH="1">
            <a:off x="11674749" y="3986715"/>
            <a:ext cx="1591056" cy="1410161"/>
          </a:xfrm>
          <a:custGeom>
            <a:avLst/>
            <a:gdLst>
              <a:gd name="connsiteX0" fmla="*/ 0 w 2974008"/>
              <a:gd name="connsiteY0" fmla="*/ 0 h 2633472"/>
              <a:gd name="connsiteX1" fmla="*/ 2974008 w 2974008"/>
              <a:gd name="connsiteY1" fmla="*/ 0 h 2633472"/>
              <a:gd name="connsiteX2" fmla="*/ 2974008 w 2974008"/>
              <a:gd name="connsiteY2" fmla="*/ 2633472 h 2633472"/>
              <a:gd name="connsiteX3" fmla="*/ 2642516 w 2974008"/>
              <a:gd name="connsiteY3" fmla="*/ 2633472 h 2633472"/>
              <a:gd name="connsiteX4" fmla="*/ 2642516 w 2974008"/>
              <a:gd name="connsiteY4" fmla="*/ 331492 h 2633472"/>
              <a:gd name="connsiteX5" fmla="*/ 0 w 2974008"/>
              <a:gd name="connsiteY5" fmla="*/ 33149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008" h="2633472">
                <a:moveTo>
                  <a:pt x="0" y="0"/>
                </a:moveTo>
                <a:lnTo>
                  <a:pt x="2974008" y="0"/>
                </a:lnTo>
                <a:lnTo>
                  <a:pt x="2974008" y="2633472"/>
                </a:lnTo>
                <a:lnTo>
                  <a:pt x="2642516" y="2633472"/>
                </a:lnTo>
                <a:lnTo>
                  <a:pt x="2642516" y="331492"/>
                </a:lnTo>
                <a:lnTo>
                  <a:pt x="0" y="331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B6C6E-6AD3-D546-B8F7-DDEBA0C9EAC2}"/>
              </a:ext>
            </a:extLst>
          </p:cNvPr>
          <p:cNvSpPr/>
          <p:nvPr/>
        </p:nvSpPr>
        <p:spPr>
          <a:xfrm>
            <a:off x="23408640" y="4705666"/>
            <a:ext cx="969010" cy="4304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ource Sans Pro" panose="020B0503030403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2986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TIFY - Garnet - Lightt">
      <a:dk1>
        <a:srgbClr val="432C0F"/>
      </a:dk1>
      <a:lt1>
        <a:srgbClr val="FFFDF6"/>
      </a:lt1>
      <a:dk2>
        <a:srgbClr val="6B0D16"/>
      </a:dk2>
      <a:lt2>
        <a:srgbClr val="F2EBDD"/>
      </a:lt2>
      <a:accent1>
        <a:srgbClr val="9D1018"/>
      </a:accent1>
      <a:accent2>
        <a:srgbClr val="D47B2E"/>
      </a:accent2>
      <a:accent3>
        <a:srgbClr val="AC5128"/>
      </a:accent3>
      <a:accent4>
        <a:srgbClr val="B59A4F"/>
      </a:accent4>
      <a:accent5>
        <a:srgbClr val="E9A355"/>
      </a:accent5>
      <a:accent6>
        <a:srgbClr val="383838"/>
      </a:accent6>
      <a:hlink>
        <a:srgbClr val="9D1018"/>
      </a:hlink>
      <a:folHlink>
        <a:srgbClr val="5800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45011</TotalTime>
  <Words>244</Words>
  <Application>Microsoft Office PowerPoint</Application>
  <PresentationFormat>Custom</PresentationFormat>
  <Paragraphs>78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Lato</vt:lpstr>
      <vt:lpstr>Lato Light</vt:lpstr>
      <vt:lpstr>Poppins</vt:lpstr>
      <vt:lpstr>Roboto Slab</vt:lpstr>
      <vt:lpstr>Arial</vt:lpstr>
      <vt:lpstr>Calibri</vt:lpstr>
      <vt:lpstr>Source Sans Pro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>http://graphicriver.net/user/jetfabrik</dc:subject>
  <dc:creator>Jetfabrik</dc:creator>
  <cp:keywords>http:/graphicriver.net/user/jetfabrik</cp:keywords>
  <dc:description>http://graphicriver.net/user/jetfabrik</dc:description>
  <cp:lastModifiedBy>rizky halawi</cp:lastModifiedBy>
  <cp:revision>6834</cp:revision>
  <dcterms:created xsi:type="dcterms:W3CDTF">2014-11-12T21:47:38Z</dcterms:created>
  <dcterms:modified xsi:type="dcterms:W3CDTF">2021-05-01T23:04:45Z</dcterms:modified>
  <cp:category>http://graphicriver.net/user/jetfabrik</cp:category>
</cp:coreProperties>
</file>