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5.xml" ContentType="application/inkml+xml"/>
  <Override PartName="/ppt/ink/ink6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0" r:id="rId17"/>
    <p:sldId id="269" r:id="rId18"/>
    <p:sldId id="275" r:id="rId19"/>
    <p:sldId id="276" r:id="rId20"/>
    <p:sldId id="271" r:id="rId21"/>
    <p:sldId id="272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Yadav" initials="SY" lastIdx="2" clrIdx="0">
    <p:extLst>
      <p:ext uri="{19B8F6BF-5375-455C-9EA6-DF929625EA0E}">
        <p15:presenceInfo xmlns:p15="http://schemas.microsoft.com/office/powerpoint/2012/main" userId="ca0628d521f7cc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EA91C-4D0B-4E7B-A550-292FEB73CD20}" v="1" dt="2021-07-01T15:07:2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Yadav" userId="ca0628d521f7cc78" providerId="LiveId" clId="{CF1C8D69-CEF8-4AC5-A1F7-8FE872F48281}"/>
    <pc:docChg chg="undo custSel mod addSld delSld modSld sldOrd">
      <pc:chgData name="Sachin Yadav" userId="ca0628d521f7cc78" providerId="LiveId" clId="{CF1C8D69-CEF8-4AC5-A1F7-8FE872F48281}" dt="2020-07-22T08:09:15.464" v="1320" actId="14100"/>
      <pc:docMkLst>
        <pc:docMk/>
      </pc:docMkLst>
      <pc:sldChg chg="addSp delSp modSp mod delDesignElem">
        <pc:chgData name="Sachin Yadav" userId="ca0628d521f7cc78" providerId="LiveId" clId="{CF1C8D69-CEF8-4AC5-A1F7-8FE872F48281}" dt="2020-07-22T06:46:32.264" v="450"/>
        <pc:sldMkLst>
          <pc:docMk/>
          <pc:sldMk cId="3935690760" sldId="256"/>
        </pc:sldMkLst>
        <pc:spChg chg="mod">
          <ac:chgData name="Sachin Yadav" userId="ca0628d521f7cc78" providerId="LiveId" clId="{CF1C8D69-CEF8-4AC5-A1F7-8FE872F48281}" dt="2020-07-22T06:44:11.736" v="432" actId="26606"/>
          <ac:spMkLst>
            <pc:docMk/>
            <pc:sldMk cId="3935690760" sldId="256"/>
            <ac:spMk id="2" creationId="{549C2423-4AFC-469E-928D-3E6C93EF47E4}"/>
          </ac:spMkLst>
        </pc:spChg>
        <pc:spChg chg="add del">
          <ac:chgData name="Sachin Yadav" userId="ca0628d521f7cc78" providerId="LiveId" clId="{CF1C8D69-CEF8-4AC5-A1F7-8FE872F48281}" dt="2020-07-22T06:44:11.736" v="432" actId="26606"/>
          <ac:spMkLst>
            <pc:docMk/>
            <pc:sldMk cId="3935690760" sldId="256"/>
            <ac:spMk id="8" creationId="{0671A8AE-40A1-4631-A6B8-581AFF065482}"/>
          </ac:spMkLst>
        </pc:spChg>
        <pc:spChg chg="add del">
          <ac:chgData name="Sachin Yadav" userId="ca0628d521f7cc78" providerId="LiveId" clId="{CF1C8D69-CEF8-4AC5-A1F7-8FE872F48281}" dt="2020-07-22T06:44:11.736" v="432" actId="26606"/>
          <ac:spMkLst>
            <pc:docMk/>
            <pc:sldMk cId="3935690760" sldId="256"/>
            <ac:spMk id="10" creationId="{A44CD100-6267-4E62-AA64-2182A3A6A1C0}"/>
          </ac:spMkLst>
        </pc:spChg>
        <pc:spChg chg="add del">
          <ac:chgData name="Sachin Yadav" userId="ca0628d521f7cc78" providerId="LiveId" clId="{CF1C8D69-CEF8-4AC5-A1F7-8FE872F48281}" dt="2020-07-22T06:44:06.560" v="429" actId="26606"/>
          <ac:spMkLst>
            <pc:docMk/>
            <pc:sldMk cId="3935690760" sldId="256"/>
            <ac:spMk id="23" creationId="{526E0BFB-CDF1-4990-8C11-AC849311E0A8}"/>
          </ac:spMkLst>
        </pc:spChg>
        <pc:spChg chg="add del">
          <ac:chgData name="Sachin Yadav" userId="ca0628d521f7cc78" providerId="LiveId" clId="{CF1C8D69-CEF8-4AC5-A1F7-8FE872F48281}" dt="2020-07-22T06:44:06.560" v="429" actId="26606"/>
          <ac:spMkLst>
            <pc:docMk/>
            <pc:sldMk cId="3935690760" sldId="256"/>
            <ac:spMk id="25" creationId="{6069A1F8-9BEB-4786-9694-FC48B2D75D21}"/>
          </ac:spMkLst>
        </pc:spChg>
        <pc:spChg chg="add del">
          <ac:chgData name="Sachin Yadav" userId="ca0628d521f7cc78" providerId="LiveId" clId="{CF1C8D69-CEF8-4AC5-A1F7-8FE872F48281}" dt="2020-07-22T06:44:11.730" v="431" actId="26606"/>
          <ac:spMkLst>
            <pc:docMk/>
            <pc:sldMk cId="3935690760" sldId="256"/>
            <ac:spMk id="27" creationId="{2FB82883-1DC0-4BE1-A607-009095F3355A}"/>
          </ac:spMkLst>
        </pc:spChg>
        <pc:spChg chg="add del">
          <ac:chgData name="Sachin Yadav" userId="ca0628d521f7cc78" providerId="LiveId" clId="{CF1C8D69-CEF8-4AC5-A1F7-8FE872F48281}" dt="2020-07-22T06:44:11.730" v="431" actId="26606"/>
          <ac:spMkLst>
            <pc:docMk/>
            <pc:sldMk cId="3935690760" sldId="256"/>
            <ac:spMk id="28" creationId="{9FA98EAA-A866-4C95-A2A8-44E46FBAD5A0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3935690760" sldId="256"/>
            <ac:spMk id="30" creationId="{007891EC-4501-44ED-A8C8-B11B6DB767AB}"/>
          </ac:spMkLst>
        </pc:spChg>
        <pc:picChg chg="mod">
          <ac:chgData name="Sachin Yadav" userId="ca0628d521f7cc78" providerId="LiveId" clId="{CF1C8D69-CEF8-4AC5-A1F7-8FE872F48281}" dt="2020-07-22T06:44:11.736" v="432" actId="26606"/>
          <ac:picMkLst>
            <pc:docMk/>
            <pc:sldMk cId="3935690760" sldId="256"/>
            <ac:picMk id="18" creationId="{3F84D181-D901-4015-BB2C-F3572A2C3985}"/>
          </ac:picMkLst>
        </pc:picChg>
        <pc:cxnChg chg="add del">
          <ac:chgData name="Sachin Yadav" userId="ca0628d521f7cc78" providerId="LiveId" clId="{CF1C8D69-CEF8-4AC5-A1F7-8FE872F48281}" dt="2020-07-22T06:46:32.264" v="450"/>
          <ac:cxnSpMkLst>
            <pc:docMk/>
            <pc:sldMk cId="3935690760" sldId="256"/>
            <ac:cxnSpMk id="31" creationId="{34E5597F-CE67-4085-9548-E6A8036DA3BB}"/>
          </ac:cxnSpMkLst>
        </pc:cxnChg>
      </pc:sldChg>
      <pc:sldChg chg="modSp">
        <pc:chgData name="Sachin Yadav" userId="ca0628d521f7cc78" providerId="LiveId" clId="{CF1C8D69-CEF8-4AC5-A1F7-8FE872F48281}" dt="2020-07-22T06:46:32.264" v="450"/>
        <pc:sldMkLst>
          <pc:docMk/>
          <pc:sldMk cId="1449383315" sldId="257"/>
        </pc:sldMkLst>
        <pc:spChg chg="mod">
          <ac:chgData name="Sachin Yadav" userId="ca0628d521f7cc78" providerId="LiveId" clId="{CF1C8D69-CEF8-4AC5-A1F7-8FE872F48281}" dt="2020-07-22T06:46:32.264" v="450"/>
          <ac:spMkLst>
            <pc:docMk/>
            <pc:sldMk cId="1449383315" sldId="257"/>
            <ac:spMk id="2" creationId="{9D505F32-DE50-4B65-BE71-B8AE52DDE2F7}"/>
          </ac:spMkLst>
        </pc:spChg>
      </pc:sldChg>
      <pc:sldChg chg="addSp delSp modSp new mod setBg setClrOvrMap delDesignElem">
        <pc:chgData name="Sachin Yadav" userId="ca0628d521f7cc78" providerId="LiveId" clId="{CF1C8D69-CEF8-4AC5-A1F7-8FE872F48281}" dt="2020-07-22T08:09:15.464" v="1320" actId="14100"/>
        <pc:sldMkLst>
          <pc:docMk/>
          <pc:sldMk cId="1191459116" sldId="258"/>
        </pc:sldMkLst>
        <pc:spChg chg="mod">
          <ac:chgData name="Sachin Yadav" userId="ca0628d521f7cc78" providerId="LiveId" clId="{CF1C8D69-CEF8-4AC5-A1F7-8FE872F48281}" dt="2020-07-22T06:37:41.619" v="406" actId="26606"/>
          <ac:spMkLst>
            <pc:docMk/>
            <pc:sldMk cId="1191459116" sldId="258"/>
            <ac:spMk id="2" creationId="{579635F1-303B-4394-9E78-8696C2BDABAB}"/>
          </ac:spMkLst>
        </pc:spChg>
        <pc:spChg chg="mod ord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3" creationId="{FC3EBA92-5AB2-4ED5-B1BA-F844084E083E}"/>
          </ac:spMkLst>
        </pc:spChg>
        <pc:spChg chg="add del">
          <ac:chgData name="Sachin Yadav" userId="ca0628d521f7cc78" providerId="LiveId" clId="{CF1C8D69-CEF8-4AC5-A1F7-8FE872F48281}" dt="2020-07-22T06:36:22.685" v="389" actId="26606"/>
          <ac:spMkLst>
            <pc:docMk/>
            <pc:sldMk cId="1191459116" sldId="258"/>
            <ac:spMk id="7" creationId="{504BED40-EAF7-4E55-AFF7-2CD840EBD3AA}"/>
          </ac:spMkLst>
        </pc:spChg>
        <pc:spChg chg="add del">
          <ac:chgData name="Sachin Yadav" userId="ca0628d521f7cc78" providerId="LiveId" clId="{CF1C8D69-CEF8-4AC5-A1F7-8FE872F48281}" dt="2020-07-22T06:36:56.492" v="399" actId="26606"/>
          <ac:spMkLst>
            <pc:docMk/>
            <pc:sldMk cId="1191459116" sldId="258"/>
            <ac:spMk id="8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6:37:35.681" v="405" actId="26606"/>
          <ac:spMkLst>
            <pc:docMk/>
            <pc:sldMk cId="1191459116" sldId="258"/>
            <ac:spMk id="9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6:35:34.561" v="378" actId="26606"/>
          <ac:spMkLst>
            <pc:docMk/>
            <pc:sldMk cId="1191459116" sldId="258"/>
            <ac:spMk id="10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6:37:13.829" v="401" actId="26606"/>
          <ac:spMkLst>
            <pc:docMk/>
            <pc:sldMk cId="1191459116" sldId="258"/>
            <ac:spMk id="11" creationId="{1BB56EB9-078F-4952-AC1F-149C7A0AE4D5}"/>
          </ac:spMkLst>
        </pc:spChg>
        <pc:spChg chg="add del">
          <ac:chgData name="Sachin Yadav" userId="ca0628d521f7cc78" providerId="LiveId" clId="{CF1C8D69-CEF8-4AC5-A1F7-8FE872F48281}" dt="2020-07-22T06:36:22.685" v="389" actId="26606"/>
          <ac:spMkLst>
            <pc:docMk/>
            <pc:sldMk cId="1191459116" sldId="258"/>
            <ac:spMk id="12" creationId="{F367CCF1-BB1E-41CF-8499-94A870C33EFA}"/>
          </ac:spMkLst>
        </pc:spChg>
        <pc:spChg chg="add del">
          <ac:chgData name="Sachin Yadav" userId="ca0628d521f7cc78" providerId="LiveId" clId="{CF1C8D69-CEF8-4AC5-A1F7-8FE872F48281}" dt="2020-07-22T06:37:13.829" v="401" actId="26606"/>
          <ac:spMkLst>
            <pc:docMk/>
            <pc:sldMk cId="1191459116" sldId="258"/>
            <ac:spMk id="13" creationId="{10058680-D07C-4893-B2B7-91543F18AB32}"/>
          </ac:spMkLst>
        </pc:spChg>
        <pc:spChg chg="add del">
          <ac:chgData name="Sachin Yadav" userId="ca0628d521f7cc78" providerId="LiveId" clId="{CF1C8D69-CEF8-4AC5-A1F7-8FE872F48281}" dt="2020-07-22T06:36:24.562" v="391" actId="26606"/>
          <ac:spMkLst>
            <pc:docMk/>
            <pc:sldMk cId="1191459116" sldId="258"/>
            <ac:spMk id="14" creationId="{9831CBB7-4817-4B54-A7F9-0AE2D0C47870}"/>
          </ac:spMkLst>
        </pc:spChg>
        <pc:spChg chg="add del">
          <ac:chgData name="Sachin Yadav" userId="ca0628d521f7cc78" providerId="LiveId" clId="{CF1C8D69-CEF8-4AC5-A1F7-8FE872F48281}" dt="2020-07-22T06:36:24.562" v="391" actId="26606"/>
          <ac:spMkLst>
            <pc:docMk/>
            <pc:sldMk cId="1191459116" sldId="258"/>
            <ac:spMk id="15" creationId="{96BC321D-B05F-4857-8880-97F61B9B7858}"/>
          </ac:spMkLst>
        </pc:spChg>
        <pc:spChg chg="add del">
          <ac:chgData name="Sachin Yadav" userId="ca0628d521f7cc78" providerId="LiveId" clId="{CF1C8D69-CEF8-4AC5-A1F7-8FE872F48281}" dt="2020-07-22T06:37:13.829" v="401" actId="26606"/>
          <ac:spMkLst>
            <pc:docMk/>
            <pc:sldMk cId="1191459116" sldId="258"/>
            <ac:spMk id="16" creationId="{EE54A6FE-D8CB-48A3-900B-053D4EBD3B85}"/>
          </ac:spMkLst>
        </pc:spChg>
        <pc:spChg chg="add del">
          <ac:chgData name="Sachin Yadav" userId="ca0628d521f7cc78" providerId="LiveId" clId="{CF1C8D69-CEF8-4AC5-A1F7-8FE872F48281}" dt="2020-07-22T06:36:25.966" v="393" actId="26606"/>
          <ac:spMkLst>
            <pc:docMk/>
            <pc:sldMk cId="1191459116" sldId="258"/>
            <ac:spMk id="17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6:36:25.966" v="393" actId="26606"/>
          <ac:spMkLst>
            <pc:docMk/>
            <pc:sldMk cId="1191459116" sldId="258"/>
            <ac:spMk id="18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6:37:13.829" v="401" actId="26606"/>
          <ac:spMkLst>
            <pc:docMk/>
            <pc:sldMk cId="1191459116" sldId="258"/>
            <ac:spMk id="19" creationId="{7B42427A-0A1F-4A55-8705-D9179F1E0CFB}"/>
          </ac:spMkLst>
        </pc:spChg>
        <pc:spChg chg="add del">
          <ac:chgData name="Sachin Yadav" userId="ca0628d521f7cc78" providerId="LiveId" clId="{CF1C8D69-CEF8-4AC5-A1F7-8FE872F48281}" dt="2020-07-22T06:36:30.263" v="395" actId="26606"/>
          <ac:spMkLst>
            <pc:docMk/>
            <pc:sldMk cId="1191459116" sldId="258"/>
            <ac:spMk id="20" creationId="{FAAAB002-E48E-4009-828A-511F7A828053}"/>
          </ac:spMkLst>
        </pc:spChg>
        <pc:spChg chg="add del">
          <ac:chgData name="Sachin Yadav" userId="ca0628d521f7cc78" providerId="LiveId" clId="{CF1C8D69-CEF8-4AC5-A1F7-8FE872F48281}" dt="2020-07-22T06:36:30.263" v="395" actId="26606"/>
          <ac:spMkLst>
            <pc:docMk/>
            <pc:sldMk cId="1191459116" sldId="258"/>
            <ac:spMk id="21" creationId="{97EF55D5-23F0-4398-B16B-AEF5778C3048}"/>
          </ac:spMkLst>
        </pc:spChg>
        <pc:spChg chg="add del">
          <ac:chgData name="Sachin Yadav" userId="ca0628d521f7cc78" providerId="LiveId" clId="{CF1C8D69-CEF8-4AC5-A1F7-8FE872F48281}" dt="2020-07-22T06:36:30.263" v="395" actId="26606"/>
          <ac:spMkLst>
            <pc:docMk/>
            <pc:sldMk cId="1191459116" sldId="258"/>
            <ac:spMk id="22" creationId="{FDF32581-CAA1-43C6-8532-DC56C8435C25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23" creationId="{7A4CA679-3546-4E14-8FB8-F57168C37635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24" creationId="{44D16E90-7C64-4C04-A50A-B866A1A92B4E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25" creationId="{DBE4DD59-5AA2-46C6-B6A8-9B4C62D19877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26" creationId="{05EA9C52-0283-4714-A38F-0864C8B09DCE}"/>
          </ac:spMkLst>
        </pc:spChg>
        <pc:picChg chg="add del mod ord">
          <ac:chgData name="Sachin Yadav" userId="ca0628d521f7cc78" providerId="LiveId" clId="{CF1C8D69-CEF8-4AC5-A1F7-8FE872F48281}" dt="2020-07-22T08:08:29.611" v="1309" actId="478"/>
          <ac:picMkLst>
            <pc:docMk/>
            <pc:sldMk cId="1191459116" sldId="258"/>
            <ac:picMk id="5" creationId="{2DC5B9F5-FB41-47F9-9CA6-D1E5C7CE5DA7}"/>
          </ac:picMkLst>
        </pc:picChg>
        <pc:picChg chg="add mod">
          <ac:chgData name="Sachin Yadav" userId="ca0628d521f7cc78" providerId="LiveId" clId="{CF1C8D69-CEF8-4AC5-A1F7-8FE872F48281}" dt="2020-07-22T08:09:15.464" v="1320" actId="14100"/>
          <ac:picMkLst>
            <pc:docMk/>
            <pc:sldMk cId="1191459116" sldId="258"/>
            <ac:picMk id="27" creationId="{EF95E61C-2713-4898-87A4-2004D45B0BA2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6:46:32.264" v="450"/>
        <pc:sldMkLst>
          <pc:docMk/>
          <pc:sldMk cId="3200646132" sldId="259"/>
        </pc:sldMkLst>
        <pc:spChg chg="mod">
          <ac:chgData name="Sachin Yadav" userId="ca0628d521f7cc78" providerId="LiveId" clId="{CF1C8D69-CEF8-4AC5-A1F7-8FE872F48281}" dt="2020-07-22T06:46:32.264" v="450"/>
          <ac:spMkLst>
            <pc:docMk/>
            <pc:sldMk cId="3200646132" sldId="259"/>
            <ac:spMk id="2" creationId="{FE41DEB5-F13C-4A87-8CDD-001CEF8D1993}"/>
          </ac:spMkLst>
        </pc:spChg>
        <pc:spChg chg="del mod">
          <ac:chgData name="Sachin Yadav" userId="ca0628d521f7cc78" providerId="LiveId" clId="{CF1C8D69-CEF8-4AC5-A1F7-8FE872F48281}" dt="2020-07-22T06:41:53.009" v="419" actId="26606"/>
          <ac:spMkLst>
            <pc:docMk/>
            <pc:sldMk cId="3200646132" sldId="259"/>
            <ac:spMk id="3" creationId="{11F011DF-65DE-4BA2-9E14-4DE1F21C8AF2}"/>
          </ac:spMkLst>
        </pc:spChg>
        <pc:spChg chg="add del">
          <ac:chgData name="Sachin Yadav" userId="ca0628d521f7cc78" providerId="LiveId" clId="{CF1C8D69-CEF8-4AC5-A1F7-8FE872F48281}" dt="2020-07-22T06:43:07.890" v="427" actId="26606"/>
          <ac:spMkLst>
            <pc:docMk/>
            <pc:sldMk cId="3200646132" sldId="259"/>
            <ac:spMk id="9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6:43:07.890" v="427" actId="26606"/>
          <ac:spMkLst>
            <pc:docMk/>
            <pc:sldMk cId="3200646132" sldId="259"/>
            <ac:spMk id="11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6:43:07.890" v="427" actId="26606"/>
          <ac:spMkLst>
            <pc:docMk/>
            <pc:sldMk cId="3200646132" sldId="259"/>
            <ac:spMk id="13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6:43:07.890" v="427" actId="26606"/>
          <ac:spMkLst>
            <pc:docMk/>
            <pc:sldMk cId="3200646132" sldId="259"/>
            <ac:spMk id="1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6:43:03.450" v="424" actId="26606"/>
          <ac:spMkLst>
            <pc:docMk/>
            <pc:sldMk cId="3200646132" sldId="259"/>
            <ac:spMk id="20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6:43:03.450" v="424" actId="26606"/>
          <ac:spMkLst>
            <pc:docMk/>
            <pc:sldMk cId="3200646132" sldId="259"/>
            <ac:spMk id="22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6:43:03.450" v="424" actId="26606"/>
          <ac:spMkLst>
            <pc:docMk/>
            <pc:sldMk cId="3200646132" sldId="259"/>
            <ac:spMk id="24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6:43:07.854" v="426" actId="26606"/>
          <ac:spMkLst>
            <pc:docMk/>
            <pc:sldMk cId="3200646132" sldId="259"/>
            <ac:spMk id="26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6:43:07.854" v="426" actId="26606"/>
          <ac:spMkLst>
            <pc:docMk/>
            <pc:sldMk cId="3200646132" sldId="259"/>
            <ac:spMk id="27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6:43:07.854" v="426" actId="26606"/>
          <ac:spMkLst>
            <pc:docMk/>
            <pc:sldMk cId="3200646132" sldId="259"/>
            <ac:spMk id="28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6:43:07.854" v="426" actId="26606"/>
          <ac:spMkLst>
            <pc:docMk/>
            <pc:sldMk cId="3200646132" sldId="259"/>
            <ac:spMk id="29" creationId="{FB02D80E-5995-4C54-8387-5893C2C89473}"/>
          </ac:spMkLst>
        </pc:spChg>
        <pc:graphicFrameChg chg="add mod modGraphic">
          <ac:chgData name="Sachin Yadav" userId="ca0628d521f7cc78" providerId="LiveId" clId="{CF1C8D69-CEF8-4AC5-A1F7-8FE872F48281}" dt="2020-07-22T06:43:07.890" v="427" actId="26606"/>
          <ac:graphicFrameMkLst>
            <pc:docMk/>
            <pc:sldMk cId="3200646132" sldId="259"/>
            <ac:graphicFrameMk id="6" creationId="{D107AE48-4EFF-4FC6-91EF-9B8D8C4E6560}"/>
          </ac:graphicFrameMkLst>
        </pc:graphicFrameChg>
        <pc:picChg chg="add del mod">
          <ac:chgData name="Sachin Yadav" userId="ca0628d521f7cc78" providerId="LiveId" clId="{CF1C8D69-CEF8-4AC5-A1F7-8FE872F48281}" dt="2020-07-22T06:41:47.683" v="418" actId="21"/>
          <ac:picMkLst>
            <pc:docMk/>
            <pc:sldMk cId="3200646132" sldId="259"/>
            <ac:picMk id="5" creationId="{8FE4BCAE-9793-413F-9C28-EF15EC0CFD32}"/>
          </ac:picMkLst>
        </pc:picChg>
      </pc:sldChg>
      <pc:sldChg chg="addSp delSp modSp new mod">
        <pc:chgData name="Sachin Yadav" userId="ca0628d521f7cc78" providerId="LiveId" clId="{CF1C8D69-CEF8-4AC5-A1F7-8FE872F48281}" dt="2020-07-22T07:44:07.434" v="1125" actId="1076"/>
        <pc:sldMkLst>
          <pc:docMk/>
          <pc:sldMk cId="4102092837" sldId="260"/>
        </pc:sldMkLst>
        <pc:spChg chg="del mod">
          <ac:chgData name="Sachin Yadav" userId="ca0628d521f7cc78" providerId="LiveId" clId="{CF1C8D69-CEF8-4AC5-A1F7-8FE872F48281}" dt="2020-07-22T06:47:07.699" v="477" actId="478"/>
          <ac:spMkLst>
            <pc:docMk/>
            <pc:sldMk cId="4102092837" sldId="260"/>
            <ac:spMk id="2" creationId="{0203085E-8B73-474E-8B1A-1F6E85FE8271}"/>
          </ac:spMkLst>
        </pc:spChg>
        <pc:spChg chg="del mod">
          <ac:chgData name="Sachin Yadav" userId="ca0628d521f7cc78" providerId="LiveId" clId="{CF1C8D69-CEF8-4AC5-A1F7-8FE872F48281}" dt="2020-07-22T06:46:53.699" v="475"/>
          <ac:spMkLst>
            <pc:docMk/>
            <pc:sldMk cId="4102092837" sldId="260"/>
            <ac:spMk id="3" creationId="{6517F66E-E2B1-4167-A812-FD5F0E51D906}"/>
          </ac:spMkLst>
        </pc:spChg>
        <pc:spChg chg="add mod">
          <ac:chgData name="Sachin Yadav" userId="ca0628d521f7cc78" providerId="LiveId" clId="{CF1C8D69-CEF8-4AC5-A1F7-8FE872F48281}" dt="2020-07-22T07:16:37.104" v="818" actId="1076"/>
          <ac:spMkLst>
            <pc:docMk/>
            <pc:sldMk cId="4102092837" sldId="260"/>
            <ac:spMk id="4" creationId="{11C71E5F-6FA8-496A-BFD6-0168B0D10586}"/>
          </ac:spMkLst>
        </pc:spChg>
        <pc:spChg chg="add del mod">
          <ac:chgData name="Sachin Yadav" userId="ca0628d521f7cc78" providerId="LiveId" clId="{CF1C8D69-CEF8-4AC5-A1F7-8FE872F48281}" dt="2020-07-22T06:47:12.316" v="478" actId="478"/>
          <ac:spMkLst>
            <pc:docMk/>
            <pc:sldMk cId="4102092837" sldId="260"/>
            <ac:spMk id="6" creationId="{FCE89A22-DEEC-4643-8D82-CDFE0DAE8E43}"/>
          </ac:spMkLst>
        </pc:spChg>
        <pc:spChg chg="add del mod">
          <ac:chgData name="Sachin Yadav" userId="ca0628d521f7cc78" providerId="LiveId" clId="{CF1C8D69-CEF8-4AC5-A1F7-8FE872F48281}" dt="2020-07-22T06:47:51.101" v="508"/>
          <ac:spMkLst>
            <pc:docMk/>
            <pc:sldMk cId="4102092837" sldId="260"/>
            <ac:spMk id="7" creationId="{44731EF6-F05F-4F08-972F-0C8F1165D210}"/>
          </ac:spMkLst>
        </pc:spChg>
        <pc:spChg chg="add mod">
          <ac:chgData name="Sachin Yadav" userId="ca0628d521f7cc78" providerId="LiveId" clId="{CF1C8D69-CEF8-4AC5-A1F7-8FE872F48281}" dt="2020-07-22T07:21:11.162" v="850" actId="1076"/>
          <ac:spMkLst>
            <pc:docMk/>
            <pc:sldMk cId="4102092837" sldId="260"/>
            <ac:spMk id="8" creationId="{E864DA0B-8A3B-462D-8AC3-C4EA531BA61C}"/>
          </ac:spMkLst>
        </pc:spChg>
        <pc:spChg chg="add mod">
          <ac:chgData name="Sachin Yadav" userId="ca0628d521f7cc78" providerId="LiveId" clId="{CF1C8D69-CEF8-4AC5-A1F7-8FE872F48281}" dt="2020-07-22T07:21:08.085" v="849" actId="1076"/>
          <ac:spMkLst>
            <pc:docMk/>
            <pc:sldMk cId="4102092837" sldId="260"/>
            <ac:spMk id="9" creationId="{71FE1D6A-EB9E-45D2-8164-4AC92F974670}"/>
          </ac:spMkLst>
        </pc:spChg>
        <pc:spChg chg="add mod">
          <ac:chgData name="Sachin Yadav" userId="ca0628d521f7cc78" providerId="LiveId" clId="{CF1C8D69-CEF8-4AC5-A1F7-8FE872F48281}" dt="2020-07-22T07:20:29.958" v="840" actId="1076"/>
          <ac:spMkLst>
            <pc:docMk/>
            <pc:sldMk cId="4102092837" sldId="260"/>
            <ac:spMk id="10" creationId="{CFE1E5E9-7116-443D-A46A-4908090823F4}"/>
          </ac:spMkLst>
        </pc:spChg>
        <pc:spChg chg="add mod">
          <ac:chgData name="Sachin Yadav" userId="ca0628d521f7cc78" providerId="LiveId" clId="{CF1C8D69-CEF8-4AC5-A1F7-8FE872F48281}" dt="2020-07-22T07:44:03.661" v="1124" actId="1076"/>
          <ac:spMkLst>
            <pc:docMk/>
            <pc:sldMk cId="4102092837" sldId="260"/>
            <ac:spMk id="11" creationId="{E2A17EEF-EDB0-4C46-BA1B-2A7DBCB9C643}"/>
          </ac:spMkLst>
        </pc:spChg>
        <pc:spChg chg="add mod">
          <ac:chgData name="Sachin Yadav" userId="ca0628d521f7cc78" providerId="LiveId" clId="{CF1C8D69-CEF8-4AC5-A1F7-8FE872F48281}" dt="2020-07-22T07:21:00.143" v="847" actId="1076"/>
          <ac:spMkLst>
            <pc:docMk/>
            <pc:sldMk cId="4102092837" sldId="260"/>
            <ac:spMk id="12" creationId="{073AE0A7-F894-4945-8C03-B6A405763DFC}"/>
          </ac:spMkLst>
        </pc:spChg>
        <pc:spChg chg="add mod">
          <ac:chgData name="Sachin Yadav" userId="ca0628d521f7cc78" providerId="LiveId" clId="{CF1C8D69-CEF8-4AC5-A1F7-8FE872F48281}" dt="2020-07-22T07:21:38.742" v="855" actId="1076"/>
          <ac:spMkLst>
            <pc:docMk/>
            <pc:sldMk cId="4102092837" sldId="260"/>
            <ac:spMk id="13" creationId="{8116D4E7-B466-4D4E-BDFD-5E211A2DA3BF}"/>
          </ac:spMkLst>
        </pc:spChg>
        <pc:spChg chg="add mod">
          <ac:chgData name="Sachin Yadav" userId="ca0628d521f7cc78" providerId="LiveId" clId="{CF1C8D69-CEF8-4AC5-A1F7-8FE872F48281}" dt="2020-07-22T07:21:33.692" v="854" actId="1076"/>
          <ac:spMkLst>
            <pc:docMk/>
            <pc:sldMk cId="4102092837" sldId="260"/>
            <ac:spMk id="14" creationId="{D4C4E588-9150-4636-8195-0E2DEE982113}"/>
          </ac:spMkLst>
        </pc:spChg>
        <pc:spChg chg="add mod">
          <ac:chgData name="Sachin Yadav" userId="ca0628d521f7cc78" providerId="LiveId" clId="{CF1C8D69-CEF8-4AC5-A1F7-8FE872F48281}" dt="2020-07-22T07:43:47.852" v="1121" actId="1076"/>
          <ac:spMkLst>
            <pc:docMk/>
            <pc:sldMk cId="4102092837" sldId="260"/>
            <ac:spMk id="15" creationId="{6CD89BFD-12DC-45A0-BA6C-DD2AC1CE2D23}"/>
          </ac:spMkLst>
        </pc:spChg>
        <pc:spChg chg="add mod">
          <ac:chgData name="Sachin Yadav" userId="ca0628d521f7cc78" providerId="LiveId" clId="{CF1C8D69-CEF8-4AC5-A1F7-8FE872F48281}" dt="2020-07-22T07:21:52.531" v="858" actId="1076"/>
          <ac:spMkLst>
            <pc:docMk/>
            <pc:sldMk cId="4102092837" sldId="260"/>
            <ac:spMk id="16" creationId="{11B63C71-C8A0-4634-9001-67131B359A64}"/>
          </ac:spMkLst>
        </pc:spChg>
        <pc:spChg chg="add mod">
          <ac:chgData name="Sachin Yadav" userId="ca0628d521f7cc78" providerId="LiveId" clId="{CF1C8D69-CEF8-4AC5-A1F7-8FE872F48281}" dt="2020-07-22T07:21:47.569" v="857" actId="1076"/>
          <ac:spMkLst>
            <pc:docMk/>
            <pc:sldMk cId="4102092837" sldId="260"/>
            <ac:spMk id="17" creationId="{CD1EC359-C9FD-42EF-8957-FF3B1B9138E3}"/>
          </ac:spMkLst>
        </pc:spChg>
        <pc:spChg chg="add mod">
          <ac:chgData name="Sachin Yadav" userId="ca0628d521f7cc78" providerId="LiveId" clId="{CF1C8D69-CEF8-4AC5-A1F7-8FE872F48281}" dt="2020-07-22T07:43:51.157" v="1122" actId="1076"/>
          <ac:spMkLst>
            <pc:docMk/>
            <pc:sldMk cId="4102092837" sldId="260"/>
            <ac:spMk id="18" creationId="{F67560F1-8C19-4ED7-840D-6928C093063B}"/>
          </ac:spMkLst>
        </pc:spChg>
        <pc:spChg chg="add del mod">
          <ac:chgData name="Sachin Yadav" userId="ca0628d521f7cc78" providerId="LiveId" clId="{CF1C8D69-CEF8-4AC5-A1F7-8FE872F48281}" dt="2020-07-22T06:52:43.045" v="638"/>
          <ac:spMkLst>
            <pc:docMk/>
            <pc:sldMk cId="4102092837" sldId="260"/>
            <ac:spMk id="19" creationId="{63FEA4B2-A597-4819-A865-A2610440FF56}"/>
          </ac:spMkLst>
        </pc:spChg>
        <pc:spChg chg="add mod">
          <ac:chgData name="Sachin Yadav" userId="ca0628d521f7cc78" providerId="LiveId" clId="{CF1C8D69-CEF8-4AC5-A1F7-8FE872F48281}" dt="2020-07-22T07:21:15.805" v="851" actId="1076"/>
          <ac:spMkLst>
            <pc:docMk/>
            <pc:sldMk cId="4102092837" sldId="260"/>
            <ac:spMk id="20" creationId="{3FE7B157-CF42-43ED-BABA-E65DB56CF725}"/>
          </ac:spMkLst>
        </pc:spChg>
        <pc:spChg chg="add mod">
          <ac:chgData name="Sachin Yadav" userId="ca0628d521f7cc78" providerId="LiveId" clId="{CF1C8D69-CEF8-4AC5-A1F7-8FE872F48281}" dt="2020-07-22T07:21:22.802" v="852" actId="1076"/>
          <ac:spMkLst>
            <pc:docMk/>
            <pc:sldMk cId="4102092837" sldId="260"/>
            <ac:spMk id="21" creationId="{35EB5A3D-1B78-4BD7-B8E1-8CADDB85D638}"/>
          </ac:spMkLst>
        </pc:spChg>
        <pc:spChg chg="add mod">
          <ac:chgData name="Sachin Yadav" userId="ca0628d521f7cc78" providerId="LiveId" clId="{CF1C8D69-CEF8-4AC5-A1F7-8FE872F48281}" dt="2020-07-22T07:44:07.434" v="1125" actId="1076"/>
          <ac:spMkLst>
            <pc:docMk/>
            <pc:sldMk cId="4102092837" sldId="260"/>
            <ac:spMk id="22" creationId="{1F6EE0A2-1685-483B-B279-C261A784A582}"/>
          </ac:spMkLst>
        </pc:spChg>
      </pc:sldChg>
      <pc:sldChg chg="addSp delSp modSp add del mod ord">
        <pc:chgData name="Sachin Yadav" userId="ca0628d521f7cc78" providerId="LiveId" clId="{CF1C8D69-CEF8-4AC5-A1F7-8FE872F48281}" dt="2020-07-22T06:55:18.332" v="653" actId="47"/>
        <pc:sldMkLst>
          <pc:docMk/>
          <pc:sldMk cId="1587514107" sldId="261"/>
        </pc:sldMkLst>
        <pc:spChg chg="mod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2" creationId="{1F604290-882D-4AE6-A70D-B5AF65DC8D04}"/>
          </ac:spMkLst>
        </pc:spChg>
        <pc:spChg chg="mod ord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3" creationId="{23EF3A8A-9131-43B8-9129-E1AB0AD83DDC}"/>
          </ac:spMkLst>
        </pc:spChg>
        <pc:spChg chg="add del">
          <ac:chgData name="Sachin Yadav" userId="ca0628d521f7cc78" providerId="LiveId" clId="{CF1C8D69-CEF8-4AC5-A1F7-8FE872F48281}" dt="2020-07-22T06:58:25.196" v="664" actId="26606"/>
          <ac:spMkLst>
            <pc:docMk/>
            <pc:sldMk cId="1587514107" sldId="261"/>
            <ac:spMk id="10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6:58:25.196" v="664" actId="26606"/>
          <ac:spMkLst>
            <pc:docMk/>
            <pc:sldMk cId="1587514107" sldId="261"/>
            <ac:spMk id="12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14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00:27.880" v="678" actId="26606"/>
          <ac:spMkLst>
            <pc:docMk/>
            <pc:sldMk cId="1587514107" sldId="261"/>
            <ac:spMk id="16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00:29.278" v="680" actId="26606"/>
          <ac:spMkLst>
            <pc:docMk/>
            <pc:sldMk cId="1587514107" sldId="261"/>
            <ac:spMk id="18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7:00:22.939" v="676" actId="26606"/>
          <ac:spMkLst>
            <pc:docMk/>
            <pc:sldMk cId="1587514107" sldId="261"/>
            <ac:spMk id="19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00:29.278" v="680" actId="26606"/>
          <ac:spMkLst>
            <pc:docMk/>
            <pc:sldMk cId="1587514107" sldId="261"/>
            <ac:spMk id="21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7:00:35.091" v="682" actId="26606"/>
          <ac:spMkLst>
            <pc:docMk/>
            <pc:sldMk cId="1587514107" sldId="261"/>
            <ac:spMk id="23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7:00:35.091" v="682" actId="26606"/>
          <ac:spMkLst>
            <pc:docMk/>
            <pc:sldMk cId="1587514107" sldId="261"/>
            <ac:spMk id="24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25" creationId="{8400935A-2F82-4DC4-A4E1-E12EFB8C2738}"/>
          </ac:spMkLst>
        </pc:spChg>
        <pc:spChg chg="add del">
          <ac:chgData name="Sachin Yadav" userId="ca0628d521f7cc78" providerId="LiveId" clId="{CF1C8D69-CEF8-4AC5-A1F7-8FE872F48281}" dt="2020-07-22T07:00:36.447" v="684" actId="26606"/>
          <ac:spMkLst>
            <pc:docMk/>
            <pc:sldMk cId="1587514107" sldId="261"/>
            <ac:spMk id="26" creationId="{9831CBB7-4817-4B54-A7F9-0AE2D0C47870}"/>
          </ac:spMkLst>
        </pc:spChg>
        <pc:spChg chg="add del">
          <ac:chgData name="Sachin Yadav" userId="ca0628d521f7cc78" providerId="LiveId" clId="{CF1C8D69-CEF8-4AC5-A1F7-8FE872F48281}" dt="2020-07-22T07:00:36.447" v="684" actId="26606"/>
          <ac:spMkLst>
            <pc:docMk/>
            <pc:sldMk cId="1587514107" sldId="261"/>
            <ac:spMk id="27" creationId="{96BC321D-B05F-4857-8880-97F61B9B7858}"/>
          </ac:spMkLst>
        </pc:spChg>
        <pc:spChg chg="add del">
          <ac:chgData name="Sachin Yadav" userId="ca0628d521f7cc78" providerId="LiveId" clId="{CF1C8D69-CEF8-4AC5-A1F7-8FE872F48281}" dt="2020-07-22T07:00:38.807" v="686" actId="26606"/>
          <ac:spMkLst>
            <pc:docMk/>
            <pc:sldMk cId="1587514107" sldId="261"/>
            <ac:spMk id="29" creationId="{FAAAB002-E48E-4009-828A-511F7A828053}"/>
          </ac:spMkLst>
        </pc:spChg>
        <pc:spChg chg="add del">
          <ac:chgData name="Sachin Yadav" userId="ca0628d521f7cc78" providerId="LiveId" clId="{CF1C8D69-CEF8-4AC5-A1F7-8FE872F48281}" dt="2020-07-22T07:00:38.807" v="686" actId="26606"/>
          <ac:spMkLst>
            <pc:docMk/>
            <pc:sldMk cId="1587514107" sldId="261"/>
            <ac:spMk id="30" creationId="{97EF55D5-23F0-4398-B16B-AEF5778C3048}"/>
          </ac:spMkLst>
        </pc:spChg>
        <pc:spChg chg="add del">
          <ac:chgData name="Sachin Yadav" userId="ca0628d521f7cc78" providerId="LiveId" clId="{CF1C8D69-CEF8-4AC5-A1F7-8FE872F48281}" dt="2020-07-22T07:00:38.807" v="686" actId="26606"/>
          <ac:spMkLst>
            <pc:docMk/>
            <pc:sldMk cId="1587514107" sldId="261"/>
            <ac:spMk id="31" creationId="{FDF32581-CAA1-43C6-8532-DC56C8435C25}"/>
          </ac:spMkLst>
        </pc:spChg>
        <pc:spChg chg="add del">
          <ac:chgData name="Sachin Yadav" userId="ca0628d521f7cc78" providerId="LiveId" clId="{CF1C8D69-CEF8-4AC5-A1F7-8FE872F48281}" dt="2020-07-22T07:00:39.518" v="688" actId="26606"/>
          <ac:spMkLst>
            <pc:docMk/>
            <pc:sldMk cId="1587514107" sldId="261"/>
            <ac:spMk id="33" creationId="{504BED40-EAF7-4E55-AFF7-2CD840EBD3AA}"/>
          </ac:spMkLst>
        </pc:spChg>
        <pc:spChg chg="add del">
          <ac:chgData name="Sachin Yadav" userId="ca0628d521f7cc78" providerId="LiveId" clId="{CF1C8D69-CEF8-4AC5-A1F7-8FE872F48281}" dt="2020-07-22T07:00:39.518" v="688" actId="26606"/>
          <ac:spMkLst>
            <pc:docMk/>
            <pc:sldMk cId="1587514107" sldId="261"/>
            <ac:spMk id="34" creationId="{F367CCF1-BB1E-41CF-8499-94A870C33EFA}"/>
          </ac:spMkLst>
        </pc:spChg>
        <pc:spChg chg="add del">
          <ac:chgData name="Sachin Yadav" userId="ca0628d521f7cc78" providerId="LiveId" clId="{CF1C8D69-CEF8-4AC5-A1F7-8FE872F48281}" dt="2020-07-22T07:00:40.464" v="690" actId="26606"/>
          <ac:spMkLst>
            <pc:docMk/>
            <pc:sldMk cId="1587514107" sldId="261"/>
            <ac:spMk id="36" creationId="{9831CBB7-4817-4B54-A7F9-0AE2D0C47870}"/>
          </ac:spMkLst>
        </pc:spChg>
        <pc:spChg chg="add del">
          <ac:chgData name="Sachin Yadav" userId="ca0628d521f7cc78" providerId="LiveId" clId="{CF1C8D69-CEF8-4AC5-A1F7-8FE872F48281}" dt="2020-07-22T07:00:40.464" v="690" actId="26606"/>
          <ac:spMkLst>
            <pc:docMk/>
            <pc:sldMk cId="1587514107" sldId="261"/>
            <ac:spMk id="37" creationId="{96BC321D-B05F-4857-8880-97F61B9B7858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39" creationId="{FBB53F82-F191-4EEB-AB7B-F69E634FA3E8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40" creationId="{8616AA08-3831-473D-B61B-89484A33CF65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41" creationId="{8431B918-3A1C-46BA-9430-CAD97D9DA0FC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42" creationId="{A3D5D599-1CAE-4C92-B5AE-8E51AF6D47C9}"/>
          </ac:spMkLst>
        </pc:spChg>
        <pc:spChg chg="add del">
          <ac:chgData name="Sachin Yadav" userId="ca0628d521f7cc78" providerId="LiveId" clId="{CF1C8D69-CEF8-4AC5-A1F7-8FE872F48281}" dt="2020-07-22T07:00:49.335" v="694" actId="26606"/>
          <ac:spMkLst>
            <pc:docMk/>
            <pc:sldMk cId="1587514107" sldId="261"/>
            <ac:spMk id="44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7:00:49.335" v="694" actId="26606"/>
          <ac:spMkLst>
            <pc:docMk/>
            <pc:sldMk cId="1587514107" sldId="261"/>
            <ac:spMk id="45" creationId="{E536F3B4-50F6-4C52-8F76-4EB1214719DC}"/>
          </ac:spMkLst>
        </pc:spChg>
        <pc:spChg chg="add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47" creationId="{3CED7894-4F62-4A6C-8DB5-DB5BE08E9C03}"/>
          </ac:spMkLst>
        </pc:spChg>
        <pc:spChg chg="add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48" creationId="{E536F3B4-50F6-4C52-8F76-4EB1214719DC}"/>
          </ac:spMkLst>
        </pc:spChg>
        <pc:spChg chg="mod">
          <ac:chgData name="Sachin Yadav" userId="ca0628d521f7cc78" providerId="LiveId" clId="{CF1C8D69-CEF8-4AC5-A1F7-8FE872F48281}" dt="2020-07-22T06:45:48.664" v="439" actId="21"/>
          <ac:spMkLst>
            <pc:docMk/>
            <pc:sldMk cId="1587514107" sldId="261"/>
            <ac:spMk id="5122" creationId="{7832154B-8A65-4277-924D-C2116F93AF29}"/>
          </ac:spMkLst>
        </pc:spChg>
        <pc:spChg chg="add del">
          <ac:chgData name="Sachin Yadav" userId="ca0628d521f7cc78" providerId="LiveId" clId="{CF1C8D69-CEF8-4AC5-A1F7-8FE872F48281}" dt="2020-07-22T06:46:14.557" v="442" actId="21"/>
          <ac:spMkLst>
            <pc:docMk/>
            <pc:sldMk cId="1587514107" sldId="261"/>
            <ac:spMk id="5123" creationId="{9574A5F2-B945-40A4-91FD-C1D8859F97E0}"/>
          </ac:spMkLst>
        </pc:spChg>
        <pc:picChg chg="add mod ord">
          <ac:chgData name="Sachin Yadav" userId="ca0628d521f7cc78" providerId="LiveId" clId="{CF1C8D69-CEF8-4AC5-A1F7-8FE872F48281}" dt="2020-07-22T07:00:49.354" v="695" actId="26606"/>
          <ac:picMkLst>
            <pc:docMk/>
            <pc:sldMk cId="1587514107" sldId="261"/>
            <ac:picMk id="5" creationId="{EC8A50B2-1412-4209-B848-6A6A039D254E}"/>
          </ac:picMkLst>
        </pc:picChg>
        <pc:picChg chg="add del">
          <ac:chgData name="Sachin Yadav" userId="ca0628d521f7cc78" providerId="LiveId" clId="{CF1C8D69-CEF8-4AC5-A1F7-8FE872F48281}" dt="2020-07-22T06:45:50.987" v="440" actId="478"/>
          <ac:picMkLst>
            <pc:docMk/>
            <pc:sldMk cId="1587514107" sldId="261"/>
            <ac:picMk id="5137" creationId="{586F3B5A-5523-4793-876D-C66DA5D19DD4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7:05:43.577" v="754" actId="26606"/>
        <pc:sldMkLst>
          <pc:docMk/>
          <pc:sldMk cId="305283266" sldId="262"/>
        </pc:sldMkLst>
        <pc:spChg chg="mo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2" creationId="{0340D4D4-B13C-4842-939C-957B427B6F35}"/>
          </ac:spMkLst>
        </pc:spChg>
        <pc:spChg chg="add del mod">
          <ac:chgData name="Sachin Yadav" userId="ca0628d521f7cc78" providerId="LiveId" clId="{CF1C8D69-CEF8-4AC5-A1F7-8FE872F48281}" dt="2020-07-22T07:04:51.494" v="737" actId="26606"/>
          <ac:spMkLst>
            <pc:docMk/>
            <pc:sldMk cId="305283266" sldId="262"/>
            <ac:spMk id="3" creationId="{D636CE97-F042-4CDD-A5B2-AA89221872E0}"/>
          </ac:spMkLst>
        </pc:spChg>
        <pc:spChg chg="add del">
          <ac:chgData name="Sachin Yadav" userId="ca0628d521f7cc78" providerId="LiveId" clId="{CF1C8D69-CEF8-4AC5-A1F7-8FE872F48281}" dt="2020-07-22T07:03:59.491" v="722" actId="26606"/>
          <ac:spMkLst>
            <pc:docMk/>
            <pc:sldMk cId="305283266" sldId="262"/>
            <ac:spMk id="9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10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03:59.491" v="722" actId="26606"/>
          <ac:spMkLst>
            <pc:docMk/>
            <pc:sldMk cId="305283266" sldId="262"/>
            <ac:spMk id="11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12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03:59.491" v="722" actId="26606"/>
          <ac:spMkLst>
            <pc:docMk/>
            <pc:sldMk cId="305283266" sldId="262"/>
            <ac:spMk id="13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14" creationId="{3A5A85F2-11BA-4322-9355-08C0DEC78035}"/>
          </ac:spMkLst>
        </pc:spChg>
        <pc:spChg chg="add del">
          <ac:chgData name="Sachin Yadav" userId="ca0628d521f7cc78" providerId="LiveId" clId="{CF1C8D69-CEF8-4AC5-A1F7-8FE872F48281}" dt="2020-07-22T07:03:59.491" v="722" actId="26606"/>
          <ac:spMkLst>
            <pc:docMk/>
            <pc:sldMk cId="305283266" sldId="262"/>
            <ac:spMk id="1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16" creationId="{1A88A0CA-0BDB-4A19-A648-638BE196B2BC}"/>
          </ac:spMkLst>
        </pc:spChg>
        <pc:spChg chg="add del">
          <ac:chgData name="Sachin Yadav" userId="ca0628d521f7cc78" providerId="LiveId" clId="{CF1C8D69-CEF8-4AC5-A1F7-8FE872F48281}" dt="2020-07-22T07:04:03.156" v="724" actId="26606"/>
          <ac:spMkLst>
            <pc:docMk/>
            <pc:sldMk cId="305283266" sldId="262"/>
            <ac:spMk id="17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04:03.156" v="724" actId="26606"/>
          <ac:spMkLst>
            <pc:docMk/>
            <pc:sldMk cId="305283266" sldId="262"/>
            <ac:spMk id="18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04:03.156" v="724" actId="26606"/>
          <ac:spMkLst>
            <pc:docMk/>
            <pc:sldMk cId="305283266" sldId="262"/>
            <ac:spMk id="19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04:06.131" v="726" actId="26606"/>
          <ac:spMkLst>
            <pc:docMk/>
            <pc:sldMk cId="305283266" sldId="262"/>
            <ac:spMk id="22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04:06.131" v="726" actId="26606"/>
          <ac:spMkLst>
            <pc:docMk/>
            <pc:sldMk cId="305283266" sldId="262"/>
            <ac:spMk id="23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04:06.131" v="726" actId="26606"/>
          <ac:spMkLst>
            <pc:docMk/>
            <pc:sldMk cId="305283266" sldId="262"/>
            <ac:spMk id="24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04:08.807" v="728" actId="26606"/>
          <ac:spMkLst>
            <pc:docMk/>
            <pc:sldMk cId="305283266" sldId="262"/>
            <ac:spMk id="27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04:08.807" v="728" actId="26606"/>
          <ac:spMkLst>
            <pc:docMk/>
            <pc:sldMk cId="305283266" sldId="262"/>
            <ac:spMk id="29" creationId="{D636CE97-F042-4CDD-A5B2-AA89221872E0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31" creationId="{D636CE97-F042-4CDD-A5B2-AA89221872E0}"/>
          </ac:spMkLst>
        </pc:spChg>
        <pc:spChg chg="add del">
          <ac:chgData name="Sachin Yadav" userId="ca0628d521f7cc78" providerId="LiveId" clId="{CF1C8D69-CEF8-4AC5-A1F7-8FE872F48281}" dt="2020-07-22T07:04:40.963" v="732" actId="26606"/>
          <ac:spMkLst>
            <pc:docMk/>
            <pc:sldMk cId="305283266" sldId="262"/>
            <ac:spMk id="33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04:40.963" v="732" actId="26606"/>
          <ac:spMkLst>
            <pc:docMk/>
            <pc:sldMk cId="305283266" sldId="262"/>
            <ac:spMk id="34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04:40.963" v="732" actId="26606"/>
          <ac:spMkLst>
            <pc:docMk/>
            <pc:sldMk cId="305283266" sldId="262"/>
            <ac:spMk id="35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04:40.963" v="732" actId="26606"/>
          <ac:spMkLst>
            <pc:docMk/>
            <pc:sldMk cId="305283266" sldId="262"/>
            <ac:spMk id="36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04:47.447" v="734" actId="26606"/>
          <ac:spMkLst>
            <pc:docMk/>
            <pc:sldMk cId="305283266" sldId="262"/>
            <ac:spMk id="3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04:47.447" v="734" actId="26606"/>
          <ac:spMkLst>
            <pc:docMk/>
            <pc:sldMk cId="305283266" sldId="262"/>
            <ac:spMk id="40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04:47.447" v="734" actId="26606"/>
          <ac:spMkLst>
            <pc:docMk/>
            <pc:sldMk cId="305283266" sldId="262"/>
            <ac:spMk id="41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4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5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6" creationId="{3A5A85F2-11BA-4322-9355-08C0DEC78035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7" creationId="{1A88A0CA-0BDB-4A19-A648-638BE196B2BC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9" creationId="{D636CE97-F042-4CDD-A5B2-AA89221872E0}"/>
          </ac:spMkLst>
        </pc:spChg>
        <pc:spChg chg="add del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51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52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53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59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61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63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65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67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69" creationId="{88C97474-5879-4DB5-B4F3-F0357104BC8E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70" creationId="{7D2AF00E-D433-4047-863F-BCB69CEC3C35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71" creationId="{0997DBEA-6DFC-457A-9850-E535053549D6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72" creationId="{79446CF5-953A-4916-BFF4-F5558E5C2359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73" creationId="{477B945C-B433-4DFF-9A67-A5C9257E471C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5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6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7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8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9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1" creationId="{FBB53F82-F191-4EEB-AB7B-F69E634FA3E8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2" creationId="{8616AA08-3831-473D-B61B-89484A33CF65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3" creationId="{8431B918-3A1C-46BA-9430-CAD97D9DA0FC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4" creationId="{8400935A-2F82-4DC4-A4E1-E12EFB8C2738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5" creationId="{A3D5D599-1CAE-4C92-B5AE-8E51AF6D47C9}"/>
          </ac:spMkLst>
        </pc:spChg>
        <pc:spChg chg="add del">
          <ac:chgData name="Sachin Yadav" userId="ca0628d521f7cc78" providerId="LiveId" clId="{CF1C8D69-CEF8-4AC5-A1F7-8FE872F48281}" dt="2020-07-22T07:05:43.497" v="753" actId="26606"/>
          <ac:spMkLst>
            <pc:docMk/>
            <pc:sldMk cId="305283266" sldId="262"/>
            <ac:spMk id="87" creationId="{F875149D-F692-45DA-8324-D5E0193D5FC4}"/>
          </ac:spMkLst>
        </pc:spChg>
        <pc:spChg chg="add del">
          <ac:chgData name="Sachin Yadav" userId="ca0628d521f7cc78" providerId="LiveId" clId="{CF1C8D69-CEF8-4AC5-A1F7-8FE872F48281}" dt="2020-07-22T07:05:43.497" v="753" actId="26606"/>
          <ac:spMkLst>
            <pc:docMk/>
            <pc:sldMk cId="305283266" sldId="262"/>
            <ac:spMk id="88" creationId="{C0B19935-C760-4698-9DD1-973C8A428D26}"/>
          </ac:spMkLst>
        </pc:spChg>
        <pc:spChg chg="add del">
          <ac:chgData name="Sachin Yadav" userId="ca0628d521f7cc78" providerId="LiveId" clId="{CF1C8D69-CEF8-4AC5-A1F7-8FE872F48281}" dt="2020-07-22T07:05:43.497" v="753" actId="26606"/>
          <ac:spMkLst>
            <pc:docMk/>
            <pc:sldMk cId="305283266" sldId="262"/>
            <ac:spMk id="89" creationId="{08990612-E008-4F02-AEBB-B140BE753558}"/>
          </ac:spMkLst>
        </pc:spChg>
        <pc:spChg chg="add del">
          <ac:chgData name="Sachin Yadav" userId="ca0628d521f7cc78" providerId="LiveId" clId="{CF1C8D69-CEF8-4AC5-A1F7-8FE872F48281}" dt="2020-07-22T07:05:43.497" v="753" actId="26606"/>
          <ac:spMkLst>
            <pc:docMk/>
            <pc:sldMk cId="305283266" sldId="262"/>
            <ac:spMk id="90" creationId="{A310A41F-3A14-4150-B6CF-0A577DDDEAD2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2" creationId="{8D2B4922-7602-46A0-9EEB-1F737C65FE3C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3" creationId="{970450C2-785F-4B9A-ADCF-A3081A1CF7EF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4" creationId="{6616FE08-2FA4-454F-8805-C2B340EE8CB0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5" creationId="{AD6FD8DB-BEB0-487A-910E-E4D3E89D7389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6" creationId="{E7F0B04F-9887-478F-B1F0-5B28D467D121}"/>
          </ac:spMkLst>
        </pc:spChg>
        <pc:graphicFrameChg chg="add del">
          <ac:chgData name="Sachin Yadav" userId="ca0628d521f7cc78" providerId="LiveId" clId="{CF1C8D69-CEF8-4AC5-A1F7-8FE872F48281}" dt="2020-07-22T07:03:59.491" v="722" actId="26606"/>
          <ac:graphicFrameMkLst>
            <pc:docMk/>
            <pc:sldMk cId="305283266" sldId="262"/>
            <ac:graphicFrameMk id="5" creationId="{47D7B169-FBF1-4421-9872-4DEBF1F1890B}"/>
          </ac:graphicFrameMkLst>
        </pc:graphicFrameChg>
        <pc:graphicFrameChg chg="add del">
          <ac:chgData name="Sachin Yadav" userId="ca0628d521f7cc78" providerId="LiveId" clId="{CF1C8D69-CEF8-4AC5-A1F7-8FE872F48281}" dt="2020-07-22T07:04:03.156" v="724" actId="26606"/>
          <ac:graphicFrameMkLst>
            <pc:docMk/>
            <pc:sldMk cId="305283266" sldId="262"/>
            <ac:graphicFrameMk id="20" creationId="{E3B5B497-A9F6-4257-8B8F-A0FF00466912}"/>
          </ac:graphicFrameMkLst>
        </pc:graphicFrameChg>
        <pc:graphicFrameChg chg="add del">
          <ac:chgData name="Sachin Yadav" userId="ca0628d521f7cc78" providerId="LiveId" clId="{CF1C8D69-CEF8-4AC5-A1F7-8FE872F48281}" dt="2020-07-22T07:04:06.131" v="726" actId="26606"/>
          <ac:graphicFrameMkLst>
            <pc:docMk/>
            <pc:sldMk cId="305283266" sldId="262"/>
            <ac:graphicFrameMk id="25" creationId="{293F8E1B-FB01-4FBA-99CD-6D170EE48361}"/>
          </ac:graphicFrameMkLst>
        </pc:graphicFrameChg>
        <pc:graphicFrameChg chg="add del">
          <ac:chgData name="Sachin Yadav" userId="ca0628d521f7cc78" providerId="LiveId" clId="{CF1C8D69-CEF8-4AC5-A1F7-8FE872F48281}" dt="2020-07-22T07:04:40.963" v="732" actId="26606"/>
          <ac:graphicFrameMkLst>
            <pc:docMk/>
            <pc:sldMk cId="305283266" sldId="262"/>
            <ac:graphicFrameMk id="37" creationId="{336CA575-CFAE-45A9-8074-4E05C169904E}"/>
          </ac:graphicFrameMkLst>
        </pc:graphicFrameChg>
        <pc:graphicFrameChg chg="add del">
          <ac:chgData name="Sachin Yadav" userId="ca0628d521f7cc78" providerId="LiveId" clId="{CF1C8D69-CEF8-4AC5-A1F7-8FE872F48281}" dt="2020-07-22T07:04:47.447" v="734" actId="26606"/>
          <ac:graphicFrameMkLst>
            <pc:docMk/>
            <pc:sldMk cId="305283266" sldId="262"/>
            <ac:graphicFrameMk id="42" creationId="{293F8E1B-FB01-4FBA-99CD-6D170EE48361}"/>
          </ac:graphicFrameMkLst>
        </pc:graphicFrameChg>
        <pc:graphicFrameChg chg="add mod ord modGraphic">
          <ac:chgData name="Sachin Yadav" userId="ca0628d521f7cc78" providerId="LiveId" clId="{CF1C8D69-CEF8-4AC5-A1F7-8FE872F48281}" dt="2020-07-22T07:05:43.577" v="754" actId="26606"/>
          <ac:graphicFrameMkLst>
            <pc:docMk/>
            <pc:sldMk cId="305283266" sldId="262"/>
            <ac:graphicFrameMk id="54" creationId="{293F8E1B-FB01-4FBA-99CD-6D170EE48361}"/>
          </ac:graphicFrameMkLst>
        </pc:graphicFrameChg>
        <pc:picChg chg="add del">
          <ac:chgData name="Sachin Yadav" userId="ca0628d521f7cc78" providerId="LiveId" clId="{CF1C8D69-CEF8-4AC5-A1F7-8FE872F48281}" dt="2020-07-22T07:04:37.913" v="730" actId="26606"/>
          <ac:picMkLst>
            <pc:docMk/>
            <pc:sldMk cId="305283266" sldId="262"/>
            <ac:picMk id="7" creationId="{94830F34-D69A-44E0-B704-681CFD3C00A7}"/>
          </ac:picMkLst>
        </pc:picChg>
        <pc:picChg chg="add del">
          <ac:chgData name="Sachin Yadav" userId="ca0628d521f7cc78" providerId="LiveId" clId="{CF1C8D69-CEF8-4AC5-A1F7-8FE872F48281}" dt="2020-07-22T07:04:08.807" v="728" actId="26606"/>
          <ac:picMkLst>
            <pc:docMk/>
            <pc:sldMk cId="305283266" sldId="262"/>
            <ac:picMk id="28" creationId="{058615AF-67E8-40D1-B908-653B64F8E8E6}"/>
          </ac:picMkLst>
        </pc:picChg>
        <pc:picChg chg="add del">
          <ac:chgData name="Sachin Yadav" userId="ca0628d521f7cc78" providerId="LiveId" clId="{CF1C8D69-CEF8-4AC5-A1F7-8FE872F48281}" dt="2020-07-22T07:04:51.468" v="736" actId="26606"/>
          <ac:picMkLst>
            <pc:docMk/>
            <pc:sldMk cId="305283266" sldId="262"/>
            <ac:picMk id="48" creationId="{94830F34-D69A-44E0-B704-681CFD3C00A7}"/>
          </ac:picMkLst>
        </pc:picChg>
        <pc:picChg chg="add mod">
          <ac:chgData name="Sachin Yadav" userId="ca0628d521f7cc78" providerId="LiveId" clId="{CF1C8D69-CEF8-4AC5-A1F7-8FE872F48281}" dt="2020-07-22T07:05:43.577" v="754" actId="26606"/>
          <ac:picMkLst>
            <pc:docMk/>
            <pc:sldMk cId="305283266" sldId="262"/>
            <ac:picMk id="50" creationId="{F399601A-CE92-4B1E-8A71-5BB13B7B98E5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7:09:11.401" v="777" actId="26606"/>
        <pc:sldMkLst>
          <pc:docMk/>
          <pc:sldMk cId="1358849613" sldId="263"/>
        </pc:sldMkLst>
        <pc:spChg chg="del mod">
          <ac:chgData name="Sachin Yadav" userId="ca0628d521f7cc78" providerId="LiveId" clId="{CF1C8D69-CEF8-4AC5-A1F7-8FE872F48281}" dt="2020-07-22T07:08:08.197" v="762" actId="478"/>
          <ac:spMkLst>
            <pc:docMk/>
            <pc:sldMk cId="1358849613" sldId="263"/>
            <ac:spMk id="2" creationId="{4A49DE98-5F3E-47B9-A20E-B2E61D775108}"/>
          </ac:spMkLst>
        </pc:spChg>
        <pc:spChg chg="del">
          <ac:chgData name="Sachin Yadav" userId="ca0628d521f7cc78" providerId="LiveId" clId="{CF1C8D69-CEF8-4AC5-A1F7-8FE872F48281}" dt="2020-07-22T07:07:58.104" v="756"/>
          <ac:spMkLst>
            <pc:docMk/>
            <pc:sldMk cId="1358849613" sldId="263"/>
            <ac:spMk id="3" creationId="{EB99368F-CD71-459D-8745-5BF89A2F7451}"/>
          </ac:spMkLst>
        </pc:spChg>
        <pc:spChg chg="add del mod">
          <ac:chgData name="Sachin Yadav" userId="ca0628d521f7cc78" providerId="LiveId" clId="{CF1C8D69-CEF8-4AC5-A1F7-8FE872F48281}" dt="2020-07-22T07:08:13.698" v="763" actId="478"/>
          <ac:spMkLst>
            <pc:docMk/>
            <pc:sldMk cId="1358849613" sldId="263"/>
            <ac:spMk id="7" creationId="{F23AC90A-9E90-45B0-AACE-5BD98133B67B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2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4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6" creationId="{1259A422-0023-4292-8200-E080556F30F9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8" creationId="{A2413CA5-4739-4BC9-8BB3-B0A4928D314F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1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2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3" creationId="{0F161291-765C-4033-9E84-52C51C6A5A63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4" creationId="{37F69638-8A6F-45AB-B9EC-9D8C8FC37180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26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27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28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29" creationId="{20C97E5C-C165-417B-BBDE-6701E226BE3D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30" creationId="{95D0E1C6-221C-4835-B0D4-24184F6B6E21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31" creationId="{A98F2782-0AD1-4AB6-BBB8-3BA1BB416CE2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3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4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5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6" creationId="{1259A422-0023-4292-8200-E080556F30F9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7" creationId="{A2413CA5-4739-4BC9-8BB3-B0A4928D314F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39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0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1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2" creationId="{0F161291-765C-4033-9E84-52C51C6A5A63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3" creationId="{37F69638-8A6F-45AB-B9EC-9D8C8FC37180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8" creationId="{1DDC3EF6-2EA5-44B3-94C7-9DDA67A127D0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50" creationId="{87925A9A-E9FA-496E-9C09-7C2845E0062B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52" creationId="{2073ABB4-E164-4CBF-ADFF-25552BB7913B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54" creationId="{0F161291-765C-4033-9E84-52C51C6A5A63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56" creationId="{37F69638-8A6F-45AB-B9EC-9D8C8FC37180}"/>
          </ac:spMkLst>
        </pc:spChg>
        <pc:picChg chg="add mod">
          <ac:chgData name="Sachin Yadav" userId="ca0628d521f7cc78" providerId="LiveId" clId="{CF1C8D69-CEF8-4AC5-A1F7-8FE872F48281}" dt="2020-07-22T07:09:11.401" v="777" actId="26606"/>
          <ac:picMkLst>
            <pc:docMk/>
            <pc:sldMk cId="1358849613" sldId="263"/>
            <ac:picMk id="5" creationId="{4BCFF8BB-891A-47D5-826C-5CA1249A6E07}"/>
          </ac:picMkLst>
        </pc:picChg>
      </pc:sldChg>
      <pc:sldChg chg="addSp delSp modSp new mod ord setBg setClrOvrMap addCm delCm">
        <pc:chgData name="Sachin Yadav" userId="ca0628d521f7cc78" providerId="LiveId" clId="{CF1C8D69-CEF8-4AC5-A1F7-8FE872F48281}" dt="2020-07-22T07:30:14.987" v="913" actId="26606"/>
        <pc:sldMkLst>
          <pc:docMk/>
          <pc:sldMk cId="1286875129" sldId="264"/>
        </pc:sldMkLst>
        <pc:spChg chg="mod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2" creationId="{45B4619E-E540-4BDD-BC8B-AFBA088FCF6B}"/>
          </ac:spMkLst>
        </pc:spChg>
        <pc:spChg chg="add del mod">
          <ac:chgData name="Sachin Yadav" userId="ca0628d521f7cc78" providerId="LiveId" clId="{CF1C8D69-CEF8-4AC5-A1F7-8FE872F48281}" dt="2020-07-22T07:15:55.261" v="816" actId="26606"/>
          <ac:spMkLst>
            <pc:docMk/>
            <pc:sldMk cId="1286875129" sldId="264"/>
            <ac:spMk id="3" creationId="{CDDBD4D2-B6DA-4057-8969-484A19C58CF4}"/>
          </ac:spMkLst>
        </pc:spChg>
        <pc:spChg chg="add del mod">
          <ac:chgData name="Sachin Yadav" userId="ca0628d521f7cc78" providerId="LiveId" clId="{CF1C8D69-CEF8-4AC5-A1F7-8FE872F48281}" dt="2020-07-22T07:15:40.097" v="809" actId="22"/>
          <ac:spMkLst>
            <pc:docMk/>
            <pc:sldMk cId="1286875129" sldId="264"/>
            <ac:spMk id="5" creationId="{F6C1CE1B-BF91-4586-A02B-108A1273C87D}"/>
          </ac:spMkLst>
        </pc:spChg>
        <pc:spChg chg="add del">
          <ac:chgData name="Sachin Yadav" userId="ca0628d521f7cc78" providerId="LiveId" clId="{CF1C8D69-CEF8-4AC5-A1F7-8FE872F48281}" dt="2020-07-22T07:15:38.874" v="803" actId="26606"/>
          <ac:spMkLst>
            <pc:docMk/>
            <pc:sldMk cId="1286875129" sldId="264"/>
            <ac:spMk id="6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15:38.874" v="803" actId="26606"/>
          <ac:spMkLst>
            <pc:docMk/>
            <pc:sldMk cId="1286875129" sldId="264"/>
            <ac:spMk id="8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15:38.874" v="803" actId="26606"/>
          <ac:spMkLst>
            <pc:docMk/>
            <pc:sldMk cId="1286875129" sldId="264"/>
            <ac:spMk id="10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14:50.300" v="789" actId="26606"/>
          <ac:spMkLst>
            <pc:docMk/>
            <pc:sldMk cId="1286875129" sldId="264"/>
            <ac:spMk id="11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7:14:51.243" v="791" actId="26606"/>
          <ac:spMkLst>
            <pc:docMk/>
            <pc:sldMk cId="1286875129" sldId="264"/>
            <ac:spMk id="12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14:50.300" v="789" actId="26606"/>
          <ac:spMkLst>
            <pc:docMk/>
            <pc:sldMk cId="1286875129" sldId="264"/>
            <ac:spMk id="13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7:14:51.243" v="791" actId="26606"/>
          <ac:spMkLst>
            <pc:docMk/>
            <pc:sldMk cId="1286875129" sldId="264"/>
            <ac:spMk id="14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15:38.874" v="803" actId="26606"/>
          <ac:spMkLst>
            <pc:docMk/>
            <pc:sldMk cId="1286875129" sldId="264"/>
            <ac:spMk id="1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14:51.243" v="791" actId="26606"/>
          <ac:spMkLst>
            <pc:docMk/>
            <pc:sldMk cId="1286875129" sldId="264"/>
            <ac:spMk id="16" creationId="{3A5A85F2-11BA-4322-9355-08C0DEC78035}"/>
          </ac:spMkLst>
        </pc:spChg>
        <pc:spChg chg="add del">
          <ac:chgData name="Sachin Yadav" userId="ca0628d521f7cc78" providerId="LiveId" clId="{CF1C8D69-CEF8-4AC5-A1F7-8FE872F48281}" dt="2020-07-22T07:14:51.243" v="791" actId="26606"/>
          <ac:spMkLst>
            <pc:docMk/>
            <pc:sldMk cId="1286875129" sldId="264"/>
            <ac:spMk id="18" creationId="{1A88A0CA-0BDB-4A19-A648-638BE196B2BC}"/>
          </ac:spMkLst>
        </pc:spChg>
        <pc:spChg chg="add del">
          <ac:chgData name="Sachin Yadav" userId="ca0628d521f7cc78" providerId="LiveId" clId="{CF1C8D69-CEF8-4AC5-A1F7-8FE872F48281}" dt="2020-07-22T07:14:54.184" v="793" actId="26606"/>
          <ac:spMkLst>
            <pc:docMk/>
            <pc:sldMk cId="1286875129" sldId="264"/>
            <ac:spMk id="20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14:54.184" v="793" actId="26606"/>
          <ac:spMkLst>
            <pc:docMk/>
            <pc:sldMk cId="1286875129" sldId="264"/>
            <ac:spMk id="21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14:54.184" v="793" actId="26606"/>
          <ac:spMkLst>
            <pc:docMk/>
            <pc:sldMk cId="1286875129" sldId="264"/>
            <ac:spMk id="22" creationId="{3A5A85F2-11BA-4322-9355-08C0DEC78035}"/>
          </ac:spMkLst>
        </pc:spChg>
        <pc:spChg chg="add del">
          <ac:chgData name="Sachin Yadav" userId="ca0628d521f7cc78" providerId="LiveId" clId="{CF1C8D69-CEF8-4AC5-A1F7-8FE872F48281}" dt="2020-07-22T07:14:54.184" v="793" actId="26606"/>
          <ac:spMkLst>
            <pc:docMk/>
            <pc:sldMk cId="1286875129" sldId="264"/>
            <ac:spMk id="23" creationId="{1A88A0CA-0BDB-4A19-A648-638BE196B2BC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25" creationId="{F858DF7D-C2D0-4B03-A7A0-2F06B789EE35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26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27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28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29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30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32" creationId="{8952EF87-C74F-4D3F-9CAD-EEA1733C9BD0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3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4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5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6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7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39" creationId="{EC930E8B-CABB-49C6-9609-F872BC0437EC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40" creationId="{AFD211A8-7186-46C6-AC78-73F89CAA5EB7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41" creationId="{88062204-EE69-489C-87C1-C1958C334AD1}"/>
          </ac:spMkLst>
        </pc:spChg>
        <pc:spChg chg="add del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44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45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46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47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22:41.528" v="862" actId="26606"/>
          <ac:spMkLst>
            <pc:docMk/>
            <pc:sldMk cId="1286875129" sldId="264"/>
            <ac:spMk id="53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22:41.528" v="862" actId="26606"/>
          <ac:spMkLst>
            <pc:docMk/>
            <pc:sldMk cId="1286875129" sldId="264"/>
            <ac:spMk id="55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22:41.528" v="862" actId="26606"/>
          <ac:spMkLst>
            <pc:docMk/>
            <pc:sldMk cId="1286875129" sldId="264"/>
            <ac:spMk id="57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22:41.528" v="862" actId="26606"/>
          <ac:spMkLst>
            <pc:docMk/>
            <pc:sldMk cId="1286875129" sldId="264"/>
            <ac:spMk id="59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22:48.043" v="864" actId="26606"/>
          <ac:spMkLst>
            <pc:docMk/>
            <pc:sldMk cId="1286875129" sldId="264"/>
            <ac:spMk id="61" creationId="{69B35BB5-1630-45F0-B55C-B6847DF21681}"/>
          </ac:spMkLst>
        </pc:spChg>
        <pc:spChg chg="add del">
          <ac:chgData name="Sachin Yadav" userId="ca0628d521f7cc78" providerId="LiveId" clId="{CF1C8D69-CEF8-4AC5-A1F7-8FE872F48281}" dt="2020-07-22T07:22:48.043" v="864" actId="26606"/>
          <ac:spMkLst>
            <pc:docMk/>
            <pc:sldMk cId="1286875129" sldId="264"/>
            <ac:spMk id="62" creationId="{D05C6BB3-F359-4E0C-B8DA-4CEA9EE8CA60}"/>
          </ac:spMkLst>
        </pc:spChg>
        <pc:spChg chg="add del">
          <ac:chgData name="Sachin Yadav" userId="ca0628d521f7cc78" providerId="LiveId" clId="{CF1C8D69-CEF8-4AC5-A1F7-8FE872F48281}" dt="2020-07-22T07:22:48.043" v="864" actId="26606"/>
          <ac:spMkLst>
            <pc:docMk/>
            <pc:sldMk cId="1286875129" sldId="264"/>
            <ac:spMk id="63" creationId="{E512FDBA-7374-4A50-B15C-1C421A40B9CF}"/>
          </ac:spMkLst>
        </pc:spChg>
        <pc:spChg chg="add del">
          <ac:chgData name="Sachin Yadav" userId="ca0628d521f7cc78" providerId="LiveId" clId="{CF1C8D69-CEF8-4AC5-A1F7-8FE872F48281}" dt="2020-07-22T07:22:48.043" v="864" actId="26606"/>
          <ac:spMkLst>
            <pc:docMk/>
            <pc:sldMk cId="1286875129" sldId="264"/>
            <ac:spMk id="64" creationId="{799D451D-9C66-42CF-BC10-324A4F6470CC}"/>
          </ac:spMkLst>
        </pc:spChg>
        <pc:spChg chg="add del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66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67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68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73" creationId="{F92989FB-1024-49B7-BDF1-B3CE27D48623}"/>
          </ac:spMkLst>
        </pc:spChg>
        <pc:spChg chg="add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75" creationId="{2987D6F4-EC95-4EF1-A8AD-4B70386CEEC7}"/>
          </ac:spMkLst>
        </pc:spChg>
        <pc:spChg chg="add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77" creationId="{F5F792DF-9D0A-4DB6-9A9E-7312F5A7E87D}"/>
          </ac:spMkLst>
        </pc:spChg>
        <pc:graphicFrameChg chg="add del">
          <ac:chgData name="Sachin Yadav" userId="ca0628d521f7cc78" providerId="LiveId" clId="{CF1C8D69-CEF8-4AC5-A1F7-8FE872F48281}" dt="2020-07-22T07:15:38.874" v="803" actId="26606"/>
          <ac:graphicFrameMkLst>
            <pc:docMk/>
            <pc:sldMk cId="1286875129" sldId="264"/>
            <ac:graphicFrameMk id="17" creationId="{0C38ADB3-C5AE-415F-88A1-813D6522897C}"/>
          </ac:graphicFrameMkLst>
        </pc:graphicFrameChg>
        <pc:graphicFrameChg chg="add del">
          <ac:chgData name="Sachin Yadav" userId="ca0628d521f7cc78" providerId="LiveId" clId="{CF1C8D69-CEF8-4AC5-A1F7-8FE872F48281}" dt="2020-07-22T07:15:47.468" v="813" actId="26606"/>
          <ac:graphicFrameMkLst>
            <pc:docMk/>
            <pc:sldMk cId="1286875129" sldId="264"/>
            <ac:graphicFrameMk id="19" creationId="{3F2DD275-F912-4084-B9D8-0FFA6E781606}"/>
          </ac:graphicFrameMkLst>
        </pc:graphicFrameChg>
        <pc:graphicFrameChg chg="add del">
          <ac:chgData name="Sachin Yadav" userId="ca0628d521f7cc78" providerId="LiveId" clId="{CF1C8D69-CEF8-4AC5-A1F7-8FE872F48281}" dt="2020-07-22T07:15:55.211" v="815" actId="26606"/>
          <ac:graphicFrameMkLst>
            <pc:docMk/>
            <pc:sldMk cId="1286875129" sldId="264"/>
            <ac:graphicFrameMk id="42" creationId="{CACEAB31-E467-4A49-B920-C24C7A155DA6}"/>
          </ac:graphicFrameMkLst>
        </pc:graphicFrameChg>
        <pc:graphicFrameChg chg="add mod modGraphic">
          <ac:chgData name="Sachin Yadav" userId="ca0628d521f7cc78" providerId="LiveId" clId="{CF1C8D69-CEF8-4AC5-A1F7-8FE872F48281}" dt="2020-07-22T07:30:14.987" v="913" actId="26606"/>
          <ac:graphicFrameMkLst>
            <pc:docMk/>
            <pc:sldMk cId="1286875129" sldId="264"/>
            <ac:graphicFrameMk id="48" creationId="{70D991A5-2B3F-4E02-8016-F0530A152FF3}"/>
          </ac:graphicFrameMkLst>
        </pc:graphicFrameChg>
        <pc:picChg chg="add del">
          <ac:chgData name="Sachin Yadav" userId="ca0628d521f7cc78" providerId="LiveId" clId="{CF1C8D69-CEF8-4AC5-A1F7-8FE872F48281}" dt="2020-07-22T07:14:50.300" v="789" actId="26606"/>
          <ac:picMkLst>
            <pc:docMk/>
            <pc:sldMk cId="1286875129" sldId="264"/>
            <ac:picMk id="7" creationId="{CC2B8A48-50F5-4BCF-964A-F8A9B924028B}"/>
          </ac:picMkLst>
        </pc:picChg>
        <pc:picChg chg="add del">
          <ac:chgData name="Sachin Yadav" userId="ca0628d521f7cc78" providerId="LiveId" clId="{CF1C8D69-CEF8-4AC5-A1F7-8FE872F48281}" dt="2020-07-22T07:14:51.243" v="791" actId="26606"/>
          <ac:picMkLst>
            <pc:docMk/>
            <pc:sldMk cId="1286875129" sldId="264"/>
            <ac:picMk id="9" creationId="{C3CF2714-939D-436B-975B-2859C2F52C73}"/>
          </ac:picMkLst>
        </pc:picChg>
        <pc:picChg chg="add del">
          <ac:chgData name="Sachin Yadav" userId="ca0628d521f7cc78" providerId="LiveId" clId="{CF1C8D69-CEF8-4AC5-A1F7-8FE872F48281}" dt="2020-07-22T07:14:54.184" v="793" actId="26606"/>
          <ac:picMkLst>
            <pc:docMk/>
            <pc:sldMk cId="1286875129" sldId="264"/>
            <ac:picMk id="24" creationId="{60FD832B-ED49-4FE7-B17B-3679CD72AAB6}"/>
          </ac:picMkLst>
        </pc:picChg>
        <pc:picChg chg="add del">
          <ac:chgData name="Sachin Yadav" userId="ca0628d521f7cc78" providerId="LiveId" clId="{CF1C8D69-CEF8-4AC5-A1F7-8FE872F48281}" dt="2020-07-22T07:14:55.056" v="795" actId="26606"/>
          <ac:picMkLst>
            <pc:docMk/>
            <pc:sldMk cId="1286875129" sldId="264"/>
            <ac:picMk id="31" creationId="{C0464AA5-1DD0-4D1A-9314-AD8304636C8B}"/>
          </ac:picMkLst>
        </pc:picChg>
        <pc:picChg chg="add del">
          <ac:chgData name="Sachin Yadav" userId="ca0628d521f7cc78" providerId="LiveId" clId="{CF1C8D69-CEF8-4AC5-A1F7-8FE872F48281}" dt="2020-07-22T07:15:00.813" v="797" actId="26606"/>
          <ac:picMkLst>
            <pc:docMk/>
            <pc:sldMk cId="1286875129" sldId="264"/>
            <ac:picMk id="38" creationId="{EF89FCD6-89E5-4B6D-8B48-C18F5372F445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7:32:09.430" v="935" actId="26606"/>
        <pc:sldMkLst>
          <pc:docMk/>
          <pc:sldMk cId="3996884375" sldId="265"/>
        </pc:sldMkLst>
        <pc:spChg chg="mod">
          <ac:chgData name="Sachin Yadav" userId="ca0628d521f7cc78" providerId="LiveId" clId="{CF1C8D69-CEF8-4AC5-A1F7-8FE872F48281}" dt="2020-07-22T07:25:48.670" v="885" actId="26606"/>
          <ac:spMkLst>
            <pc:docMk/>
            <pc:sldMk cId="3996884375" sldId="265"/>
            <ac:spMk id="2" creationId="{9B220D2C-1A81-427C-A853-884C085F89B4}"/>
          </ac:spMkLst>
        </pc:spChg>
        <pc:spChg chg="add del mod">
          <ac:chgData name="Sachin Yadav" userId="ca0628d521f7cc78" providerId="LiveId" clId="{CF1C8D69-CEF8-4AC5-A1F7-8FE872F48281}" dt="2020-07-22T07:25:48.670" v="885" actId="26606"/>
          <ac:spMkLst>
            <pc:docMk/>
            <pc:sldMk cId="3996884375" sldId="265"/>
            <ac:spMk id="3" creationId="{6C540C0D-B3DA-42C9-B5BB-0BD70324C9F4}"/>
          </ac:spMkLst>
        </pc:spChg>
        <pc:spChg chg="add del">
          <ac:chgData name="Sachin Yadav" userId="ca0628d521f7cc78" providerId="LiveId" clId="{CF1C8D69-CEF8-4AC5-A1F7-8FE872F48281}" dt="2020-07-22T07:24:57.669" v="870" actId="26606"/>
          <ac:spMkLst>
            <pc:docMk/>
            <pc:sldMk cId="3996884375" sldId="265"/>
            <ac:spMk id="9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10" creationId="{88C97474-5879-4DB5-B4F3-F0357104BC8E}"/>
          </ac:spMkLst>
        </pc:spChg>
        <pc:spChg chg="add del">
          <ac:chgData name="Sachin Yadav" userId="ca0628d521f7cc78" providerId="LiveId" clId="{CF1C8D69-CEF8-4AC5-A1F7-8FE872F48281}" dt="2020-07-22T07:24:57.669" v="870" actId="26606"/>
          <ac:spMkLst>
            <pc:docMk/>
            <pc:sldMk cId="3996884375" sldId="265"/>
            <ac:spMk id="11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12" creationId="{7D2AF00E-D433-4047-863F-BCB69CEC3C35}"/>
          </ac:spMkLst>
        </pc:spChg>
        <pc:spChg chg="add del">
          <ac:chgData name="Sachin Yadav" userId="ca0628d521f7cc78" providerId="LiveId" clId="{CF1C8D69-CEF8-4AC5-A1F7-8FE872F48281}" dt="2020-07-22T07:24:57.669" v="870" actId="26606"/>
          <ac:spMkLst>
            <pc:docMk/>
            <pc:sldMk cId="3996884375" sldId="265"/>
            <ac:spMk id="13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14" creationId="{0997DBEA-6DFC-457A-9850-E535053549D6}"/>
          </ac:spMkLst>
        </pc:spChg>
        <pc:spChg chg="add del">
          <ac:chgData name="Sachin Yadav" userId="ca0628d521f7cc78" providerId="LiveId" clId="{CF1C8D69-CEF8-4AC5-A1F7-8FE872F48281}" dt="2020-07-22T07:24:57.669" v="870" actId="26606"/>
          <ac:spMkLst>
            <pc:docMk/>
            <pc:sldMk cId="3996884375" sldId="265"/>
            <ac:spMk id="1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16" creationId="{79446CF5-953A-4916-BFF4-F5558E5C2359}"/>
          </ac:spMkLst>
        </pc:spChg>
        <pc:spChg chg="add del">
          <ac:chgData name="Sachin Yadav" userId="ca0628d521f7cc78" providerId="LiveId" clId="{CF1C8D69-CEF8-4AC5-A1F7-8FE872F48281}" dt="2020-07-22T07:25:01.431" v="872" actId="26606"/>
          <ac:spMkLst>
            <pc:docMk/>
            <pc:sldMk cId="3996884375" sldId="265"/>
            <ac:spMk id="17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5:01.431" v="872" actId="26606"/>
          <ac:spMkLst>
            <pc:docMk/>
            <pc:sldMk cId="3996884375" sldId="265"/>
            <ac:spMk id="18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5:01.431" v="872" actId="26606"/>
          <ac:spMkLst>
            <pc:docMk/>
            <pc:sldMk cId="3996884375" sldId="265"/>
            <ac:spMk id="19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25:06.150" v="874" actId="26606"/>
          <ac:spMkLst>
            <pc:docMk/>
            <pc:sldMk cId="3996884375" sldId="265"/>
            <ac:spMk id="22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25:06.150" v="874" actId="26606"/>
          <ac:spMkLst>
            <pc:docMk/>
            <pc:sldMk cId="3996884375" sldId="265"/>
            <ac:spMk id="23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25:06.150" v="874" actId="26606"/>
          <ac:spMkLst>
            <pc:docMk/>
            <pc:sldMk cId="3996884375" sldId="265"/>
            <ac:spMk id="24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25:06.150" v="874" actId="26606"/>
          <ac:spMkLst>
            <pc:docMk/>
            <pc:sldMk cId="3996884375" sldId="265"/>
            <ac:spMk id="2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25:07.940" v="876" actId="26606"/>
          <ac:spMkLst>
            <pc:docMk/>
            <pc:sldMk cId="3996884375" sldId="265"/>
            <ac:spMk id="28" creationId="{504BED40-EAF7-4E55-AFF7-2CD840EBD3AA}"/>
          </ac:spMkLst>
        </pc:spChg>
        <pc:spChg chg="add del">
          <ac:chgData name="Sachin Yadav" userId="ca0628d521f7cc78" providerId="LiveId" clId="{CF1C8D69-CEF8-4AC5-A1F7-8FE872F48281}" dt="2020-07-22T07:25:07.940" v="876" actId="26606"/>
          <ac:spMkLst>
            <pc:docMk/>
            <pc:sldMk cId="3996884375" sldId="265"/>
            <ac:spMk id="29" creationId="{F367CCF1-BB1E-41CF-8499-94A870C33EFA}"/>
          </ac:spMkLst>
        </pc:spChg>
        <pc:spChg chg="add del">
          <ac:chgData name="Sachin Yadav" userId="ca0628d521f7cc78" providerId="LiveId" clId="{CF1C8D69-CEF8-4AC5-A1F7-8FE872F48281}" dt="2020-07-22T07:25:07.940" v="876" actId="26606"/>
          <ac:spMkLst>
            <pc:docMk/>
            <pc:sldMk cId="3996884375" sldId="265"/>
            <ac:spMk id="30" creationId="{6C540C0D-B3DA-42C9-B5BB-0BD70324C9F4}"/>
          </ac:spMkLst>
        </pc:spChg>
        <pc:spChg chg="add del">
          <ac:chgData name="Sachin Yadav" userId="ca0628d521f7cc78" providerId="LiveId" clId="{CF1C8D69-CEF8-4AC5-A1F7-8FE872F48281}" dt="2020-07-22T07:25:10.499" v="878" actId="26606"/>
          <ac:spMkLst>
            <pc:docMk/>
            <pc:sldMk cId="3996884375" sldId="265"/>
            <ac:spMk id="33" creationId="{504BED40-EAF7-4E55-AFF7-2CD840EBD3AA}"/>
          </ac:spMkLst>
        </pc:spChg>
        <pc:spChg chg="add del">
          <ac:chgData name="Sachin Yadav" userId="ca0628d521f7cc78" providerId="LiveId" clId="{CF1C8D69-CEF8-4AC5-A1F7-8FE872F48281}" dt="2020-07-22T07:25:10.499" v="878" actId="26606"/>
          <ac:spMkLst>
            <pc:docMk/>
            <pc:sldMk cId="3996884375" sldId="265"/>
            <ac:spMk id="34" creationId="{F367CCF1-BB1E-41CF-8499-94A870C33EFA}"/>
          </ac:spMkLst>
        </pc:spChg>
        <pc:spChg chg="add del">
          <ac:chgData name="Sachin Yadav" userId="ca0628d521f7cc78" providerId="LiveId" clId="{CF1C8D69-CEF8-4AC5-A1F7-8FE872F48281}" dt="2020-07-22T07:25:10.499" v="878" actId="26606"/>
          <ac:spMkLst>
            <pc:docMk/>
            <pc:sldMk cId="3996884375" sldId="265"/>
            <ac:spMk id="35" creationId="{6C540C0D-B3DA-42C9-B5BB-0BD70324C9F4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38" creationId="{477B945C-B433-4DFF-9A67-A5C9257E471C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39" creationId="{6C540C0D-B3DA-42C9-B5BB-0BD70324C9F4}"/>
          </ac:spMkLst>
        </pc:spChg>
        <pc:spChg chg="add del">
          <ac:chgData name="Sachin Yadav" userId="ca0628d521f7cc78" providerId="LiveId" clId="{CF1C8D69-CEF8-4AC5-A1F7-8FE872F48281}" dt="2020-07-22T07:25:48.618" v="884" actId="26606"/>
          <ac:spMkLst>
            <pc:docMk/>
            <pc:sldMk cId="3996884375" sldId="265"/>
            <ac:spMk id="43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5:48.618" v="884" actId="26606"/>
          <ac:spMkLst>
            <pc:docMk/>
            <pc:sldMk cId="3996884375" sldId="265"/>
            <ac:spMk id="44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5:48.618" v="884" actId="26606"/>
          <ac:spMkLst>
            <pc:docMk/>
            <pc:sldMk cId="3996884375" sldId="265"/>
            <ac:spMk id="45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25:48.618" v="884" actId="26606"/>
          <ac:spMkLst>
            <pc:docMk/>
            <pc:sldMk cId="3996884375" sldId="265"/>
            <ac:spMk id="46" creationId="{7BC7EA7B-802E-41F4-8926-C4475287AA31}"/>
          </ac:spMkLst>
        </pc:spChg>
        <pc:spChg chg="add mod">
          <ac:chgData name="Sachin Yadav" userId="ca0628d521f7cc78" providerId="LiveId" clId="{CF1C8D69-CEF8-4AC5-A1F7-8FE872F48281}" dt="2020-07-22T07:28:06.757" v="902"/>
          <ac:spMkLst>
            <pc:docMk/>
            <pc:sldMk cId="3996884375" sldId="265"/>
            <ac:spMk id="48" creationId="{F41F5BAE-A71B-4C18-B1C4-B9174C6FF6DA}"/>
          </ac:spMkLst>
        </pc:spChg>
        <pc:spChg chg="add del">
          <ac:chgData name="Sachin Yadav" userId="ca0628d521f7cc78" providerId="LiveId" clId="{CF1C8D69-CEF8-4AC5-A1F7-8FE872F48281}" dt="2020-07-22T07:28:21.328" v="903" actId="26606"/>
          <ac:spMkLst>
            <pc:docMk/>
            <pc:sldMk cId="3996884375" sldId="265"/>
            <ac:spMk id="4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8:21.328" v="903" actId="26606"/>
          <ac:spMkLst>
            <pc:docMk/>
            <pc:sldMk cId="3996884375" sldId="265"/>
            <ac:spMk id="50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8:21.328" v="903" actId="26606"/>
          <ac:spMkLst>
            <pc:docMk/>
            <pc:sldMk cId="3996884375" sldId="265"/>
            <ac:spMk id="51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28:50.225" v="904" actId="26606"/>
          <ac:spMkLst>
            <pc:docMk/>
            <pc:sldMk cId="3996884375" sldId="265"/>
            <ac:spMk id="57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8:50.225" v="904" actId="26606"/>
          <ac:spMkLst>
            <pc:docMk/>
            <pc:sldMk cId="3996884375" sldId="265"/>
            <ac:spMk id="59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8:50.225" v="904" actId="26606"/>
          <ac:spMkLst>
            <pc:docMk/>
            <pc:sldMk cId="3996884375" sldId="265"/>
            <ac:spMk id="61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66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68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70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75" creationId="{F92989FB-1024-49B7-BDF1-B3CE27D48623}"/>
          </ac:spMkLst>
        </pc:spChg>
        <pc:spChg chg="add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77" creationId="{2987D6F4-EC95-4EF1-A8AD-4B70386CEEC7}"/>
          </ac:spMkLst>
        </pc:spChg>
        <pc:spChg chg="add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79" creationId="{F5F792DF-9D0A-4DB6-9A9E-7312F5A7E87D}"/>
          </ac:spMkLst>
        </pc:spChg>
        <pc:graphicFrameChg chg="add del">
          <ac:chgData name="Sachin Yadav" userId="ca0628d521f7cc78" providerId="LiveId" clId="{CF1C8D69-CEF8-4AC5-A1F7-8FE872F48281}" dt="2020-07-22T07:24:57.669" v="870" actId="26606"/>
          <ac:graphicFrameMkLst>
            <pc:docMk/>
            <pc:sldMk cId="3996884375" sldId="265"/>
            <ac:graphicFrameMk id="5" creationId="{AC723D0A-3158-4BC3-B887-202AD194800A}"/>
          </ac:graphicFrameMkLst>
        </pc:graphicFrameChg>
        <pc:graphicFrameChg chg="add del">
          <ac:chgData name="Sachin Yadav" userId="ca0628d521f7cc78" providerId="LiveId" clId="{CF1C8D69-CEF8-4AC5-A1F7-8FE872F48281}" dt="2020-07-22T07:25:01.431" v="872" actId="26606"/>
          <ac:graphicFrameMkLst>
            <pc:docMk/>
            <pc:sldMk cId="3996884375" sldId="265"/>
            <ac:graphicFrameMk id="20" creationId="{799AE4A0-77A4-4136-A7DD-48A1AF065D65}"/>
          </ac:graphicFrameMkLst>
        </pc:graphicFrameChg>
        <pc:graphicFrameChg chg="add del">
          <ac:chgData name="Sachin Yadav" userId="ca0628d521f7cc78" providerId="LiveId" clId="{CF1C8D69-CEF8-4AC5-A1F7-8FE872F48281}" dt="2020-07-22T07:25:06.150" v="874" actId="26606"/>
          <ac:graphicFrameMkLst>
            <pc:docMk/>
            <pc:sldMk cId="3996884375" sldId="265"/>
            <ac:graphicFrameMk id="26" creationId="{AC723D0A-3158-4BC3-B887-202AD194800A}"/>
          </ac:graphicFrameMkLst>
        </pc:graphicFrameChg>
        <pc:graphicFrameChg chg="add del">
          <ac:chgData name="Sachin Yadav" userId="ca0628d521f7cc78" providerId="LiveId" clId="{CF1C8D69-CEF8-4AC5-A1F7-8FE872F48281}" dt="2020-07-22T07:25:37.628" v="882" actId="26606"/>
          <ac:graphicFrameMkLst>
            <pc:docMk/>
            <pc:sldMk cId="3996884375" sldId="265"/>
            <ac:graphicFrameMk id="41" creationId="{A8BB3A37-E70F-482B-AC63-92A3F41F8086}"/>
          </ac:graphicFrameMkLst>
        </pc:graphicFrameChg>
        <pc:graphicFrameChg chg="add del">
          <ac:chgData name="Sachin Yadav" userId="ca0628d521f7cc78" providerId="LiveId" clId="{CF1C8D69-CEF8-4AC5-A1F7-8FE872F48281}" dt="2020-07-22T07:25:48.618" v="884" actId="26606"/>
          <ac:graphicFrameMkLst>
            <pc:docMk/>
            <pc:sldMk cId="3996884375" sldId="265"/>
            <ac:graphicFrameMk id="47" creationId="{006FFCBC-18D6-4681-B3D8-07B2E06E8853}"/>
          </ac:graphicFrameMkLst>
        </pc:graphicFrameChg>
        <pc:graphicFrameChg chg="add mod modGraphic">
          <ac:chgData name="Sachin Yadav" userId="ca0628d521f7cc78" providerId="LiveId" clId="{CF1C8D69-CEF8-4AC5-A1F7-8FE872F48281}" dt="2020-07-22T07:32:09.430" v="935" actId="26606"/>
          <ac:graphicFrameMkLst>
            <pc:docMk/>
            <pc:sldMk cId="3996884375" sldId="265"/>
            <ac:graphicFrameMk id="52" creationId="{799AE4A0-77A4-4136-A7DD-48A1AF065D65}"/>
          </ac:graphicFrameMkLst>
        </pc:graphicFrameChg>
        <pc:picChg chg="add del">
          <ac:chgData name="Sachin Yadav" userId="ca0628d521f7cc78" providerId="LiveId" clId="{CF1C8D69-CEF8-4AC5-A1F7-8FE872F48281}" dt="2020-07-22T07:25:13.558" v="880" actId="26606"/>
          <ac:picMkLst>
            <pc:docMk/>
            <pc:sldMk cId="3996884375" sldId="265"/>
            <ac:picMk id="7" creationId="{31425A3D-16F5-49AF-8564-B35D00B99EAC}"/>
          </ac:picMkLst>
        </pc:picChg>
        <pc:picChg chg="add del">
          <ac:chgData name="Sachin Yadav" userId="ca0628d521f7cc78" providerId="LiveId" clId="{CF1C8D69-CEF8-4AC5-A1F7-8FE872F48281}" dt="2020-07-22T07:25:07.940" v="876" actId="26606"/>
          <ac:picMkLst>
            <pc:docMk/>
            <pc:sldMk cId="3996884375" sldId="265"/>
            <ac:picMk id="31" creationId="{4A7D1182-1AD5-4B9C-B521-0213B6627B3A}"/>
          </ac:picMkLst>
        </pc:picChg>
        <pc:picChg chg="add del">
          <ac:chgData name="Sachin Yadav" userId="ca0628d521f7cc78" providerId="LiveId" clId="{CF1C8D69-CEF8-4AC5-A1F7-8FE872F48281}" dt="2020-07-22T07:25:10.499" v="878" actId="26606"/>
          <ac:picMkLst>
            <pc:docMk/>
            <pc:sldMk cId="3996884375" sldId="265"/>
            <ac:picMk id="36" creationId="{476C7236-1AC7-410F-AC0C-5E35270A0173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7:31:22.690" v="932" actId="26606"/>
        <pc:sldMkLst>
          <pc:docMk/>
          <pc:sldMk cId="2685116401" sldId="266"/>
        </pc:sldMkLst>
        <pc:spChg chg="mod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2" creationId="{289B616C-3B5D-4CF8-BA7D-5F2053861F71}"/>
          </ac:spMkLst>
        </pc:spChg>
        <pc:spChg chg="del mod">
          <ac:chgData name="Sachin Yadav" userId="ca0628d521f7cc78" providerId="LiveId" clId="{CF1C8D69-CEF8-4AC5-A1F7-8FE872F48281}" dt="2020-07-22T07:29:59.565" v="912" actId="26606"/>
          <ac:spMkLst>
            <pc:docMk/>
            <pc:sldMk cId="2685116401" sldId="266"/>
            <ac:spMk id="3" creationId="{7B467232-B86C-4452-ABFE-9DDDF915C8F1}"/>
          </ac:spMkLst>
        </pc:spChg>
        <pc:spChg chg="add del">
          <ac:chgData name="Sachin Yadav" userId="ca0628d521f7cc78" providerId="LiveId" clId="{CF1C8D69-CEF8-4AC5-A1F7-8FE872F48281}" dt="2020-07-22T07:31:01.582" v="929" actId="26606"/>
          <ac:spMkLst>
            <pc:docMk/>
            <pc:sldMk cId="2685116401" sldId="266"/>
            <ac:spMk id="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0" creationId="{FBB53F82-F191-4EEB-AB7B-F69E634FA3E8}"/>
          </ac:spMkLst>
        </pc:spChg>
        <pc:spChg chg="add del">
          <ac:chgData name="Sachin Yadav" userId="ca0628d521f7cc78" providerId="LiveId" clId="{CF1C8D69-CEF8-4AC5-A1F7-8FE872F48281}" dt="2020-07-22T07:31:01.582" v="929" actId="26606"/>
          <ac:spMkLst>
            <pc:docMk/>
            <pc:sldMk cId="2685116401" sldId="266"/>
            <ac:spMk id="11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2" creationId="{8616AA08-3831-473D-B61B-89484A33CF65}"/>
          </ac:spMkLst>
        </pc:spChg>
        <pc:spChg chg="add del">
          <ac:chgData name="Sachin Yadav" userId="ca0628d521f7cc78" providerId="LiveId" clId="{CF1C8D69-CEF8-4AC5-A1F7-8FE872F48281}" dt="2020-07-22T07:31:01.582" v="929" actId="26606"/>
          <ac:spMkLst>
            <pc:docMk/>
            <pc:sldMk cId="2685116401" sldId="266"/>
            <ac:spMk id="13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4" creationId="{8431B918-3A1C-46BA-9430-CAD97D9DA0FC}"/>
          </ac:spMkLst>
        </pc:spChg>
        <pc:spChg chg="add del">
          <ac:chgData name="Sachin Yadav" userId="ca0628d521f7cc78" providerId="LiveId" clId="{CF1C8D69-CEF8-4AC5-A1F7-8FE872F48281}" dt="2020-07-22T07:30:35.485" v="915" actId="26606"/>
          <ac:spMkLst>
            <pc:docMk/>
            <pc:sldMk cId="2685116401" sldId="266"/>
            <ac:spMk id="15" creationId="{7A4CA679-3546-4E14-8FB8-F57168C37635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6" creationId="{8400935A-2F82-4DC4-A4E1-E12EFB8C2738}"/>
          </ac:spMkLst>
        </pc:spChg>
        <pc:spChg chg="add del">
          <ac:chgData name="Sachin Yadav" userId="ca0628d521f7cc78" providerId="LiveId" clId="{CF1C8D69-CEF8-4AC5-A1F7-8FE872F48281}" dt="2020-07-22T07:31:01.573" v="928" actId="26606"/>
          <ac:spMkLst>
            <pc:docMk/>
            <pc:sldMk cId="2685116401" sldId="266"/>
            <ac:spMk id="17" creationId="{F875149D-F692-45DA-8324-D5E0193D5FC4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8" creationId="{A3D5D599-1CAE-4C92-B5AE-8E51AF6D47C9}"/>
          </ac:spMkLst>
        </pc:spChg>
        <pc:spChg chg="add del">
          <ac:chgData name="Sachin Yadav" userId="ca0628d521f7cc78" providerId="LiveId" clId="{CF1C8D69-CEF8-4AC5-A1F7-8FE872F48281}" dt="2020-07-22T07:31:01.573" v="928" actId="26606"/>
          <ac:spMkLst>
            <pc:docMk/>
            <pc:sldMk cId="2685116401" sldId="266"/>
            <ac:spMk id="19" creationId="{C0B19935-C760-4698-9DD1-973C8A428D26}"/>
          </ac:spMkLst>
        </pc:spChg>
        <pc:spChg chg="add del">
          <ac:chgData name="Sachin Yadav" userId="ca0628d521f7cc78" providerId="LiveId" clId="{CF1C8D69-CEF8-4AC5-A1F7-8FE872F48281}" dt="2020-07-22T07:30:35.485" v="915" actId="26606"/>
          <ac:spMkLst>
            <pc:docMk/>
            <pc:sldMk cId="2685116401" sldId="266"/>
            <ac:spMk id="20" creationId="{44D16E90-7C64-4C04-A50A-B866A1A92B4E}"/>
          </ac:spMkLst>
        </pc:spChg>
        <pc:spChg chg="add del">
          <ac:chgData name="Sachin Yadav" userId="ca0628d521f7cc78" providerId="LiveId" clId="{CF1C8D69-CEF8-4AC5-A1F7-8FE872F48281}" dt="2020-07-22T07:31:01.573" v="928" actId="26606"/>
          <ac:spMkLst>
            <pc:docMk/>
            <pc:sldMk cId="2685116401" sldId="266"/>
            <ac:spMk id="21" creationId="{08990612-E008-4F02-AEBB-B140BE753558}"/>
          </ac:spMkLst>
        </pc:spChg>
        <pc:spChg chg="add del">
          <ac:chgData name="Sachin Yadav" userId="ca0628d521f7cc78" providerId="LiveId" clId="{CF1C8D69-CEF8-4AC5-A1F7-8FE872F48281}" dt="2020-07-22T07:30:35.485" v="915" actId="26606"/>
          <ac:spMkLst>
            <pc:docMk/>
            <pc:sldMk cId="2685116401" sldId="266"/>
            <ac:spMk id="22" creationId="{DBE4DD59-5AA2-46C6-B6A8-9B4C62D19877}"/>
          </ac:spMkLst>
        </pc:spChg>
        <pc:spChg chg="add del">
          <ac:chgData name="Sachin Yadav" userId="ca0628d521f7cc78" providerId="LiveId" clId="{CF1C8D69-CEF8-4AC5-A1F7-8FE872F48281}" dt="2020-07-22T07:31:01.573" v="928" actId="26606"/>
          <ac:spMkLst>
            <pc:docMk/>
            <pc:sldMk cId="2685116401" sldId="266"/>
            <ac:spMk id="23" creationId="{A310A41F-3A14-4150-B6CF-0A577DDDEAD2}"/>
          </ac:spMkLst>
        </pc:spChg>
        <pc:spChg chg="add del">
          <ac:chgData name="Sachin Yadav" userId="ca0628d521f7cc78" providerId="LiveId" clId="{CF1C8D69-CEF8-4AC5-A1F7-8FE872F48281}" dt="2020-07-22T07:30:35.485" v="915" actId="26606"/>
          <ac:spMkLst>
            <pc:docMk/>
            <pc:sldMk cId="2685116401" sldId="266"/>
            <ac:spMk id="24" creationId="{160CE81C-67DC-489E-BFFB-877C80B854DB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25" creationId="{C05729A4-6F0F-4423-AD0C-EF27345E6187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26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27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28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29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30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31" creationId="{204CB79E-F775-42E6-994C-D5FA8C176B65}"/>
          </ac:spMkLst>
        </pc:spChg>
        <pc:spChg chg="add del">
          <ac:chgData name="Sachin Yadav" userId="ca0628d521f7cc78" providerId="LiveId" clId="{CF1C8D69-CEF8-4AC5-A1F7-8FE872F48281}" dt="2020-07-22T07:30:38.719" v="919" actId="26606"/>
          <ac:spMkLst>
            <pc:docMk/>
            <pc:sldMk cId="2685116401" sldId="266"/>
            <ac:spMk id="32" creationId="{F875149D-F692-45DA-8324-D5E0193D5FC4}"/>
          </ac:spMkLst>
        </pc:spChg>
        <pc:spChg chg="add del">
          <ac:chgData name="Sachin Yadav" userId="ca0628d521f7cc78" providerId="LiveId" clId="{CF1C8D69-CEF8-4AC5-A1F7-8FE872F48281}" dt="2020-07-22T07:30:38.719" v="919" actId="26606"/>
          <ac:spMkLst>
            <pc:docMk/>
            <pc:sldMk cId="2685116401" sldId="266"/>
            <ac:spMk id="33" creationId="{C0B19935-C760-4698-9DD1-973C8A428D26}"/>
          </ac:spMkLst>
        </pc:spChg>
        <pc:spChg chg="add del">
          <ac:chgData name="Sachin Yadav" userId="ca0628d521f7cc78" providerId="LiveId" clId="{CF1C8D69-CEF8-4AC5-A1F7-8FE872F48281}" dt="2020-07-22T07:30:38.719" v="919" actId="26606"/>
          <ac:spMkLst>
            <pc:docMk/>
            <pc:sldMk cId="2685116401" sldId="266"/>
            <ac:spMk id="34" creationId="{08990612-E008-4F02-AEBB-B140BE753558}"/>
          </ac:spMkLst>
        </pc:spChg>
        <pc:spChg chg="add del">
          <ac:chgData name="Sachin Yadav" userId="ca0628d521f7cc78" providerId="LiveId" clId="{CF1C8D69-CEF8-4AC5-A1F7-8FE872F48281}" dt="2020-07-22T07:30:38.719" v="919" actId="26606"/>
          <ac:spMkLst>
            <pc:docMk/>
            <pc:sldMk cId="2685116401" sldId="266"/>
            <ac:spMk id="35" creationId="{A310A41F-3A14-4150-B6CF-0A577DDDEAD2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36" creationId="{3AAB5B94-95EF-4963-859C-1FA406D62CA2}"/>
          </ac:spMkLst>
        </pc:spChg>
        <pc:spChg chg="add del">
          <ac:chgData name="Sachin Yadav" userId="ca0628d521f7cc78" providerId="LiveId" clId="{CF1C8D69-CEF8-4AC5-A1F7-8FE872F48281}" dt="2020-07-22T07:30:39.315" v="921" actId="26606"/>
          <ac:spMkLst>
            <pc:docMk/>
            <pc:sldMk cId="2685116401" sldId="266"/>
            <ac:spMk id="37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38" creationId="{F99C6F4E-B37F-4564-859A-E453E5C3CAA1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39" creationId="{C05729A4-6F0F-4423-AD0C-EF27345E6187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40" creationId="{204CB79E-F775-42E6-994C-D5FA8C176B65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41" creationId="{3AAB5B94-95EF-4963-859C-1FA406D62CA2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42" creationId="{F99C6F4E-B37F-4564-859A-E453E5C3CAA1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43" creationId="{A4C365DF-48BC-4BA2-85FE-997D0076EA91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44" creationId="{A4C365DF-48BC-4BA2-85FE-997D0076EA91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5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6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7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8" creationId="{2F8F80BB-E8B6-43B3-9462-B4D497D2802A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9" creationId="{942C8AD6-8796-482B-ACC1-6D686B08E7AC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50" creationId="{B6B3BF72-6DFA-42DA-A667-9E3A1BCFF7EB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51" creationId="{C0B19935-C760-4698-9DD1-973C8A428D26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52" creationId="{F875149D-F692-45DA-8324-D5E0193D5FC4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53" creationId="{08990612-E008-4F02-AEBB-B140BE753558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55" creationId="{A310A41F-3A14-4150-B6CF-0A577DDDEAD2}"/>
          </ac:spMkLst>
        </pc:spChg>
        <pc:graphicFrameChg chg="add mod modGraphic">
          <ac:chgData name="Sachin Yadav" userId="ca0628d521f7cc78" providerId="LiveId" clId="{CF1C8D69-CEF8-4AC5-A1F7-8FE872F48281}" dt="2020-07-22T07:31:22.690" v="932" actId="26606"/>
          <ac:graphicFrameMkLst>
            <pc:docMk/>
            <pc:sldMk cId="2685116401" sldId="266"/>
            <ac:graphicFrameMk id="5" creationId="{5769D6AD-6FFE-46FE-B724-052BA6AF2419}"/>
          </ac:graphicFrameMkLst>
        </pc:graphicFrameChg>
        <pc:picChg chg="add del">
          <ac:chgData name="Sachin Yadav" userId="ca0628d521f7cc78" providerId="LiveId" clId="{CF1C8D69-CEF8-4AC5-A1F7-8FE872F48281}" dt="2020-07-22T07:29:59.542" v="911" actId="26606"/>
          <ac:picMkLst>
            <pc:docMk/>
            <pc:sldMk cId="2685116401" sldId="266"/>
            <ac:picMk id="7" creationId="{204018FF-C5EE-453D-A00D-1482BB53ACA0}"/>
          </ac:picMkLst>
        </pc:picChg>
      </pc:sldChg>
      <pc:sldChg chg="addSp delSp modSp new mod setBg">
        <pc:chgData name="Sachin Yadav" userId="ca0628d521f7cc78" providerId="LiveId" clId="{CF1C8D69-CEF8-4AC5-A1F7-8FE872F48281}" dt="2020-07-22T07:33:36.005" v="942" actId="108"/>
        <pc:sldMkLst>
          <pc:docMk/>
          <pc:sldMk cId="993889022" sldId="267"/>
        </pc:sldMkLst>
        <pc:spChg chg="mo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2" creationId="{11C0494C-C113-43C0-8E08-74B0D1B77AB2}"/>
          </ac:spMkLst>
        </pc:spChg>
        <pc:spChg chg="add del mo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3" creationId="{D1506AA9-A813-4BFA-B0FD-0B769EE97871}"/>
          </ac:spMkLst>
        </pc:spChg>
        <pc:spChg chg="add del">
          <ac:chgData name="Sachin Yadav" userId="ca0628d521f7cc78" providerId="LiveId" clId="{CF1C8D69-CEF8-4AC5-A1F7-8FE872F48281}" dt="2020-07-22T07:32:48.248" v="937" actId="26606"/>
          <ac:spMkLst>
            <pc:docMk/>
            <pc:sldMk cId="993889022" sldId="267"/>
            <ac:spMk id="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32:48.248" v="937" actId="26606"/>
          <ac:spMkLst>
            <pc:docMk/>
            <pc:sldMk cId="993889022" sldId="267"/>
            <ac:spMk id="11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32:48.248" v="937" actId="26606"/>
          <ac:spMkLst>
            <pc:docMk/>
            <pc:sldMk cId="993889022" sldId="267"/>
            <ac:spMk id="13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15" creationId="{F92989FB-1024-49B7-BDF1-B3CE27D48623}"/>
          </ac:spMkLst>
        </pc:spChg>
        <pc:spChg chg="ad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16" creationId="{2987D6F4-EC95-4EF1-A8AD-4B70386CEEC7}"/>
          </ac:spMkLst>
        </pc:spChg>
        <pc:spChg chg="ad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17" creationId="{F5F792DF-9D0A-4DB6-9A9E-7312F5A7E87D}"/>
          </ac:spMkLst>
        </pc:spChg>
        <pc:graphicFrameChg chg="add del">
          <ac:chgData name="Sachin Yadav" userId="ca0628d521f7cc78" providerId="LiveId" clId="{CF1C8D69-CEF8-4AC5-A1F7-8FE872F48281}" dt="2020-07-22T07:32:48.248" v="937" actId="26606"/>
          <ac:graphicFrameMkLst>
            <pc:docMk/>
            <pc:sldMk cId="993889022" sldId="267"/>
            <ac:graphicFrameMk id="5" creationId="{036DA54E-BBA2-422E-8F3F-99A5606163D1}"/>
          </ac:graphicFrameMkLst>
        </pc:graphicFrameChg>
        <pc:graphicFrameChg chg="add mod">
          <ac:chgData name="Sachin Yadav" userId="ca0628d521f7cc78" providerId="LiveId" clId="{CF1C8D69-CEF8-4AC5-A1F7-8FE872F48281}" dt="2020-07-22T07:33:36.005" v="942" actId="108"/>
          <ac:graphicFrameMkLst>
            <pc:docMk/>
            <pc:sldMk cId="993889022" sldId="267"/>
            <ac:graphicFrameMk id="18" creationId="{E33A24C0-13A4-484E-A9DB-5F0E5E9AEF1B}"/>
          </ac:graphicFrameMkLst>
        </pc:graphicFrameChg>
      </pc:sldChg>
      <pc:sldChg chg="addSp delSp modSp new mod setBg">
        <pc:chgData name="Sachin Yadav" userId="ca0628d521f7cc78" providerId="LiveId" clId="{CF1C8D69-CEF8-4AC5-A1F7-8FE872F48281}" dt="2020-07-22T07:35:11.833" v="950" actId="26606"/>
        <pc:sldMkLst>
          <pc:docMk/>
          <pc:sldMk cId="1077190116" sldId="268"/>
        </pc:sldMkLst>
        <pc:spChg chg="mo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2" creationId="{AA20934F-58C5-49AC-A45F-F1076FD1AB55}"/>
          </ac:spMkLst>
        </pc:spChg>
        <pc:spChg chg="add del mo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3" creationId="{2A0350C5-3679-4DA0-BB82-E35B43D5B558}"/>
          </ac:spMkLst>
        </pc:spChg>
        <pc:spChg chg="add del">
          <ac:chgData name="Sachin Yadav" userId="ca0628d521f7cc78" providerId="LiveId" clId="{CF1C8D69-CEF8-4AC5-A1F7-8FE872F48281}" dt="2020-07-22T07:34:29.539" v="947" actId="26606"/>
          <ac:spMkLst>
            <pc:docMk/>
            <pc:sldMk cId="1077190116" sldId="268"/>
            <ac:spMk id="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34:29.539" v="947" actId="26606"/>
          <ac:spMkLst>
            <pc:docMk/>
            <pc:sldMk cId="1077190116" sldId="268"/>
            <ac:spMk id="11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34:29.539" v="947" actId="26606"/>
          <ac:spMkLst>
            <pc:docMk/>
            <pc:sldMk cId="1077190116" sldId="268"/>
            <ac:spMk id="13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17" creationId="{799D451D-9C66-42CF-BC10-324A4F6470CC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18" creationId="{69B35BB5-1630-45F0-B55C-B6847DF21681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19" creationId="{D3EF5146-0A37-42B3-AF51-CBFCE4002B9A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20" creationId="{D05C6BB3-F359-4E0C-B8DA-4CEA9EE8CA60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21" creationId="{E512FDBA-7374-4A50-B15C-1C421A40B9CF}"/>
          </ac:spMkLst>
        </pc:spChg>
        <pc:graphicFrameChg chg="add del">
          <ac:chgData name="Sachin Yadav" userId="ca0628d521f7cc78" providerId="LiveId" clId="{CF1C8D69-CEF8-4AC5-A1F7-8FE872F48281}" dt="2020-07-22T07:34:29.539" v="947" actId="26606"/>
          <ac:graphicFrameMkLst>
            <pc:docMk/>
            <pc:sldMk cId="1077190116" sldId="268"/>
            <ac:graphicFrameMk id="5" creationId="{0C223C92-EA02-4A3C-82A8-7147D232E34E}"/>
          </ac:graphicFrameMkLst>
        </pc:graphicFrameChg>
        <pc:graphicFrameChg chg="add del">
          <ac:chgData name="Sachin Yadav" userId="ca0628d521f7cc78" providerId="LiveId" clId="{CF1C8D69-CEF8-4AC5-A1F7-8FE872F48281}" dt="2020-07-22T07:35:11.775" v="949" actId="26606"/>
          <ac:graphicFrameMkLst>
            <pc:docMk/>
            <pc:sldMk cId="1077190116" sldId="268"/>
            <ac:graphicFrameMk id="15" creationId="{436C76D9-F07B-47E1-B2FB-CCDCDE61548F}"/>
          </ac:graphicFrameMkLst>
        </pc:graphicFrameChg>
        <pc:graphicFrameChg chg="add">
          <ac:chgData name="Sachin Yadav" userId="ca0628d521f7cc78" providerId="LiveId" clId="{CF1C8D69-CEF8-4AC5-A1F7-8FE872F48281}" dt="2020-07-22T07:35:11.833" v="950" actId="26606"/>
          <ac:graphicFrameMkLst>
            <pc:docMk/>
            <pc:sldMk cId="1077190116" sldId="268"/>
            <ac:graphicFrameMk id="22" creationId="{EA47CA34-367C-4D1C-85F1-F1F3900FF0CD}"/>
          </ac:graphicFrameMkLst>
        </pc:graphicFrameChg>
      </pc:sldChg>
      <pc:sldChg chg="addSp delSp modSp new mod setBg setClrOvrMap">
        <pc:chgData name="Sachin Yadav" userId="ca0628d521f7cc78" providerId="LiveId" clId="{CF1C8D69-CEF8-4AC5-A1F7-8FE872F48281}" dt="2020-07-22T07:38:34.257" v="967" actId="26606"/>
        <pc:sldMkLst>
          <pc:docMk/>
          <pc:sldMk cId="1727564936" sldId="269"/>
        </pc:sldMkLst>
        <pc:spChg chg="del mod">
          <ac:chgData name="Sachin Yadav" userId="ca0628d521f7cc78" providerId="LiveId" clId="{CF1C8D69-CEF8-4AC5-A1F7-8FE872F48281}" dt="2020-07-22T07:38:18.744" v="960" actId="478"/>
          <ac:spMkLst>
            <pc:docMk/>
            <pc:sldMk cId="1727564936" sldId="269"/>
            <ac:spMk id="2" creationId="{EF29974D-2EC7-4F47-B246-EAD20217DB3B}"/>
          </ac:spMkLst>
        </pc:spChg>
        <pc:spChg chg="del">
          <ac:chgData name="Sachin Yadav" userId="ca0628d521f7cc78" providerId="LiveId" clId="{CF1C8D69-CEF8-4AC5-A1F7-8FE872F48281}" dt="2020-07-22T07:38:15.585" v="957"/>
          <ac:spMkLst>
            <pc:docMk/>
            <pc:sldMk cId="1727564936" sldId="269"/>
            <ac:spMk id="3" creationId="{9B12D654-E98E-4EC5-8B4B-48024B7C2E18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2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4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6" creationId="{1259A422-0023-4292-8200-E080556F30F9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8" creationId="{A2413CA5-4739-4BC9-8BB3-B0A4928D314F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0" creationId="{A98F2782-0AD1-4AB6-BBB8-3BA1BB416CE2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1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2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3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4" creationId="{20C97E5C-C165-417B-BBDE-6701E226BE3D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5" creationId="{95D0E1C6-221C-4835-B0D4-24184F6B6E21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27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28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29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30" creationId="{2F8F80BB-E8B6-43B3-9462-B4D497D2802A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31" creationId="{942C8AD6-8796-482B-ACC1-6D686B08E7AC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32" creationId="{B6B3BF72-6DFA-42DA-A667-9E3A1BCFF7EB}"/>
          </ac:spMkLst>
        </pc:spChg>
        <pc:spChg chg="add">
          <ac:chgData name="Sachin Yadav" userId="ca0628d521f7cc78" providerId="LiveId" clId="{CF1C8D69-CEF8-4AC5-A1F7-8FE872F48281}" dt="2020-07-22T07:38:34.257" v="967" actId="26606"/>
          <ac:spMkLst>
            <pc:docMk/>
            <pc:sldMk cId="1727564936" sldId="269"/>
            <ac:spMk id="34" creationId="{1DDC3EF6-2EA5-44B3-94C7-9DDA67A127D0}"/>
          </ac:spMkLst>
        </pc:spChg>
        <pc:spChg chg="add">
          <ac:chgData name="Sachin Yadav" userId="ca0628d521f7cc78" providerId="LiveId" clId="{CF1C8D69-CEF8-4AC5-A1F7-8FE872F48281}" dt="2020-07-22T07:38:34.257" v="967" actId="26606"/>
          <ac:spMkLst>
            <pc:docMk/>
            <pc:sldMk cId="1727564936" sldId="269"/>
            <ac:spMk id="35" creationId="{87925A9A-E9FA-496E-9C09-7C2845E0062B}"/>
          </ac:spMkLst>
        </pc:spChg>
        <pc:spChg chg="add">
          <ac:chgData name="Sachin Yadav" userId="ca0628d521f7cc78" providerId="LiveId" clId="{CF1C8D69-CEF8-4AC5-A1F7-8FE872F48281}" dt="2020-07-22T07:38:34.257" v="967" actId="26606"/>
          <ac:spMkLst>
            <pc:docMk/>
            <pc:sldMk cId="1727564936" sldId="269"/>
            <ac:spMk id="36" creationId="{2073ABB4-E164-4CBF-ADFF-25552BB7913B}"/>
          </ac:spMkLst>
        </pc:spChg>
        <pc:spChg chg="add">
          <ac:chgData name="Sachin Yadav" userId="ca0628d521f7cc78" providerId="LiveId" clId="{CF1C8D69-CEF8-4AC5-A1F7-8FE872F48281}" dt="2020-07-22T07:38:34.257" v="967" actId="26606"/>
          <ac:spMkLst>
            <pc:docMk/>
            <pc:sldMk cId="1727564936" sldId="269"/>
            <ac:spMk id="37" creationId="{587D26DA-9773-4A0E-B213-DDF20A1F1F27}"/>
          </ac:spMkLst>
        </pc:spChg>
        <pc:picChg chg="add mod">
          <ac:chgData name="Sachin Yadav" userId="ca0628d521f7cc78" providerId="LiveId" clId="{CF1C8D69-CEF8-4AC5-A1F7-8FE872F48281}" dt="2020-07-22T07:38:34.257" v="967" actId="26606"/>
          <ac:picMkLst>
            <pc:docMk/>
            <pc:sldMk cId="1727564936" sldId="269"/>
            <ac:picMk id="5" creationId="{57634816-57FF-4F87-91A0-692E27999A35}"/>
          </ac:picMkLst>
        </pc:picChg>
      </pc:sldChg>
      <pc:sldChg chg="add ord">
        <pc:chgData name="Sachin Yadav" userId="ca0628d521f7cc78" providerId="LiveId" clId="{CF1C8D69-CEF8-4AC5-A1F7-8FE872F48281}" dt="2020-07-22T07:36:13.085" v="956"/>
        <pc:sldMkLst>
          <pc:docMk/>
          <pc:sldMk cId="1080358226" sldId="270"/>
        </pc:sldMkLst>
      </pc:sldChg>
      <pc:sldChg chg="addSp delSp modSp new mod setBg addCm delCm">
        <pc:chgData name="Sachin Yadav" userId="ca0628d521f7cc78" providerId="LiveId" clId="{CF1C8D69-CEF8-4AC5-A1F7-8FE872F48281}" dt="2020-07-22T07:41:48.046" v="1116" actId="26606"/>
        <pc:sldMkLst>
          <pc:docMk/>
          <pc:sldMk cId="2945711361" sldId="271"/>
        </pc:sldMkLst>
        <pc:spChg chg="mo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2" creationId="{04E712E7-7E66-464D-A452-DDAF4A4EA6EC}"/>
          </ac:spMkLst>
        </pc:spChg>
        <pc:spChg chg="add del mod">
          <ac:chgData name="Sachin Yadav" userId="ca0628d521f7cc78" providerId="LiveId" clId="{CF1C8D69-CEF8-4AC5-A1F7-8FE872F48281}" dt="2020-07-22T07:41:24.003" v="1112" actId="478"/>
          <ac:spMkLst>
            <pc:docMk/>
            <pc:sldMk cId="2945711361" sldId="271"/>
            <ac:spMk id="3" creationId="{C6042124-5453-4D9C-8C6C-01459B377ADB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9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0" creationId="{DD651B61-325E-4E73-8445-38B0DE8AAAB6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11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2" creationId="{B42E5253-D3AC-4AC2-B766-8B34F13C2F5E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13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4" creationId="{10AE8D57-436A-4073-9A75-15BB5949F8B4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15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6" creationId="{E2852671-8EB6-4EAF-8AF8-65CF3FD66456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17" creationId="{26B4480E-B7FF-4481-890E-043A69AE6FE2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8" creationId="{963FC0CD-F19B-4D9C-9C47-EB7E9D16E444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20" creationId="{2E70159E-5269-4C18-AA0B-D50513DB3B3C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22" creationId="{BBBE9C8C-98B2-41C2-B47B-9A396CBA2326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24" creationId="{B2ECCA3D-5ECA-4A8B-B9D7-CE6DEB72B952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26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27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28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29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30" creationId="{26B4480E-B7FF-4481-890E-043A69AE6FE2}"/>
          </ac:spMkLst>
        </pc:spChg>
        <pc:grpChg chg="add">
          <ac:chgData name="Sachin Yadav" userId="ca0628d521f7cc78" providerId="LiveId" clId="{CF1C8D69-CEF8-4AC5-A1F7-8FE872F48281}" dt="2020-07-22T07:41:48.046" v="1116" actId="26606"/>
          <ac:grpSpMkLst>
            <pc:docMk/>
            <pc:sldMk cId="2945711361" sldId="271"/>
            <ac:grpSpMk id="19" creationId="{79394E1F-0B5F-497D-B2A6-8383A2A54834}"/>
          </ac:grpSpMkLst>
        </pc:grpChg>
        <pc:grpChg chg="add del">
          <ac:chgData name="Sachin Yadav" userId="ca0628d521f7cc78" providerId="LiveId" clId="{CF1C8D69-CEF8-4AC5-A1F7-8FE872F48281}" dt="2020-07-22T07:41:20.337" v="1109" actId="26606"/>
          <ac:grpSpMkLst>
            <pc:docMk/>
            <pc:sldMk cId="2945711361" sldId="271"/>
            <ac:grpSpMk id="31" creationId="{79394E1F-0B5F-497D-B2A6-8383A2A54834}"/>
          </ac:grpSpMkLst>
        </pc:grpChg>
        <pc:picChg chg="add del mod">
          <ac:chgData name="Sachin Yadav" userId="ca0628d521f7cc78" providerId="LiveId" clId="{CF1C8D69-CEF8-4AC5-A1F7-8FE872F48281}" dt="2020-07-22T07:41:21.030" v="1111"/>
          <ac:picMkLst>
            <pc:docMk/>
            <pc:sldMk cId="2945711361" sldId="271"/>
            <ac:picMk id="5" creationId="{77F6B564-85E6-4C32-8E0F-83B232C38892}"/>
          </ac:picMkLst>
        </pc:picChg>
        <pc:picChg chg="add mod">
          <ac:chgData name="Sachin Yadav" userId="ca0628d521f7cc78" providerId="LiveId" clId="{CF1C8D69-CEF8-4AC5-A1F7-8FE872F48281}" dt="2020-07-22T07:41:48.046" v="1116" actId="26606"/>
          <ac:picMkLst>
            <pc:docMk/>
            <pc:sldMk cId="2945711361" sldId="271"/>
            <ac:picMk id="7" creationId="{ED733C68-88C9-4B9F-B4B8-FB3B1F38ED86}"/>
          </ac:picMkLst>
        </pc:picChg>
      </pc:sldChg>
      <pc:sldChg chg="addSp delSp modSp new mod setBg">
        <pc:chgData name="Sachin Yadav" userId="ca0628d521f7cc78" providerId="LiveId" clId="{CF1C8D69-CEF8-4AC5-A1F7-8FE872F48281}" dt="2020-07-22T07:53:33.029" v="1212" actId="26606"/>
        <pc:sldMkLst>
          <pc:docMk/>
          <pc:sldMk cId="3770511963" sldId="272"/>
        </pc:sldMkLst>
        <pc:spChg chg="del">
          <ac:chgData name="Sachin Yadav" userId="ca0628d521f7cc78" providerId="LiveId" clId="{CF1C8D69-CEF8-4AC5-A1F7-8FE872F48281}" dt="2020-07-22T07:47:14.244" v="1127" actId="478"/>
          <ac:spMkLst>
            <pc:docMk/>
            <pc:sldMk cId="3770511963" sldId="272"/>
            <ac:spMk id="2" creationId="{24A0DFEC-40F6-49B7-B7FA-E6FE62504D8B}"/>
          </ac:spMkLst>
        </pc:spChg>
        <pc:spChg chg="del">
          <ac:chgData name="Sachin Yadav" userId="ca0628d521f7cc78" providerId="LiveId" clId="{CF1C8D69-CEF8-4AC5-A1F7-8FE872F48281}" dt="2020-07-22T07:47:16.920" v="1128" actId="478"/>
          <ac:spMkLst>
            <pc:docMk/>
            <pc:sldMk cId="3770511963" sldId="272"/>
            <ac:spMk id="3" creationId="{E5F58824-B72D-4AA3-96FC-9FB6E5C83AC4}"/>
          </ac:spMkLst>
        </pc:spChg>
        <pc:spChg chg="add mo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8" creationId="{30DC019E-EC88-4F9C-A050-03BA471DC5CD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2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4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6" creationId="{1259A422-0023-4292-8200-E080556F30F9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8" creationId="{A2413CA5-4739-4BC9-8BB3-B0A4928D314F}"/>
          </ac:spMkLst>
        </pc:spChg>
        <pc:spChg chg="add del">
          <ac:chgData name="Sachin Yadav" userId="ca0628d521f7cc78" providerId="LiveId" clId="{CF1C8D69-CEF8-4AC5-A1F7-8FE872F48281}" dt="2020-07-22T07:50:34.840" v="1138" actId="26606"/>
          <ac:spMkLst>
            <pc:docMk/>
            <pc:sldMk cId="3770511963" sldId="272"/>
            <ac:spMk id="2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50:34.840" v="1138" actId="26606"/>
          <ac:spMkLst>
            <pc:docMk/>
            <pc:sldMk cId="3770511963" sldId="272"/>
            <ac:spMk id="21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50:34.840" v="1138" actId="26606"/>
          <ac:spMkLst>
            <pc:docMk/>
            <pc:sldMk cId="3770511963" sldId="272"/>
            <ac:spMk id="22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50:34.840" v="1138" actId="26606"/>
          <ac:spMkLst>
            <pc:docMk/>
            <pc:sldMk cId="3770511963" sldId="272"/>
            <ac:spMk id="23" creationId="{587D26DA-9773-4A0E-B213-DDF20A1F1F27}"/>
          </ac:spMkLst>
        </pc:spChg>
        <pc:spChg chg="add del">
          <ac:chgData name="Sachin Yadav" userId="ca0628d521f7cc78" providerId="LiveId" clId="{CF1C8D69-CEF8-4AC5-A1F7-8FE872F48281}" dt="2020-07-22T07:52:18.662" v="1139" actId="26606"/>
          <ac:spMkLst>
            <pc:docMk/>
            <pc:sldMk cId="3770511963" sldId="272"/>
            <ac:spMk id="28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52:18.662" v="1139" actId="26606"/>
          <ac:spMkLst>
            <pc:docMk/>
            <pc:sldMk cId="3770511963" sldId="272"/>
            <ac:spMk id="30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52:18.662" v="1139" actId="26606"/>
          <ac:spMkLst>
            <pc:docMk/>
            <pc:sldMk cId="3770511963" sldId="272"/>
            <ac:spMk id="32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52:18.662" v="1139" actId="26606"/>
          <ac:spMkLst>
            <pc:docMk/>
            <pc:sldMk cId="3770511963" sldId="272"/>
            <ac:spMk id="34" creationId="{587D26DA-9773-4A0E-B213-DDF20A1F1F27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39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41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43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45" creationId="{0F161291-765C-4033-9E84-52C51C6A5A63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47" creationId="{37F69638-8A6F-45AB-B9EC-9D8C8FC37180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52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54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56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58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60" creationId="{26B4480E-B7FF-4481-890E-043A69AE6FE2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4" creationId="{63C20DDE-67DF-47CA-B658-875EA5D810BA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6" creationId="{72B4ED93-D6A4-4A1D-9CA7-A0549AB6D402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7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8" creationId="{A9C7CFDB-8577-4539-8795-F8B34A3075B2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9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70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71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72" creationId="{386191B5-2583-4B3E-B008-3E5A37614715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73" creationId="{295C4DB5-1B45-490F-A51B-23C9B9A433C2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5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6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7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8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9" creationId="{42D4960A-896E-4F6B-BF65-B4662AC9DEB6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80" creationId="{5684944A-8803-462C-84C5-4576C56A7758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81" creationId="{E07F3B49-8C20-42F5-831D-59306D05F667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3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4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5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6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7" creationId="{7CA59BF9-6B4A-4513-A761-F0F7B765124B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8" creationId="{98C949DA-AD3D-4D8C-8B43-091F8E8B2735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9" creationId="{B3AAE564-1BB5-4C9F-815D-432D99AFB2FD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90" creationId="{6DB34C8E-19EE-4246-8A53-5C278DB44541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91" creationId="{CF766FAB-51B8-4B1C-A418-CDF2F6C0F141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3" creationId="{DD651B61-325E-4E73-8445-38B0DE8AAAB6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4" creationId="{B42E5253-D3AC-4AC2-B766-8B34F13C2F5E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5" creationId="{10AE8D57-436A-4073-9A75-15BB5949F8B4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6" creationId="{E2852671-8EB6-4EAF-8AF8-65CF3FD66456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7" creationId="{26B4480E-B7FF-4481-890E-043A69AE6FE2}"/>
          </ac:spMkLst>
        </pc:spChg>
        <pc:grpChg chg="add del">
          <ac:chgData name="Sachin Yadav" userId="ca0628d521f7cc78" providerId="LiveId" clId="{CF1C8D69-CEF8-4AC5-A1F7-8FE872F48281}" dt="2020-07-22T07:53:27.367" v="1205" actId="26606"/>
          <ac:grpSpMkLst>
            <pc:docMk/>
            <pc:sldMk cId="3770511963" sldId="272"/>
            <ac:grpSpMk id="62" creationId="{79394E1F-0B5F-497D-B2A6-8383A2A54834}"/>
          </ac:grpSpMkLst>
        </pc:grpChg>
        <pc:grpChg chg="add">
          <ac:chgData name="Sachin Yadav" userId="ca0628d521f7cc78" providerId="LiveId" clId="{CF1C8D69-CEF8-4AC5-A1F7-8FE872F48281}" dt="2020-07-22T07:53:33.029" v="1212" actId="26606"/>
          <ac:grpSpMkLst>
            <pc:docMk/>
            <pc:sldMk cId="3770511963" sldId="272"/>
            <ac:grpSpMk id="98" creationId="{79394E1F-0B5F-497D-B2A6-8383A2A54834}"/>
          </ac:grpSpMkLst>
        </pc:grpChg>
        <pc:picChg chg="add del mod">
          <ac:chgData name="Sachin Yadav" userId="ca0628d521f7cc78" providerId="LiveId" clId="{CF1C8D69-CEF8-4AC5-A1F7-8FE872F48281}" dt="2020-07-22T07:50:15.008" v="1134" actId="478"/>
          <ac:picMkLst>
            <pc:docMk/>
            <pc:sldMk cId="3770511963" sldId="272"/>
            <ac:picMk id="5" creationId="{D8C184A5-FDC1-4164-97AF-1F2F4826006D}"/>
          </ac:picMkLst>
        </pc:picChg>
        <pc:picChg chg="add mod ord">
          <ac:chgData name="Sachin Yadav" userId="ca0628d521f7cc78" providerId="LiveId" clId="{CF1C8D69-CEF8-4AC5-A1F7-8FE872F48281}" dt="2020-07-22T07:53:33.029" v="1212" actId="26606"/>
          <ac:picMkLst>
            <pc:docMk/>
            <pc:sldMk cId="3770511963" sldId="272"/>
            <ac:picMk id="7" creationId="{738356F0-01B5-409C-B330-208BE9C3C1F2}"/>
          </ac:picMkLst>
        </pc:picChg>
      </pc:sldChg>
      <pc:sldChg chg="addSp delSp modSp new mod ord setBg setClrOvrMap">
        <pc:chgData name="Sachin Yadav" userId="ca0628d521f7cc78" providerId="LiveId" clId="{CF1C8D69-CEF8-4AC5-A1F7-8FE872F48281}" dt="2020-07-22T07:57:11.357" v="1244"/>
        <pc:sldMkLst>
          <pc:docMk/>
          <pc:sldMk cId="1499968898" sldId="273"/>
        </pc:sldMkLst>
        <pc:spChg chg="mod ord">
          <ac:chgData name="Sachin Yadav" userId="ca0628d521f7cc78" providerId="LiveId" clId="{CF1C8D69-CEF8-4AC5-A1F7-8FE872F48281}" dt="2020-07-22T07:55:37.854" v="1235" actId="26606"/>
          <ac:spMkLst>
            <pc:docMk/>
            <pc:sldMk cId="1499968898" sldId="273"/>
            <ac:spMk id="2" creationId="{E9DE7490-00BB-4CA3-A142-32D284B6AC8A}"/>
          </ac:spMkLst>
        </pc:spChg>
        <pc:spChg chg="add del">
          <ac:chgData name="Sachin Yadav" userId="ca0628d521f7cc78" providerId="LiveId" clId="{CF1C8D69-CEF8-4AC5-A1F7-8FE872F48281}" dt="2020-07-22T07:55:31.987" v="1230" actId="478"/>
          <ac:spMkLst>
            <pc:docMk/>
            <pc:sldMk cId="1499968898" sldId="273"/>
            <ac:spMk id="3" creationId="{ED8AC551-BF3F-4603-AB3F-8A9BD14DEB7B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9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1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3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5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7" creationId="{E08D4B6A-8113-4DFB-B82E-B60CAC8E0A50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9" creationId="{9822E561-F97C-4CBB-A9A6-A6BF6317BC84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21" creationId="{B01B0E58-A5C8-4CDA-A2E0-35DF94E59857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3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4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5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6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7" creationId="{26B4480E-B7FF-4481-890E-043A69AE6FE2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29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0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1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3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5" creationId="{386191B5-2583-4B3E-B008-3E5A37614715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7" creationId="{295C4DB5-1B45-490F-A51B-23C9B9A433C2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9" creationId="{63C20DDE-67DF-47CA-B658-875EA5D810BA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41" creationId="{72B4ED93-D6A4-4A1D-9CA7-A0549AB6D402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43" creationId="{A9C7CFDB-8577-4539-8795-F8B34A3075B2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5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6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7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8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9" creationId="{26B4480E-B7FF-4481-890E-043A69AE6FE2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56" creationId="{DD651B61-325E-4E73-8445-38B0DE8AAAB6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58" creationId="{B42E5253-D3AC-4AC2-B766-8B34F13C2F5E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60" creationId="{10AE8D57-436A-4073-9A75-15BB5949F8B4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62" creationId="{E2852671-8EB6-4EAF-8AF8-65CF3FD66456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64" creationId="{26B4480E-B7FF-4481-890E-043A69AE6FE2}"/>
          </ac:spMkLst>
        </pc:spChg>
        <pc:grpChg chg="add del">
          <ac:chgData name="Sachin Yadav" userId="ca0628d521f7cc78" providerId="LiveId" clId="{CF1C8D69-CEF8-4AC5-A1F7-8FE872F48281}" dt="2020-07-22T07:55:27.953" v="1228" actId="26606"/>
          <ac:grpSpMkLst>
            <pc:docMk/>
            <pc:sldMk cId="1499968898" sldId="273"/>
            <ac:grpSpMk id="28" creationId="{79394E1F-0B5F-497D-B2A6-8383A2A54834}"/>
          </ac:grpSpMkLst>
        </pc:grpChg>
        <pc:grpChg chg="add del">
          <ac:chgData name="Sachin Yadav" userId="ca0628d521f7cc78" providerId="LiveId" clId="{CF1C8D69-CEF8-4AC5-A1F7-8FE872F48281}" dt="2020-07-22T07:55:59.028" v="1237" actId="26606"/>
          <ac:grpSpMkLst>
            <pc:docMk/>
            <pc:sldMk cId="1499968898" sldId="273"/>
            <ac:grpSpMk id="50" creationId="{79394E1F-0B5F-497D-B2A6-8383A2A54834}"/>
          </ac:grpSpMkLst>
        </pc:grpChg>
        <pc:grpChg chg="add">
          <ac:chgData name="Sachin Yadav" userId="ca0628d521f7cc78" providerId="LiveId" clId="{CF1C8D69-CEF8-4AC5-A1F7-8FE872F48281}" dt="2020-07-22T07:55:59.028" v="1237" actId="26606"/>
          <ac:grpSpMkLst>
            <pc:docMk/>
            <pc:sldMk cId="1499968898" sldId="273"/>
            <ac:grpSpMk id="66" creationId="{79394E1F-0B5F-497D-B2A6-8383A2A54834}"/>
          </ac:grpSpMkLst>
        </pc:grpChg>
        <pc:picChg chg="add del mod">
          <ac:chgData name="Sachin Yadav" userId="ca0628d521f7cc78" providerId="LiveId" clId="{CF1C8D69-CEF8-4AC5-A1F7-8FE872F48281}" dt="2020-07-22T07:55:30.151" v="1229"/>
          <ac:picMkLst>
            <pc:docMk/>
            <pc:sldMk cId="1499968898" sldId="273"/>
            <ac:picMk id="4" creationId="{4E6426A6-BB46-4F3D-9BD7-7A7FA1D048FC}"/>
          </ac:picMkLst>
        </pc:picChg>
        <pc:picChg chg="add mod">
          <ac:chgData name="Sachin Yadav" userId="ca0628d521f7cc78" providerId="LiveId" clId="{CF1C8D69-CEF8-4AC5-A1F7-8FE872F48281}" dt="2020-07-22T07:55:59.028" v="1237" actId="26606"/>
          <ac:picMkLst>
            <pc:docMk/>
            <pc:sldMk cId="1499968898" sldId="273"/>
            <ac:picMk id="22" creationId="{DE3D3F40-3022-4502-916E-1527587E234C}"/>
          </ac:picMkLst>
        </pc:picChg>
      </pc:sldChg>
      <pc:sldChg chg="addSp delSp modSp new mod ord setBg">
        <pc:chgData name="Sachin Yadav" userId="ca0628d521f7cc78" providerId="LiveId" clId="{CF1C8D69-CEF8-4AC5-A1F7-8FE872F48281}" dt="2020-07-22T08:00:58.295" v="1270"/>
        <pc:sldMkLst>
          <pc:docMk/>
          <pc:sldMk cId="1003717629" sldId="274"/>
        </pc:sldMkLst>
        <pc:spChg chg="mo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2" creationId="{F2ED8C24-F43D-4B63-BB2A-C6FD56D4E196}"/>
          </ac:spMkLst>
        </pc:spChg>
        <pc:spChg chg="add del mo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3" creationId="{896D00ED-7340-41B4-9172-6138BDD46E61}"/>
          </ac:spMkLst>
        </pc:spChg>
        <pc:spChg chg="add del">
          <ac:chgData name="Sachin Yadav" userId="ca0628d521f7cc78" providerId="LiveId" clId="{CF1C8D69-CEF8-4AC5-A1F7-8FE872F48281}" dt="2020-07-22T07:58:09.167" v="1252" actId="26606"/>
          <ac:spMkLst>
            <pc:docMk/>
            <pc:sldMk cId="1003717629" sldId="274"/>
            <ac:spMk id="9" creationId="{F92989FB-1024-49B7-BDF1-B3CE27D48623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0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58:09.167" v="1252" actId="26606"/>
          <ac:spMkLst>
            <pc:docMk/>
            <pc:sldMk cId="1003717629" sldId="274"/>
            <ac:spMk id="11" creationId="{2987D6F4-EC95-4EF1-A8AD-4B70386CEEC7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2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58:09.167" v="1252" actId="26606"/>
          <ac:spMkLst>
            <pc:docMk/>
            <pc:sldMk cId="1003717629" sldId="274"/>
            <ac:spMk id="13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4" creationId="{3A5A85F2-11BA-4322-9355-08C0DEC78035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5" creationId="{896D00ED-7340-41B4-9172-6138BDD46E61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6" creationId="{1A88A0CA-0BDB-4A19-A648-638BE196B2BC}"/>
          </ac:spMkLst>
        </pc:spChg>
        <pc:graphicFrameChg chg="add del">
          <ac:chgData name="Sachin Yadav" userId="ca0628d521f7cc78" providerId="LiveId" clId="{CF1C8D69-CEF8-4AC5-A1F7-8FE872F48281}" dt="2020-07-22T07:58:09.167" v="1252" actId="26606"/>
          <ac:graphicFrameMkLst>
            <pc:docMk/>
            <pc:sldMk cId="1003717629" sldId="274"/>
            <ac:graphicFrameMk id="5" creationId="{E60887E3-137A-4A6E-8A8E-96A2801A25BC}"/>
          </ac:graphicFrameMkLst>
        </pc:graphicFrameChg>
        <pc:picChg chg="add">
          <ac:chgData name="Sachin Yadav" userId="ca0628d521f7cc78" providerId="LiveId" clId="{CF1C8D69-CEF8-4AC5-A1F7-8FE872F48281}" dt="2020-07-22T07:58:09.181" v="1253" actId="26606"/>
          <ac:picMkLst>
            <pc:docMk/>
            <pc:sldMk cId="1003717629" sldId="274"/>
            <ac:picMk id="7" creationId="{F13559AD-05A7-4D84-A7D0-7BB31EEBE54A}"/>
          </ac:picMkLst>
        </pc:picChg>
      </pc:sldChg>
      <pc:sldChg chg="addSp delSp modSp new mod ord setBg setClrOvrMap">
        <pc:chgData name="Sachin Yadav" userId="ca0628d521f7cc78" providerId="LiveId" clId="{CF1C8D69-CEF8-4AC5-A1F7-8FE872F48281}" dt="2020-07-22T08:01:19.188" v="1272"/>
        <pc:sldMkLst>
          <pc:docMk/>
          <pc:sldMk cId="3484453843" sldId="275"/>
        </pc:sldMkLst>
        <pc:spChg chg="mo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2" creationId="{8495B6D8-0A32-4E7C-95BD-D67ED0A7C3C4}"/>
          </ac:spMkLst>
        </pc:spChg>
        <pc:spChg chg="add del mo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3" creationId="{5D591068-BCBB-476B-8094-73F1230DA8CD}"/>
          </ac:spMkLst>
        </pc:spChg>
        <pc:spChg chg="add del">
          <ac:chgData name="Sachin Yadav" userId="ca0628d521f7cc78" providerId="LiveId" clId="{CF1C8D69-CEF8-4AC5-A1F7-8FE872F48281}" dt="2020-07-22T07:59:50.589" v="1265" actId="26606"/>
          <ac:spMkLst>
            <pc:docMk/>
            <pc:sldMk cId="3484453843" sldId="275"/>
            <ac:spMk id="9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59:50.589" v="1265" actId="26606"/>
          <ac:spMkLst>
            <pc:docMk/>
            <pc:sldMk cId="3484453843" sldId="275"/>
            <ac:spMk id="11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59:50.589" v="1265" actId="26606"/>
          <ac:spMkLst>
            <pc:docMk/>
            <pc:sldMk cId="3484453843" sldId="275"/>
            <ac:spMk id="13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59:50.589" v="1265" actId="26606"/>
          <ac:spMkLst>
            <pc:docMk/>
            <pc:sldMk cId="3484453843" sldId="275"/>
            <ac:spMk id="15" creationId="{896083C8-1401-4950-AF56-E2FAFE42D656}"/>
          </ac:spMkLst>
        </pc:spChg>
        <pc:spChg chg="ad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17" creationId="{504BED40-EAF7-4E55-AFF7-2CD840EBD3AA}"/>
          </ac:spMkLst>
        </pc:spChg>
        <pc:spChg chg="ad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18" creationId="{F367CCF1-BB1E-41CF-8499-94A870C33EFA}"/>
          </ac:spMkLst>
        </pc:spChg>
        <pc:spChg chg="ad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19" creationId="{5D591068-BCBB-476B-8094-73F1230DA8CD}"/>
          </ac:spMkLst>
        </pc:spChg>
        <pc:graphicFrameChg chg="add del">
          <ac:chgData name="Sachin Yadav" userId="ca0628d521f7cc78" providerId="LiveId" clId="{CF1C8D69-CEF8-4AC5-A1F7-8FE872F48281}" dt="2020-07-22T07:59:43.885" v="1263" actId="26606"/>
          <ac:graphicFrameMkLst>
            <pc:docMk/>
            <pc:sldMk cId="3484453843" sldId="275"/>
            <ac:graphicFrameMk id="5" creationId="{9786A6A2-BB5E-4FA2-931C-8D57ADB2EACA}"/>
          </ac:graphicFrameMkLst>
        </pc:graphicFrameChg>
        <pc:graphicFrameChg chg="add del">
          <ac:chgData name="Sachin Yadav" userId="ca0628d521f7cc78" providerId="LiveId" clId="{CF1C8D69-CEF8-4AC5-A1F7-8FE872F48281}" dt="2020-07-22T07:59:50.589" v="1265" actId="26606"/>
          <ac:graphicFrameMkLst>
            <pc:docMk/>
            <pc:sldMk cId="3484453843" sldId="275"/>
            <ac:graphicFrameMk id="7" creationId="{1D114722-84D3-4DB7-947C-F3A08483026E}"/>
          </ac:graphicFrameMkLst>
        </pc:graphicFrameChg>
        <pc:picChg chg="add">
          <ac:chgData name="Sachin Yadav" userId="ca0628d521f7cc78" providerId="LiveId" clId="{CF1C8D69-CEF8-4AC5-A1F7-8FE872F48281}" dt="2020-07-22T07:59:50.600" v="1266" actId="26606"/>
          <ac:picMkLst>
            <pc:docMk/>
            <pc:sldMk cId="3484453843" sldId="275"/>
            <ac:picMk id="20" creationId="{5FE96637-D3CD-4E7B-A496-5E9F42303AB9}"/>
          </ac:picMkLst>
        </pc:picChg>
      </pc:sldChg>
      <pc:sldChg chg="new del">
        <pc:chgData name="Sachin Yadav" userId="ca0628d521f7cc78" providerId="LiveId" clId="{CF1C8D69-CEF8-4AC5-A1F7-8FE872F48281}" dt="2020-07-22T07:59:24.442" v="1261" actId="680"/>
        <pc:sldMkLst>
          <pc:docMk/>
          <pc:sldMk cId="3158365962" sldId="276"/>
        </pc:sldMkLst>
      </pc:sldChg>
      <pc:sldChg chg="addSp delSp modSp new mod setBg">
        <pc:chgData name="Sachin Yadav" userId="ca0628d521f7cc78" providerId="LiveId" clId="{CF1C8D69-CEF8-4AC5-A1F7-8FE872F48281}" dt="2020-07-22T08:02:35.737" v="1277" actId="26606"/>
        <pc:sldMkLst>
          <pc:docMk/>
          <pc:sldMk cId="3840558450" sldId="276"/>
        </pc:sldMkLst>
        <pc:spChg chg="mo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" creationId="{F1154ACC-6229-4F52-9B1B-396FB7489D8E}"/>
          </ac:spMkLst>
        </pc:spChg>
        <pc:spChg chg="del mod">
          <ac:chgData name="Sachin Yadav" userId="ca0628d521f7cc78" providerId="LiveId" clId="{CF1C8D69-CEF8-4AC5-A1F7-8FE872F48281}" dt="2020-07-22T08:01:41.575" v="1276" actId="26606"/>
          <ac:spMkLst>
            <pc:docMk/>
            <pc:sldMk cId="3840558450" sldId="276"/>
            <ac:spMk id="3" creationId="{23AB8489-972C-47BF-A8D4-461AF959C545}"/>
          </ac:spMkLst>
        </pc:spChg>
        <pc:spChg chg="add del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11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13" creationId="{F5F792DF-9D0A-4DB6-9A9E-7312F5A7E87D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18" creationId="{F875149D-F692-45DA-8324-D5E0193D5FC4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0" creationId="{C0B19935-C760-4698-9DD1-973C8A428D26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2" creationId="{08990612-E008-4F02-AEBB-B140BE753558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4" creationId="{A310A41F-3A14-4150-B6CF-0A577DDDEAD2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6" creationId="{7B89EEFD-93BC-4ACF-962C-E6279E72B00B}"/>
          </ac:spMkLst>
        </pc:spChg>
        <pc:graphicFrameChg chg="add mod modGraphic">
          <ac:chgData name="Sachin Yadav" userId="ca0628d521f7cc78" providerId="LiveId" clId="{CF1C8D69-CEF8-4AC5-A1F7-8FE872F48281}" dt="2020-07-22T08:02:35.737" v="1277" actId="26606"/>
          <ac:graphicFrameMkLst>
            <pc:docMk/>
            <pc:sldMk cId="3840558450" sldId="276"/>
            <ac:graphicFrameMk id="5" creationId="{963C2AD4-5C21-4B8F-9066-2AD1ECF54AF8}"/>
          </ac:graphicFrameMkLst>
        </pc:graphicFrameChg>
      </pc:sldChg>
      <pc:sldChg chg="addSp delSp modSp new mod setBg">
        <pc:chgData name="Sachin Yadav" userId="ca0628d521f7cc78" providerId="LiveId" clId="{CF1C8D69-CEF8-4AC5-A1F7-8FE872F48281}" dt="2020-07-22T08:04:33.412" v="1290" actId="26606"/>
        <pc:sldMkLst>
          <pc:docMk/>
          <pc:sldMk cId="1202232245" sldId="277"/>
        </pc:sldMkLst>
        <pc:spChg chg="mod or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" creationId="{9CA920B1-5901-412F-8A17-1D90CA4F6A36}"/>
          </ac:spMkLst>
        </pc:spChg>
        <pc:spChg chg="del">
          <ac:chgData name="Sachin Yadav" userId="ca0628d521f7cc78" providerId="LiveId" clId="{CF1C8D69-CEF8-4AC5-A1F7-8FE872F48281}" dt="2020-07-22T08:03:30.993" v="1281" actId="478"/>
          <ac:spMkLst>
            <pc:docMk/>
            <pc:sldMk cId="1202232245" sldId="277"/>
            <ac:spMk id="3" creationId="{BB583FB0-CCD8-478A-97D7-69EF138CD501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0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2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4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6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8" creationId="{42D4960A-896E-4F6B-BF65-B4662AC9DEB6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20" creationId="{5684944A-8803-462C-84C5-4576C56A7758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22" creationId="{E07F3B49-8C20-42F5-831D-59306D05F667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4" creationId="{DD651B61-325E-4E73-8445-38B0DE8AAAB6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5" creationId="{B42E5253-D3AC-4AC2-B766-8B34F13C2F5E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6" creationId="{10AE8D57-436A-4073-9A75-15BB5949F8B4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7" creationId="{E2852671-8EB6-4EAF-8AF8-65CF3FD66456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8" creationId="{26B4480E-B7FF-4481-890E-043A69AE6FE2}"/>
          </ac:spMkLst>
        </pc:spChg>
        <pc:grpChg chg="add">
          <ac:chgData name="Sachin Yadav" userId="ca0628d521f7cc78" providerId="LiveId" clId="{CF1C8D69-CEF8-4AC5-A1F7-8FE872F48281}" dt="2020-07-22T08:04:33.412" v="1290" actId="26606"/>
          <ac:grpSpMkLst>
            <pc:docMk/>
            <pc:sldMk cId="1202232245" sldId="277"/>
            <ac:grpSpMk id="29" creationId="{79394E1F-0B5F-497D-B2A6-8383A2A54834}"/>
          </ac:grpSpMkLst>
        </pc:grpChg>
        <pc:picChg chg="add del mod">
          <ac:chgData name="Sachin Yadav" userId="ca0628d521f7cc78" providerId="LiveId" clId="{CF1C8D69-CEF8-4AC5-A1F7-8FE872F48281}" dt="2020-07-22T08:04:14.012" v="1285"/>
          <ac:picMkLst>
            <pc:docMk/>
            <pc:sldMk cId="1202232245" sldId="277"/>
            <ac:picMk id="4" creationId="{94D37E99-B603-4A03-9882-8E38217FC974}"/>
          </ac:picMkLst>
        </pc:picChg>
        <pc:picChg chg="add mod">
          <ac:chgData name="Sachin Yadav" userId="ca0628d521f7cc78" providerId="LiveId" clId="{CF1C8D69-CEF8-4AC5-A1F7-8FE872F48281}" dt="2020-07-22T08:04:33.412" v="1290" actId="26606"/>
          <ac:picMkLst>
            <pc:docMk/>
            <pc:sldMk cId="1202232245" sldId="277"/>
            <ac:picMk id="5" creationId="{B7D64B68-9F92-415D-A133-DE3D5C5BE037}"/>
          </ac:picMkLst>
        </pc:picChg>
      </pc:sldChg>
      <pc:sldChg chg="addSp delSp modSp new mod setBg">
        <pc:chgData name="Sachin Yadav" userId="ca0628d521f7cc78" providerId="LiveId" clId="{CF1C8D69-CEF8-4AC5-A1F7-8FE872F48281}" dt="2020-07-22T08:05:19.477" v="1295" actId="26606"/>
        <pc:sldMkLst>
          <pc:docMk/>
          <pc:sldMk cId="3592587629" sldId="278"/>
        </pc:sldMkLst>
        <pc:spChg chg="mo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2" creationId="{166190A0-287D-445E-93C9-660C7EA83647}"/>
          </ac:spMkLst>
        </pc:spChg>
        <pc:spChg chg="del">
          <ac:chgData name="Sachin Yadav" userId="ca0628d521f7cc78" providerId="LiveId" clId="{CF1C8D69-CEF8-4AC5-A1F7-8FE872F48281}" dt="2020-07-22T08:05:10.454" v="1293" actId="478"/>
          <ac:spMkLst>
            <pc:docMk/>
            <pc:sldMk cId="3592587629" sldId="278"/>
            <ac:spMk id="3" creationId="{6DEC19AD-02D2-4F3C-ADAC-A931C597ADE2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9" creationId="{DD651B61-325E-4E73-8445-38B0DE8AAAB6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11" creationId="{B42E5253-D3AC-4AC2-B766-8B34F13C2F5E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13" creationId="{10AE8D57-436A-4073-9A75-15BB5949F8B4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15" creationId="{E2852671-8EB6-4EAF-8AF8-65CF3FD66456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17" creationId="{26B4480E-B7FF-4481-890E-043A69AE6FE2}"/>
          </ac:spMkLst>
        </pc:spChg>
        <pc:grpChg chg="add">
          <ac:chgData name="Sachin Yadav" userId="ca0628d521f7cc78" providerId="LiveId" clId="{CF1C8D69-CEF8-4AC5-A1F7-8FE872F48281}" dt="2020-07-22T08:05:19.477" v="1295" actId="26606"/>
          <ac:grpSpMkLst>
            <pc:docMk/>
            <pc:sldMk cId="3592587629" sldId="278"/>
            <ac:grpSpMk id="19" creationId="{79394E1F-0B5F-497D-B2A6-8383A2A54834}"/>
          </ac:grpSpMkLst>
        </pc:grpChg>
        <pc:picChg chg="add mod">
          <ac:chgData name="Sachin Yadav" userId="ca0628d521f7cc78" providerId="LiveId" clId="{CF1C8D69-CEF8-4AC5-A1F7-8FE872F48281}" dt="2020-07-22T08:05:19.477" v="1295" actId="26606"/>
          <ac:picMkLst>
            <pc:docMk/>
            <pc:sldMk cId="3592587629" sldId="278"/>
            <ac:picMk id="4" creationId="{A614BAC3-2289-45DB-826C-C65B42456F3E}"/>
          </ac:picMkLst>
        </pc:picChg>
      </pc:sldChg>
      <pc:sldChg chg="addSp delSp modSp new mod setBg">
        <pc:chgData name="Sachin Yadav" userId="ca0628d521f7cc78" providerId="LiveId" clId="{CF1C8D69-CEF8-4AC5-A1F7-8FE872F48281}" dt="2020-07-22T08:07:00.527" v="1303" actId="207"/>
        <pc:sldMkLst>
          <pc:docMk/>
          <pc:sldMk cId="2210776279" sldId="279"/>
        </pc:sldMkLst>
        <pc:spChg chg="mod">
          <ac:chgData name="Sachin Yadav" userId="ca0628d521f7cc78" providerId="LiveId" clId="{CF1C8D69-CEF8-4AC5-A1F7-8FE872F48281}" dt="2020-07-22T08:07:00.527" v="1303" actId="207"/>
          <ac:spMkLst>
            <pc:docMk/>
            <pc:sldMk cId="2210776279" sldId="279"/>
            <ac:spMk id="2" creationId="{163D4709-E5A0-42D9-B42C-B2558E64DF08}"/>
          </ac:spMkLst>
        </pc:spChg>
        <pc:spChg chg="del mod">
          <ac:chgData name="Sachin Yadav" userId="ca0628d521f7cc78" providerId="LiveId" clId="{CF1C8D69-CEF8-4AC5-A1F7-8FE872F48281}" dt="2020-07-22T08:06:11.261" v="1299" actId="478"/>
          <ac:spMkLst>
            <pc:docMk/>
            <pc:sldMk cId="2210776279" sldId="279"/>
            <ac:spMk id="3" creationId="{CF929908-62F4-4040-9FA6-851A31A307BA}"/>
          </ac:spMkLst>
        </pc:spChg>
        <pc:spChg chg="add del mod">
          <ac:chgData name="Sachin Yadav" userId="ca0628d521f7cc78" providerId="LiveId" clId="{CF1C8D69-CEF8-4AC5-A1F7-8FE872F48281}" dt="2020-07-22T08:06:12.689" v="1300" actId="478"/>
          <ac:spMkLst>
            <pc:docMk/>
            <pc:sldMk cId="2210776279" sldId="279"/>
            <ac:spMk id="5" creationId="{CC7181F5-2B91-45C6-BEB4-C46434A49512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9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11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13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15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17" creationId="{26B4480E-B7FF-4481-890E-043A69AE6FE2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26" creationId="{DD651B61-325E-4E73-8445-38B0DE8AAAB6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28" creationId="{B42E5253-D3AC-4AC2-B766-8B34F13C2F5E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0" creationId="{10AE8D57-436A-4073-9A75-15BB5949F8B4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2" creationId="{E2852671-8EB6-4EAF-8AF8-65CF3FD66456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4" creationId="{A52FF1B8-145F-47AA-9F6F-7DA3201AA6CB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6" creationId="{6DFE8A8C-8C1F-40A1-8A45-9D05B0DD8EF8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8" creationId="{EE1EF8C3-8F8A-447D-A5FF-C12426825418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40" creationId="{1B511BAF-6DC3-420A-8603-96945C66ADB3}"/>
          </ac:spMkLst>
        </pc:spChg>
        <pc:grpChg chg="add del">
          <ac:chgData name="Sachin Yadav" userId="ca0628d521f7cc78" providerId="LiveId" clId="{CF1C8D69-CEF8-4AC5-A1F7-8FE872F48281}" dt="2020-07-22T08:06:48.494" v="1302" actId="26606"/>
          <ac:grpSpMkLst>
            <pc:docMk/>
            <pc:sldMk cId="2210776279" sldId="279"/>
            <ac:grpSpMk id="19" creationId="{79394E1F-0B5F-497D-B2A6-8383A2A54834}"/>
          </ac:grpSpMkLst>
        </pc:grpChg>
        <pc:picChg chg="add mod">
          <ac:chgData name="Sachin Yadav" userId="ca0628d521f7cc78" providerId="LiveId" clId="{CF1C8D69-CEF8-4AC5-A1F7-8FE872F48281}" dt="2020-07-22T08:06:48.494" v="1302" actId="26606"/>
          <ac:picMkLst>
            <pc:docMk/>
            <pc:sldMk cId="2210776279" sldId="279"/>
            <ac:picMk id="6" creationId="{17D1DC85-26EB-4963-BBD9-5D4E4B290CF8}"/>
          </ac:picMkLst>
        </pc:picChg>
      </pc:sldChg>
      <pc:sldChg chg="addSp delSp modSp new mod setBg">
        <pc:chgData name="Sachin Yadav" userId="ca0628d521f7cc78" providerId="LiveId" clId="{CF1C8D69-CEF8-4AC5-A1F7-8FE872F48281}" dt="2020-07-22T08:07:48.359" v="1308" actId="26606"/>
        <pc:sldMkLst>
          <pc:docMk/>
          <pc:sldMk cId="781185865" sldId="280"/>
        </pc:sldMkLst>
        <pc:spChg chg="mo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2" creationId="{48F0357B-82B8-413D-980B-76B2B278F093}"/>
          </ac:spMkLst>
        </pc:spChg>
        <pc:spChg chg="del">
          <ac:chgData name="Sachin Yadav" userId="ca0628d521f7cc78" providerId="LiveId" clId="{CF1C8D69-CEF8-4AC5-A1F7-8FE872F48281}" dt="2020-07-22T08:07:21.379" v="1306" actId="478"/>
          <ac:spMkLst>
            <pc:docMk/>
            <pc:sldMk cId="781185865" sldId="280"/>
            <ac:spMk id="3" creationId="{529DBCDF-F118-4F31-8016-32AF99430BFD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9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11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13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15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17" creationId="{26B4480E-B7FF-4481-890E-043A69AE6FE2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26" creationId="{DD651B61-325E-4E73-8445-38B0DE8AAAB6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28" creationId="{B42E5253-D3AC-4AC2-B766-8B34F13C2F5E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0" creationId="{10AE8D57-436A-4073-9A75-15BB5949F8B4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2" creationId="{E2852671-8EB6-4EAF-8AF8-65CF3FD66456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4" creationId="{A52FF1B8-145F-47AA-9F6F-7DA3201AA6CB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6" creationId="{6DFE8A8C-8C1F-40A1-8A45-9D05B0DD8EF8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8" creationId="{EE1EF8C3-8F8A-447D-A5FF-C12426825418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40" creationId="{1B511BAF-6DC3-420A-8603-96945C66ADB3}"/>
          </ac:spMkLst>
        </pc:spChg>
        <pc:grpChg chg="add del">
          <ac:chgData name="Sachin Yadav" userId="ca0628d521f7cc78" providerId="LiveId" clId="{CF1C8D69-CEF8-4AC5-A1F7-8FE872F48281}" dt="2020-07-22T08:07:48.359" v="1308" actId="26606"/>
          <ac:grpSpMkLst>
            <pc:docMk/>
            <pc:sldMk cId="781185865" sldId="280"/>
            <ac:grpSpMk id="19" creationId="{79394E1F-0B5F-497D-B2A6-8383A2A54834}"/>
          </ac:grpSpMkLst>
        </pc:grpChg>
        <pc:picChg chg="add mod">
          <ac:chgData name="Sachin Yadav" userId="ca0628d521f7cc78" providerId="LiveId" clId="{CF1C8D69-CEF8-4AC5-A1F7-8FE872F48281}" dt="2020-07-22T08:07:48.359" v="1308" actId="26606"/>
          <ac:picMkLst>
            <pc:docMk/>
            <pc:sldMk cId="781185865" sldId="280"/>
            <ac:picMk id="6" creationId="{098BED97-AEC7-49CB-9C5E-637E8456C521}"/>
          </ac:picMkLst>
        </pc:picChg>
      </pc:sldChg>
    </pc:docChg>
  </pc:docChgLst>
  <pc:docChgLst>
    <pc:chgData name="Sachin Yadav" userId="ca0628d521f7cc78" providerId="LiveId" clId="{C06A6DC2-920C-4A8E-8BAE-6CEB7E0553C8}"/>
    <pc:docChg chg="undo custSel modSld">
      <pc:chgData name="Sachin Yadav" userId="ca0628d521f7cc78" providerId="LiveId" clId="{C06A6DC2-920C-4A8E-8BAE-6CEB7E0553C8}" dt="2020-12-06T10:49:09.462" v="739" actId="1076"/>
      <pc:docMkLst>
        <pc:docMk/>
      </pc:docMkLst>
      <pc:sldChg chg="modSp mod">
        <pc:chgData name="Sachin Yadav" userId="ca0628d521f7cc78" providerId="LiveId" clId="{C06A6DC2-920C-4A8E-8BAE-6CEB7E0553C8}" dt="2020-12-06T10:49:09.462" v="739" actId="1076"/>
        <pc:sldMkLst>
          <pc:docMk/>
          <pc:sldMk cId="4102092837" sldId="260"/>
        </pc:sldMkLst>
        <pc:spChg chg="mod">
          <ac:chgData name="Sachin Yadav" userId="ca0628d521f7cc78" providerId="LiveId" clId="{C06A6DC2-920C-4A8E-8BAE-6CEB7E0553C8}" dt="2020-12-06T10:43:51.296" v="737"/>
          <ac:spMkLst>
            <pc:docMk/>
            <pc:sldMk cId="4102092837" sldId="260"/>
            <ac:spMk id="4" creationId="{11C71E5F-6FA8-496A-BFD6-0168B0D10586}"/>
          </ac:spMkLst>
        </pc:spChg>
        <pc:spChg chg="mod">
          <ac:chgData name="Sachin Yadav" userId="ca0628d521f7cc78" providerId="LiveId" clId="{C06A6DC2-920C-4A8E-8BAE-6CEB7E0553C8}" dt="2020-12-06T10:45:54.810" v="738" actId="1076"/>
          <ac:spMkLst>
            <pc:docMk/>
            <pc:sldMk cId="4102092837" sldId="260"/>
            <ac:spMk id="16" creationId="{11B63C71-C8A0-4634-9001-67131B359A64}"/>
          </ac:spMkLst>
        </pc:spChg>
        <pc:spChg chg="mod">
          <ac:chgData name="Sachin Yadav" userId="ca0628d521f7cc78" providerId="LiveId" clId="{C06A6DC2-920C-4A8E-8BAE-6CEB7E0553C8}" dt="2020-12-06T10:49:09.462" v="739" actId="1076"/>
          <ac:spMkLst>
            <pc:docMk/>
            <pc:sldMk cId="4102092837" sldId="260"/>
            <ac:spMk id="17" creationId="{CD1EC359-C9FD-42EF-8957-FF3B1B9138E3}"/>
          </ac:spMkLst>
        </pc:spChg>
      </pc:sldChg>
      <pc:sldChg chg="addSp delSp modSp mod">
        <pc:chgData name="Sachin Yadav" userId="ca0628d521f7cc78" providerId="LiveId" clId="{C06A6DC2-920C-4A8E-8BAE-6CEB7E0553C8}" dt="2020-12-01T11:07:57.536" v="735"/>
        <pc:sldMkLst>
          <pc:docMk/>
          <pc:sldMk cId="1358849613" sldId="263"/>
        </pc:sldMkLst>
        <pc:grpChg chg="del mod">
          <ac:chgData name="Sachin Yadav" userId="ca0628d521f7cc78" providerId="LiveId" clId="{C06A6DC2-920C-4A8E-8BAE-6CEB7E0553C8}" dt="2020-12-01T10:55:39.809" v="3"/>
          <ac:grpSpMkLst>
            <pc:docMk/>
            <pc:sldMk cId="1358849613" sldId="263"/>
            <ac:grpSpMk id="4" creationId="{DEB828CA-52E2-4776-99B6-C6DA25E8268F}"/>
          </ac:grpSpMkLst>
        </pc:grpChg>
        <pc:grpChg chg="del mod">
          <ac:chgData name="Sachin Yadav" userId="ca0628d521f7cc78" providerId="LiveId" clId="{C06A6DC2-920C-4A8E-8BAE-6CEB7E0553C8}" dt="2020-12-01T10:59:10.845" v="124"/>
          <ac:grpSpMkLst>
            <pc:docMk/>
            <pc:sldMk cId="1358849613" sldId="263"/>
            <ac:grpSpMk id="13" creationId="{800E1522-19A2-4BD6-9C27-04C962A7831C}"/>
          </ac:grpSpMkLst>
        </pc:grpChg>
        <pc:grpChg chg="del mod">
          <ac:chgData name="Sachin Yadav" userId="ca0628d521f7cc78" providerId="LiveId" clId="{C06A6DC2-920C-4A8E-8BAE-6CEB7E0553C8}" dt="2020-12-01T10:57:09.965" v="28"/>
          <ac:grpSpMkLst>
            <pc:docMk/>
            <pc:sldMk cId="1358849613" sldId="263"/>
            <ac:grpSpMk id="16" creationId="{5C48BA3A-9483-4F8F-9921-48C635AB5B36}"/>
          </ac:grpSpMkLst>
        </pc:grpChg>
        <pc:grpChg chg="del mod">
          <ac:chgData name="Sachin Yadav" userId="ca0628d521f7cc78" providerId="LiveId" clId="{C06A6DC2-920C-4A8E-8BAE-6CEB7E0553C8}" dt="2020-12-01T10:57:12.008" v="33"/>
          <ac:grpSpMkLst>
            <pc:docMk/>
            <pc:sldMk cId="1358849613" sldId="263"/>
            <ac:grpSpMk id="29" creationId="{1E3A73FB-0FAC-44B7-80AA-98154525F2B9}"/>
          </ac:grpSpMkLst>
        </pc:grpChg>
        <pc:grpChg chg="del mod">
          <ac:chgData name="Sachin Yadav" userId="ca0628d521f7cc78" providerId="LiveId" clId="{C06A6DC2-920C-4A8E-8BAE-6CEB7E0553C8}" dt="2020-12-01T10:59:25.837" v="204"/>
          <ac:grpSpMkLst>
            <pc:docMk/>
            <pc:sldMk cId="1358849613" sldId="263"/>
            <ac:grpSpMk id="34" creationId="{374A691F-CD1A-4BC8-BCF4-B86315B93B9B}"/>
          </ac:grpSpMkLst>
        </pc:grpChg>
        <pc:grpChg chg="del mod">
          <ac:chgData name="Sachin Yadav" userId="ca0628d521f7cc78" providerId="LiveId" clId="{C06A6DC2-920C-4A8E-8BAE-6CEB7E0553C8}" dt="2020-12-01T10:59:22.157" v="196"/>
          <ac:grpSpMkLst>
            <pc:docMk/>
            <pc:sldMk cId="1358849613" sldId="263"/>
            <ac:grpSpMk id="63" creationId="{8216C352-97A9-49F7-9AC5-1EF257DF1D2B}"/>
          </ac:grpSpMkLst>
        </pc:grpChg>
        <pc:grpChg chg="del mod">
          <ac:chgData name="Sachin Yadav" userId="ca0628d521f7cc78" providerId="LiveId" clId="{C06A6DC2-920C-4A8E-8BAE-6CEB7E0553C8}" dt="2020-12-01T10:57:43.433" v="67"/>
          <ac:grpSpMkLst>
            <pc:docMk/>
            <pc:sldMk cId="1358849613" sldId="263"/>
            <ac:grpSpMk id="70" creationId="{BA587399-31E6-424D-B98A-8F1E14257FEE}"/>
          </ac:grpSpMkLst>
        </pc:grpChg>
        <pc:grpChg chg="del mod">
          <ac:chgData name="Sachin Yadav" userId="ca0628d521f7cc78" providerId="LiveId" clId="{C06A6DC2-920C-4A8E-8BAE-6CEB7E0553C8}" dt="2020-12-01T10:57:41.375" v="65"/>
          <ac:grpSpMkLst>
            <pc:docMk/>
            <pc:sldMk cId="1358849613" sldId="263"/>
            <ac:grpSpMk id="71" creationId="{31F3D8CF-BAE3-434D-AC6C-C4EBC489F31E}"/>
          </ac:grpSpMkLst>
        </pc:grpChg>
        <pc:grpChg chg="del mod">
          <ac:chgData name="Sachin Yadav" userId="ca0628d521f7cc78" providerId="LiveId" clId="{C06A6DC2-920C-4A8E-8BAE-6CEB7E0553C8}" dt="2020-12-01T10:59:14.131" v="148"/>
          <ac:grpSpMkLst>
            <pc:docMk/>
            <pc:sldMk cId="1358849613" sldId="263"/>
            <ac:grpSpMk id="76" creationId="{1BFDFEA6-1C59-4FD1-A2AB-916B11DD23AD}"/>
          </ac:grpSpMkLst>
        </pc:grpChg>
        <pc:grpChg chg="del mod">
          <ac:chgData name="Sachin Yadav" userId="ca0628d521f7cc78" providerId="LiveId" clId="{C06A6DC2-920C-4A8E-8BAE-6CEB7E0553C8}" dt="2020-12-01T10:57:57.079" v="77"/>
          <ac:grpSpMkLst>
            <pc:docMk/>
            <pc:sldMk cId="1358849613" sldId="263"/>
            <ac:grpSpMk id="79" creationId="{4E117510-BB00-48C6-8A76-E6702BE55C9D}"/>
          </ac:grpSpMkLst>
        </pc:grpChg>
        <pc:grpChg chg="del mod">
          <ac:chgData name="Sachin Yadav" userId="ca0628d521f7cc78" providerId="LiveId" clId="{C06A6DC2-920C-4A8E-8BAE-6CEB7E0553C8}" dt="2020-12-01T10:58:38.732" v="104"/>
          <ac:grpSpMkLst>
            <pc:docMk/>
            <pc:sldMk cId="1358849613" sldId="263"/>
            <ac:grpSpMk id="86" creationId="{AADC3D7E-36CD-4D79-973B-5D698DBCBEFE}"/>
          </ac:grpSpMkLst>
        </pc:grpChg>
        <pc:grpChg chg="del mod">
          <ac:chgData name="Sachin Yadav" userId="ca0628d521f7cc78" providerId="LiveId" clId="{C06A6DC2-920C-4A8E-8BAE-6CEB7E0553C8}" dt="2020-12-01T10:58:32.634" v="102"/>
          <ac:grpSpMkLst>
            <pc:docMk/>
            <pc:sldMk cId="1358849613" sldId="263"/>
            <ac:grpSpMk id="87" creationId="{DFA9D8E8-3C96-4974-BFDF-EDA149E118A9}"/>
          </ac:grpSpMkLst>
        </pc:grpChg>
        <pc:grpChg chg="del mod">
          <ac:chgData name="Sachin Yadav" userId="ca0628d521f7cc78" providerId="LiveId" clId="{C06A6DC2-920C-4A8E-8BAE-6CEB7E0553C8}" dt="2020-12-01T10:58:13.034" v="93"/>
          <ac:grpSpMkLst>
            <pc:docMk/>
            <pc:sldMk cId="1358849613" sldId="263"/>
            <ac:grpSpMk id="88" creationId="{95DEFE3C-869D-4A7E-B951-D6E2763E944C}"/>
          </ac:grpSpMkLst>
        </pc:grpChg>
        <pc:grpChg chg="del mod">
          <ac:chgData name="Sachin Yadav" userId="ca0628d521f7cc78" providerId="LiveId" clId="{C06A6DC2-920C-4A8E-8BAE-6CEB7E0553C8}" dt="2020-12-01T10:58:23.580" v="100"/>
          <ac:grpSpMkLst>
            <pc:docMk/>
            <pc:sldMk cId="1358849613" sldId="263"/>
            <ac:grpSpMk id="96" creationId="{77C39F22-819A-40E4-BB02-6362FC9831E5}"/>
          </ac:grpSpMkLst>
        </pc:grpChg>
        <pc:grpChg chg="del mod">
          <ac:chgData name="Sachin Yadav" userId="ca0628d521f7cc78" providerId="LiveId" clId="{C06A6DC2-920C-4A8E-8BAE-6CEB7E0553C8}" dt="2020-12-01T10:58:38.732" v="104"/>
          <ac:grpSpMkLst>
            <pc:docMk/>
            <pc:sldMk cId="1358849613" sldId="263"/>
            <ac:grpSpMk id="100" creationId="{93D926C7-6F8D-47AA-97D8-5138A5670B09}"/>
          </ac:grpSpMkLst>
        </pc:grpChg>
        <pc:grpChg chg="del mod">
          <ac:chgData name="Sachin Yadav" userId="ca0628d521f7cc78" providerId="LiveId" clId="{C06A6DC2-920C-4A8E-8BAE-6CEB7E0553C8}" dt="2020-12-01T10:58:32.634" v="102"/>
          <ac:grpSpMkLst>
            <pc:docMk/>
            <pc:sldMk cId="1358849613" sldId="263"/>
            <ac:grpSpMk id="103" creationId="{700A824C-6FED-4D17-B359-2CFC8C247641}"/>
          </ac:grpSpMkLst>
        </pc:grpChg>
        <pc:grpChg chg="del mod">
          <ac:chgData name="Sachin Yadav" userId="ca0628d521f7cc78" providerId="LiveId" clId="{C06A6DC2-920C-4A8E-8BAE-6CEB7E0553C8}" dt="2020-12-01T10:58:41.282" v="106"/>
          <ac:grpSpMkLst>
            <pc:docMk/>
            <pc:sldMk cId="1358849613" sldId="263"/>
            <ac:grpSpMk id="105" creationId="{A6976EE4-D2F7-4C60-BE87-F978AC856BBA}"/>
          </ac:grpSpMkLst>
        </pc:grpChg>
        <pc:grpChg chg="del mod">
          <ac:chgData name="Sachin Yadav" userId="ca0628d521f7cc78" providerId="LiveId" clId="{C06A6DC2-920C-4A8E-8BAE-6CEB7E0553C8}" dt="2020-12-01T10:58:41.282" v="106"/>
          <ac:grpSpMkLst>
            <pc:docMk/>
            <pc:sldMk cId="1358849613" sldId="263"/>
            <ac:grpSpMk id="107" creationId="{18876474-2CCE-474C-9B9F-41E100DBE0E6}"/>
          </ac:grpSpMkLst>
        </pc:grpChg>
        <pc:grpChg chg="del mod">
          <ac:chgData name="Sachin Yadav" userId="ca0628d521f7cc78" providerId="LiveId" clId="{C06A6DC2-920C-4A8E-8BAE-6CEB7E0553C8}" dt="2020-12-01T10:59:15.395" v="156"/>
          <ac:grpSpMkLst>
            <pc:docMk/>
            <pc:sldMk cId="1358849613" sldId="263"/>
            <ac:grpSpMk id="109" creationId="{C9DB25A2-DD6A-445E-A5B3-1F75093342C1}"/>
          </ac:grpSpMkLst>
        </pc:grpChg>
        <pc:grpChg chg="del mod">
          <ac:chgData name="Sachin Yadav" userId="ca0628d521f7cc78" providerId="LiveId" clId="{C06A6DC2-920C-4A8E-8BAE-6CEB7E0553C8}" dt="2020-12-01T10:59:13.900" v="144"/>
          <ac:grpSpMkLst>
            <pc:docMk/>
            <pc:sldMk cId="1358849613" sldId="263"/>
            <ac:grpSpMk id="118" creationId="{AFA34FEC-116F-4C24-A848-45514B64BE40}"/>
          </ac:grpSpMkLst>
        </pc:grpChg>
        <pc:grpChg chg="del mod">
          <ac:chgData name="Sachin Yadav" userId="ca0628d521f7cc78" providerId="LiveId" clId="{C06A6DC2-920C-4A8E-8BAE-6CEB7E0553C8}" dt="2020-12-01T10:59:40.637" v="222"/>
          <ac:grpSpMkLst>
            <pc:docMk/>
            <pc:sldMk cId="1358849613" sldId="263"/>
            <ac:grpSpMk id="125" creationId="{6528D718-CA62-4CCF-938E-5EF4D1FBFF03}"/>
          </ac:grpSpMkLst>
        </pc:grpChg>
        <pc:grpChg chg="del mod">
          <ac:chgData name="Sachin Yadav" userId="ca0628d521f7cc78" providerId="LiveId" clId="{C06A6DC2-920C-4A8E-8BAE-6CEB7E0553C8}" dt="2020-12-01T10:59:52.287" v="230"/>
          <ac:grpSpMkLst>
            <pc:docMk/>
            <pc:sldMk cId="1358849613" sldId="263"/>
            <ac:grpSpMk id="134" creationId="{2B0D0EB4-5CC4-40C9-9FA0-E56D0293AE46}"/>
          </ac:grpSpMkLst>
        </pc:grpChg>
        <pc:grpChg chg="del mod">
          <ac:chgData name="Sachin Yadav" userId="ca0628d521f7cc78" providerId="LiveId" clId="{C06A6DC2-920C-4A8E-8BAE-6CEB7E0553C8}" dt="2020-12-01T11:01:22.415" v="295"/>
          <ac:grpSpMkLst>
            <pc:docMk/>
            <pc:sldMk cId="1358849613" sldId="263"/>
            <ac:grpSpMk id="140" creationId="{AFA24657-2A19-4A17-9B14-0ACA9FEFF80A}"/>
          </ac:grpSpMkLst>
        </pc:grpChg>
        <pc:grpChg chg="del mod">
          <ac:chgData name="Sachin Yadav" userId="ca0628d521f7cc78" providerId="LiveId" clId="{C06A6DC2-920C-4A8E-8BAE-6CEB7E0553C8}" dt="2020-12-01T11:01:27.920" v="302"/>
          <ac:grpSpMkLst>
            <pc:docMk/>
            <pc:sldMk cId="1358849613" sldId="263"/>
            <ac:grpSpMk id="142" creationId="{5C03FB1B-9624-4F31-AAC8-001C07D0CC1A}"/>
          </ac:grpSpMkLst>
        </pc:grpChg>
        <pc:grpChg chg="del mod">
          <ac:chgData name="Sachin Yadav" userId="ca0628d521f7cc78" providerId="LiveId" clId="{C06A6DC2-920C-4A8E-8BAE-6CEB7E0553C8}" dt="2020-12-01T11:00:35.805" v="255"/>
          <ac:grpSpMkLst>
            <pc:docMk/>
            <pc:sldMk cId="1358849613" sldId="263"/>
            <ac:grpSpMk id="146" creationId="{F1A7E6F5-1C4D-4B0D-8AD4-B154E53E571D}"/>
          </ac:grpSpMkLst>
        </pc:grpChg>
        <pc:grpChg chg="del mod">
          <ac:chgData name="Sachin Yadav" userId="ca0628d521f7cc78" providerId="LiveId" clId="{C06A6DC2-920C-4A8E-8BAE-6CEB7E0553C8}" dt="2020-12-01T11:00:28.178" v="245"/>
          <ac:grpSpMkLst>
            <pc:docMk/>
            <pc:sldMk cId="1358849613" sldId="263"/>
            <ac:grpSpMk id="149" creationId="{7D45C563-7E7C-47D0-BF22-D13E07C87F4E}"/>
          </ac:grpSpMkLst>
        </pc:grpChg>
        <pc:grpChg chg="del mod">
          <ac:chgData name="Sachin Yadav" userId="ca0628d521f7cc78" providerId="LiveId" clId="{C06A6DC2-920C-4A8E-8BAE-6CEB7E0553C8}" dt="2020-12-01T11:00:29.729" v="248"/>
          <ac:grpSpMkLst>
            <pc:docMk/>
            <pc:sldMk cId="1358849613" sldId="263"/>
            <ac:grpSpMk id="157" creationId="{341FB6C4-1294-4C24-81F4-7717FDF6C29C}"/>
          </ac:grpSpMkLst>
        </pc:grpChg>
        <pc:grpChg chg="del mod">
          <ac:chgData name="Sachin Yadav" userId="ca0628d521f7cc78" providerId="LiveId" clId="{C06A6DC2-920C-4A8E-8BAE-6CEB7E0553C8}" dt="2020-12-01T11:00:38.061" v="261"/>
          <ac:grpSpMkLst>
            <pc:docMk/>
            <pc:sldMk cId="1358849613" sldId="263"/>
            <ac:grpSpMk id="160" creationId="{C6D541CF-19DD-4339-835A-F53020DF6F17}"/>
          </ac:grpSpMkLst>
        </pc:grpChg>
        <pc:grpChg chg="del mod">
          <ac:chgData name="Sachin Yadav" userId="ca0628d521f7cc78" providerId="LiveId" clId="{C06A6DC2-920C-4A8E-8BAE-6CEB7E0553C8}" dt="2020-12-01T11:00:46.523" v="271"/>
          <ac:grpSpMkLst>
            <pc:docMk/>
            <pc:sldMk cId="1358849613" sldId="263"/>
            <ac:grpSpMk id="166" creationId="{F1228040-5A34-4546-9974-6A50F7863486}"/>
          </ac:grpSpMkLst>
        </pc:grpChg>
        <pc:grpChg chg="del mod">
          <ac:chgData name="Sachin Yadav" userId="ca0628d521f7cc78" providerId="LiveId" clId="{C06A6DC2-920C-4A8E-8BAE-6CEB7E0553C8}" dt="2020-12-01T11:00:53.071" v="282"/>
          <ac:grpSpMkLst>
            <pc:docMk/>
            <pc:sldMk cId="1358849613" sldId="263"/>
            <ac:grpSpMk id="169" creationId="{D30BF4D0-29C5-427D-AC2B-F46195CE561D}"/>
          </ac:grpSpMkLst>
        </pc:grpChg>
        <pc:grpChg chg="del mod">
          <ac:chgData name="Sachin Yadav" userId="ca0628d521f7cc78" providerId="LiveId" clId="{C06A6DC2-920C-4A8E-8BAE-6CEB7E0553C8}" dt="2020-12-01T11:00:55.650" v="286"/>
          <ac:grpSpMkLst>
            <pc:docMk/>
            <pc:sldMk cId="1358849613" sldId="263"/>
            <ac:grpSpMk id="180" creationId="{B4A3E482-FBC1-4D62-B14B-1225416A65D1}"/>
          </ac:grpSpMkLst>
        </pc:grpChg>
        <pc:grpChg chg="del mod">
          <ac:chgData name="Sachin Yadav" userId="ca0628d521f7cc78" providerId="LiveId" clId="{C06A6DC2-920C-4A8E-8BAE-6CEB7E0553C8}" dt="2020-12-01T11:00:59.959" v="290"/>
          <ac:grpSpMkLst>
            <pc:docMk/>
            <pc:sldMk cId="1358849613" sldId="263"/>
            <ac:grpSpMk id="181" creationId="{42405956-D0E8-45F6-8396-718390684560}"/>
          </ac:grpSpMkLst>
        </pc:grpChg>
        <pc:grpChg chg="del mod">
          <ac:chgData name="Sachin Yadav" userId="ca0628d521f7cc78" providerId="LiveId" clId="{C06A6DC2-920C-4A8E-8BAE-6CEB7E0553C8}" dt="2020-12-01T11:00:56.237" v="287"/>
          <ac:grpSpMkLst>
            <pc:docMk/>
            <pc:sldMk cId="1358849613" sldId="263"/>
            <ac:grpSpMk id="185" creationId="{A0939F0A-BF02-4988-96CE-68A19080FFE8}"/>
          </ac:grpSpMkLst>
        </pc:grpChg>
        <pc:grpChg chg="del mod">
          <ac:chgData name="Sachin Yadav" userId="ca0628d521f7cc78" providerId="LiveId" clId="{C06A6DC2-920C-4A8E-8BAE-6CEB7E0553C8}" dt="2020-12-01T11:04:52.213" v="628"/>
          <ac:grpSpMkLst>
            <pc:docMk/>
            <pc:sldMk cId="1358849613" sldId="263"/>
            <ac:grpSpMk id="186" creationId="{468B1064-D928-4009-8B70-A9F2DF3413B9}"/>
          </ac:grpSpMkLst>
        </pc:grpChg>
        <pc:grpChg chg="del mod">
          <ac:chgData name="Sachin Yadav" userId="ca0628d521f7cc78" providerId="LiveId" clId="{C06A6DC2-920C-4A8E-8BAE-6CEB7E0553C8}" dt="2020-12-01T11:04:56.234" v="641"/>
          <ac:grpSpMkLst>
            <pc:docMk/>
            <pc:sldMk cId="1358849613" sldId="263"/>
            <ac:grpSpMk id="188" creationId="{0ADCEDE8-956C-4D38-A5A9-C4E6E1F6686C}"/>
          </ac:grpSpMkLst>
        </pc:grpChg>
        <pc:grpChg chg="del mod">
          <ac:chgData name="Sachin Yadav" userId="ca0628d521f7cc78" providerId="LiveId" clId="{C06A6DC2-920C-4A8E-8BAE-6CEB7E0553C8}" dt="2020-12-01T11:01:31.293" v="308"/>
          <ac:grpSpMkLst>
            <pc:docMk/>
            <pc:sldMk cId="1358849613" sldId="263"/>
            <ac:grpSpMk id="194" creationId="{AC2C43FF-FD2F-4336-AAD0-40EECF2361AA}"/>
          </ac:grpSpMkLst>
        </pc:grpChg>
        <pc:grpChg chg="del mod">
          <ac:chgData name="Sachin Yadav" userId="ca0628d521f7cc78" providerId="LiveId" clId="{C06A6DC2-920C-4A8E-8BAE-6CEB7E0553C8}" dt="2020-12-01T11:01:34.421" v="312"/>
          <ac:grpSpMkLst>
            <pc:docMk/>
            <pc:sldMk cId="1358849613" sldId="263"/>
            <ac:grpSpMk id="200" creationId="{7773B56E-7309-4F9F-8979-ED1A757B9A76}"/>
          </ac:grpSpMkLst>
        </pc:grpChg>
        <pc:grpChg chg="del mod">
          <ac:chgData name="Sachin Yadav" userId="ca0628d521f7cc78" providerId="LiveId" clId="{C06A6DC2-920C-4A8E-8BAE-6CEB7E0553C8}" dt="2020-12-01T11:01:38.518" v="316"/>
          <ac:grpSpMkLst>
            <pc:docMk/>
            <pc:sldMk cId="1358849613" sldId="263"/>
            <ac:grpSpMk id="204" creationId="{D1DEA396-1E4B-43B8-A308-06313CB4B51A}"/>
          </ac:grpSpMkLst>
        </pc:grpChg>
        <pc:grpChg chg="del mod">
          <ac:chgData name="Sachin Yadav" userId="ca0628d521f7cc78" providerId="LiveId" clId="{C06A6DC2-920C-4A8E-8BAE-6CEB7E0553C8}" dt="2020-12-01T11:01:46.249" v="325"/>
          <ac:grpSpMkLst>
            <pc:docMk/>
            <pc:sldMk cId="1358849613" sldId="263"/>
            <ac:grpSpMk id="208" creationId="{20E24B14-7CAA-49DE-8CFE-9F3FFD8349E2}"/>
          </ac:grpSpMkLst>
        </pc:grpChg>
        <pc:grpChg chg="del mod">
          <ac:chgData name="Sachin Yadav" userId="ca0628d521f7cc78" providerId="LiveId" clId="{C06A6DC2-920C-4A8E-8BAE-6CEB7E0553C8}" dt="2020-12-01T11:01:47.119" v="327"/>
          <ac:grpSpMkLst>
            <pc:docMk/>
            <pc:sldMk cId="1358849613" sldId="263"/>
            <ac:grpSpMk id="217" creationId="{60F3C33B-66A3-4E70-9E83-B12EED9FA9A9}"/>
          </ac:grpSpMkLst>
        </pc:grpChg>
        <pc:grpChg chg="del mod">
          <ac:chgData name="Sachin Yadav" userId="ca0628d521f7cc78" providerId="LiveId" clId="{C06A6DC2-920C-4A8E-8BAE-6CEB7E0553C8}" dt="2020-12-01T11:01:48.662" v="330"/>
          <ac:grpSpMkLst>
            <pc:docMk/>
            <pc:sldMk cId="1358849613" sldId="263"/>
            <ac:grpSpMk id="219" creationId="{FAD621DA-46A8-4320-A494-74AC01796A57}"/>
          </ac:grpSpMkLst>
        </pc:grpChg>
        <pc:grpChg chg="del mod">
          <ac:chgData name="Sachin Yadav" userId="ca0628d521f7cc78" providerId="LiveId" clId="{C06A6DC2-920C-4A8E-8BAE-6CEB7E0553C8}" dt="2020-12-01T11:01:54.595" v="336"/>
          <ac:grpSpMkLst>
            <pc:docMk/>
            <pc:sldMk cId="1358849613" sldId="263"/>
            <ac:grpSpMk id="222" creationId="{A8598C02-A4BC-4025-A216-BFB518F4BCBC}"/>
          </ac:grpSpMkLst>
        </pc:grpChg>
        <pc:grpChg chg="del mod">
          <ac:chgData name="Sachin Yadav" userId="ca0628d521f7cc78" providerId="LiveId" clId="{C06A6DC2-920C-4A8E-8BAE-6CEB7E0553C8}" dt="2020-12-01T11:02:00.774" v="342"/>
          <ac:grpSpMkLst>
            <pc:docMk/>
            <pc:sldMk cId="1358849613" sldId="263"/>
            <ac:grpSpMk id="228" creationId="{DFEC09C0-2221-43CC-98D5-56C8E063C7CE}"/>
          </ac:grpSpMkLst>
        </pc:grpChg>
        <pc:grpChg chg="del mod">
          <ac:chgData name="Sachin Yadav" userId="ca0628d521f7cc78" providerId="LiveId" clId="{C06A6DC2-920C-4A8E-8BAE-6CEB7E0553C8}" dt="2020-12-01T11:02:04.963" v="350"/>
          <ac:grpSpMkLst>
            <pc:docMk/>
            <pc:sldMk cId="1358849613" sldId="263"/>
            <ac:grpSpMk id="230" creationId="{CB4C717E-9E5E-46BA-8699-38D03D028A97}"/>
          </ac:grpSpMkLst>
        </pc:grpChg>
        <pc:grpChg chg="del mod">
          <ac:chgData name="Sachin Yadav" userId="ca0628d521f7cc78" providerId="LiveId" clId="{C06A6DC2-920C-4A8E-8BAE-6CEB7E0553C8}" dt="2020-12-01T11:02:09.500" v="355"/>
          <ac:grpSpMkLst>
            <pc:docMk/>
            <pc:sldMk cId="1358849613" sldId="263"/>
            <ac:grpSpMk id="238" creationId="{9FB2DCB8-7995-411D-9D18-A25D6F9FAD91}"/>
          </ac:grpSpMkLst>
        </pc:grpChg>
        <pc:grpChg chg="del mod">
          <ac:chgData name="Sachin Yadav" userId="ca0628d521f7cc78" providerId="LiveId" clId="{C06A6DC2-920C-4A8E-8BAE-6CEB7E0553C8}" dt="2020-12-01T11:02:13.701" v="362"/>
          <ac:grpSpMkLst>
            <pc:docMk/>
            <pc:sldMk cId="1358849613" sldId="263"/>
            <ac:grpSpMk id="243" creationId="{2F4806D2-6765-4B98-BD72-997B72942E6F}"/>
          </ac:grpSpMkLst>
        </pc:grpChg>
        <pc:grpChg chg="del mod">
          <ac:chgData name="Sachin Yadav" userId="ca0628d521f7cc78" providerId="LiveId" clId="{C06A6DC2-920C-4A8E-8BAE-6CEB7E0553C8}" dt="2020-12-01T11:02:14.964" v="364"/>
          <ac:grpSpMkLst>
            <pc:docMk/>
            <pc:sldMk cId="1358849613" sldId="263"/>
            <ac:grpSpMk id="250" creationId="{65A91B56-9276-4880-8622-357E7EFB3C41}"/>
          </ac:grpSpMkLst>
        </pc:grpChg>
        <pc:grpChg chg="del mod">
          <ac:chgData name="Sachin Yadav" userId="ca0628d521f7cc78" providerId="LiveId" clId="{C06A6DC2-920C-4A8E-8BAE-6CEB7E0553C8}" dt="2020-12-01T11:02:31.906" v="382"/>
          <ac:grpSpMkLst>
            <pc:docMk/>
            <pc:sldMk cId="1358849613" sldId="263"/>
            <ac:grpSpMk id="252" creationId="{388622C2-0D9D-4B0F-9D71-A3B1C241C44B}"/>
          </ac:grpSpMkLst>
        </pc:grpChg>
        <pc:grpChg chg="del mod">
          <ac:chgData name="Sachin Yadav" userId="ca0628d521f7cc78" providerId="LiveId" clId="{C06A6DC2-920C-4A8E-8BAE-6CEB7E0553C8}" dt="2020-12-01T11:02:31.906" v="382"/>
          <ac:grpSpMkLst>
            <pc:docMk/>
            <pc:sldMk cId="1358849613" sldId="263"/>
            <ac:grpSpMk id="263" creationId="{6184FB2B-0207-469C-AB73-03C1B981A343}"/>
          </ac:grpSpMkLst>
        </pc:grpChg>
        <pc:grpChg chg="del mod">
          <ac:chgData name="Sachin Yadav" userId="ca0628d521f7cc78" providerId="LiveId" clId="{C06A6DC2-920C-4A8E-8BAE-6CEB7E0553C8}" dt="2020-12-01T11:02:35.266" v="388"/>
          <ac:grpSpMkLst>
            <pc:docMk/>
            <pc:sldMk cId="1358849613" sldId="263"/>
            <ac:grpSpMk id="270" creationId="{C84A0FCA-F4B3-4480-B037-9682C55C0CF5}"/>
          </ac:grpSpMkLst>
        </pc:grpChg>
        <pc:grpChg chg="del mod">
          <ac:chgData name="Sachin Yadav" userId="ca0628d521f7cc78" providerId="LiveId" clId="{C06A6DC2-920C-4A8E-8BAE-6CEB7E0553C8}" dt="2020-12-01T11:02:39.053" v="390"/>
          <ac:grpSpMkLst>
            <pc:docMk/>
            <pc:sldMk cId="1358849613" sldId="263"/>
            <ac:grpSpMk id="276" creationId="{2C51F0C7-CEF6-4873-8FA3-CFF9C6EE98FC}"/>
          </ac:grpSpMkLst>
        </pc:grpChg>
        <pc:grpChg chg="del mod">
          <ac:chgData name="Sachin Yadav" userId="ca0628d521f7cc78" providerId="LiveId" clId="{C06A6DC2-920C-4A8E-8BAE-6CEB7E0553C8}" dt="2020-12-01T11:02:40.260" v="392"/>
          <ac:grpSpMkLst>
            <pc:docMk/>
            <pc:sldMk cId="1358849613" sldId="263"/>
            <ac:grpSpMk id="278" creationId="{E21CFDE5-BC5E-4720-A152-1ECB483B97AE}"/>
          </ac:grpSpMkLst>
        </pc:grpChg>
        <pc:grpChg chg="del mod">
          <ac:chgData name="Sachin Yadav" userId="ca0628d521f7cc78" providerId="LiveId" clId="{C06A6DC2-920C-4A8E-8BAE-6CEB7E0553C8}" dt="2020-12-01T11:02:48.620" v="394"/>
          <ac:grpSpMkLst>
            <pc:docMk/>
            <pc:sldMk cId="1358849613" sldId="263"/>
            <ac:grpSpMk id="280" creationId="{EA8CB68C-9404-46E4-B1F7-D6FEE136C884}"/>
          </ac:grpSpMkLst>
        </pc:grpChg>
        <pc:grpChg chg="del mod">
          <ac:chgData name="Sachin Yadav" userId="ca0628d521f7cc78" providerId="LiveId" clId="{C06A6DC2-920C-4A8E-8BAE-6CEB7E0553C8}" dt="2020-12-01T11:02:49.896" v="396"/>
          <ac:grpSpMkLst>
            <pc:docMk/>
            <pc:sldMk cId="1358849613" sldId="263"/>
            <ac:grpSpMk id="282" creationId="{2CCEE443-D3D5-4129-BEFE-F941DE656A59}"/>
          </ac:grpSpMkLst>
        </pc:grpChg>
        <pc:grpChg chg="del mod">
          <ac:chgData name="Sachin Yadav" userId="ca0628d521f7cc78" providerId="LiveId" clId="{C06A6DC2-920C-4A8E-8BAE-6CEB7E0553C8}" dt="2020-12-01T11:02:54.557" v="399"/>
          <ac:grpSpMkLst>
            <pc:docMk/>
            <pc:sldMk cId="1358849613" sldId="263"/>
            <ac:grpSpMk id="284" creationId="{DED813AE-9251-47E9-8334-DF31DFB96022}"/>
          </ac:grpSpMkLst>
        </pc:grpChg>
        <pc:grpChg chg="del mod">
          <ac:chgData name="Sachin Yadav" userId="ca0628d521f7cc78" providerId="LiveId" clId="{C06A6DC2-920C-4A8E-8BAE-6CEB7E0553C8}" dt="2020-12-01T11:02:56.912" v="403"/>
          <ac:grpSpMkLst>
            <pc:docMk/>
            <pc:sldMk cId="1358849613" sldId="263"/>
            <ac:grpSpMk id="287" creationId="{0E4A03C7-DB3B-4EFA-8498-10796D1EB368}"/>
          </ac:grpSpMkLst>
        </pc:grpChg>
        <pc:grpChg chg="del mod">
          <ac:chgData name="Sachin Yadav" userId="ca0628d521f7cc78" providerId="LiveId" clId="{C06A6DC2-920C-4A8E-8BAE-6CEB7E0553C8}" dt="2020-12-01T11:03:03.353" v="406"/>
          <ac:grpSpMkLst>
            <pc:docMk/>
            <pc:sldMk cId="1358849613" sldId="263"/>
            <ac:grpSpMk id="291" creationId="{C1D90FE4-FFA9-45CF-A571-3C0C49182768}"/>
          </ac:grpSpMkLst>
        </pc:grpChg>
        <pc:grpChg chg="del mod">
          <ac:chgData name="Sachin Yadav" userId="ca0628d521f7cc78" providerId="LiveId" clId="{C06A6DC2-920C-4A8E-8BAE-6CEB7E0553C8}" dt="2020-12-01T11:03:08.857" v="410"/>
          <ac:grpSpMkLst>
            <pc:docMk/>
            <pc:sldMk cId="1358849613" sldId="263"/>
            <ac:grpSpMk id="294" creationId="{8EC35016-202E-42B9-8EAE-88AAD8B3212E}"/>
          </ac:grpSpMkLst>
        </pc:grpChg>
        <pc:grpChg chg="del mod">
          <ac:chgData name="Sachin Yadav" userId="ca0628d521f7cc78" providerId="LiveId" clId="{C06A6DC2-920C-4A8E-8BAE-6CEB7E0553C8}" dt="2020-12-01T11:03:12.261" v="412"/>
          <ac:grpSpMkLst>
            <pc:docMk/>
            <pc:sldMk cId="1358849613" sldId="263"/>
            <ac:grpSpMk id="298" creationId="{9D893E62-2446-4E48-B57A-D4709C00855B}"/>
          </ac:grpSpMkLst>
        </pc:grpChg>
        <pc:grpChg chg="del mod">
          <ac:chgData name="Sachin Yadav" userId="ca0628d521f7cc78" providerId="LiveId" clId="{C06A6DC2-920C-4A8E-8BAE-6CEB7E0553C8}" dt="2020-12-01T11:03:20.289" v="423"/>
          <ac:grpSpMkLst>
            <pc:docMk/>
            <pc:sldMk cId="1358849613" sldId="263"/>
            <ac:grpSpMk id="300" creationId="{C1C25DE8-D3B3-44BB-8BA8-B7F509D35BDB}"/>
          </ac:grpSpMkLst>
        </pc:grpChg>
        <pc:grpChg chg="del mod">
          <ac:chgData name="Sachin Yadav" userId="ca0628d521f7cc78" providerId="LiveId" clId="{C06A6DC2-920C-4A8E-8BAE-6CEB7E0553C8}" dt="2020-12-01T11:03:22.394" v="426"/>
          <ac:grpSpMkLst>
            <pc:docMk/>
            <pc:sldMk cId="1358849613" sldId="263"/>
            <ac:grpSpMk id="311" creationId="{596A0456-0C50-492E-B766-8A03D9BC1CEC}"/>
          </ac:grpSpMkLst>
        </pc:grpChg>
        <pc:grpChg chg="del mod">
          <ac:chgData name="Sachin Yadav" userId="ca0628d521f7cc78" providerId="LiveId" clId="{C06A6DC2-920C-4A8E-8BAE-6CEB7E0553C8}" dt="2020-12-01T11:03:29.244" v="435"/>
          <ac:grpSpMkLst>
            <pc:docMk/>
            <pc:sldMk cId="1358849613" sldId="263"/>
            <ac:grpSpMk id="314" creationId="{3CA73E2A-FAA9-40F9-96F5-5042E57077D4}"/>
          </ac:grpSpMkLst>
        </pc:grpChg>
        <pc:grpChg chg="add del mod">
          <ac:chgData name="Sachin Yadav" userId="ca0628d521f7cc78" providerId="LiveId" clId="{C06A6DC2-920C-4A8E-8BAE-6CEB7E0553C8}" dt="2020-12-01T11:04:51.200" v="624"/>
          <ac:grpSpMkLst>
            <pc:docMk/>
            <pc:sldMk cId="1358849613" sldId="263"/>
            <ac:grpSpMk id="323" creationId="{19728145-E518-40DD-A2EB-69FAAC428EF1}"/>
          </ac:grpSpMkLst>
        </pc:grpChg>
        <pc:grpChg chg="add del mod">
          <ac:chgData name="Sachin Yadav" userId="ca0628d521f7cc78" providerId="LiveId" clId="{C06A6DC2-920C-4A8E-8BAE-6CEB7E0553C8}" dt="2020-12-01T11:04:11.598" v="498"/>
          <ac:grpSpMkLst>
            <pc:docMk/>
            <pc:sldMk cId="1358849613" sldId="263"/>
            <ac:grpSpMk id="328" creationId="{A894DC0E-7B11-4128-97B0-0CD20D5B947C}"/>
          </ac:grpSpMkLst>
        </pc:grpChg>
        <pc:grpChg chg="add del mod">
          <ac:chgData name="Sachin Yadav" userId="ca0628d521f7cc78" providerId="LiveId" clId="{C06A6DC2-920C-4A8E-8BAE-6CEB7E0553C8}" dt="2020-12-01T11:04:11.118" v="494"/>
          <ac:grpSpMkLst>
            <pc:docMk/>
            <pc:sldMk cId="1358849613" sldId="263"/>
            <ac:grpSpMk id="332" creationId="{18B51C59-6FD6-4BF6-B851-E37848AEE6B8}"/>
          </ac:grpSpMkLst>
        </pc:grpChg>
        <pc:grpChg chg="add del mod">
          <ac:chgData name="Sachin Yadav" userId="ca0628d521f7cc78" providerId="LiveId" clId="{C06A6DC2-920C-4A8E-8BAE-6CEB7E0553C8}" dt="2020-12-01T11:04:10.983" v="492"/>
          <ac:grpSpMkLst>
            <pc:docMk/>
            <pc:sldMk cId="1358849613" sldId="263"/>
            <ac:grpSpMk id="334" creationId="{95CE084E-114D-4674-AF20-23BC47EE7554}"/>
          </ac:grpSpMkLst>
        </pc:grpChg>
        <pc:grpChg chg="add del mod">
          <ac:chgData name="Sachin Yadav" userId="ca0628d521f7cc78" providerId="LiveId" clId="{C06A6DC2-920C-4A8E-8BAE-6CEB7E0553C8}" dt="2020-12-01T11:04:10.815" v="490"/>
          <ac:grpSpMkLst>
            <pc:docMk/>
            <pc:sldMk cId="1358849613" sldId="263"/>
            <ac:grpSpMk id="336" creationId="{F0458859-1FE2-44E2-A2B8-2EC41B2AD22C}"/>
          </ac:grpSpMkLst>
        </pc:grpChg>
        <pc:grpChg chg="add del mod">
          <ac:chgData name="Sachin Yadav" userId="ca0628d521f7cc78" providerId="LiveId" clId="{C06A6DC2-920C-4A8E-8BAE-6CEB7E0553C8}" dt="2020-12-01T11:04:10.434" v="487"/>
          <ac:grpSpMkLst>
            <pc:docMk/>
            <pc:sldMk cId="1358849613" sldId="263"/>
            <ac:grpSpMk id="339" creationId="{6123869E-B322-43BA-8307-0CEEA4D16D74}"/>
          </ac:grpSpMkLst>
        </pc:grpChg>
        <pc:grpChg chg="add del mod">
          <ac:chgData name="Sachin Yadav" userId="ca0628d521f7cc78" providerId="LiveId" clId="{C06A6DC2-920C-4A8E-8BAE-6CEB7E0553C8}" dt="2020-12-01T11:04:10.285" v="485"/>
          <ac:grpSpMkLst>
            <pc:docMk/>
            <pc:sldMk cId="1358849613" sldId="263"/>
            <ac:grpSpMk id="341" creationId="{783B0D83-9A27-4A97-A946-6850B47E0ABD}"/>
          </ac:grpSpMkLst>
        </pc:grpChg>
        <pc:grpChg chg="add del mod">
          <ac:chgData name="Sachin Yadav" userId="ca0628d521f7cc78" providerId="LiveId" clId="{C06A6DC2-920C-4A8E-8BAE-6CEB7E0553C8}" dt="2020-12-01T11:04:09.767" v="479"/>
          <ac:grpSpMkLst>
            <pc:docMk/>
            <pc:sldMk cId="1358849613" sldId="263"/>
            <ac:grpSpMk id="347" creationId="{1D1FEC05-FB01-4266-AFA0-580F40D5D6D6}"/>
          </ac:grpSpMkLst>
        </pc:grpChg>
        <pc:grpChg chg="add del mod">
          <ac:chgData name="Sachin Yadav" userId="ca0628d521f7cc78" providerId="LiveId" clId="{C06A6DC2-920C-4A8E-8BAE-6CEB7E0553C8}" dt="2020-12-01T11:04:09.288" v="476"/>
          <ac:grpSpMkLst>
            <pc:docMk/>
            <pc:sldMk cId="1358849613" sldId="263"/>
            <ac:grpSpMk id="350" creationId="{231E449F-8E64-4563-B442-B065A212DC28}"/>
          </ac:grpSpMkLst>
        </pc:grpChg>
        <pc:grpChg chg="add del mod">
          <ac:chgData name="Sachin Yadav" userId="ca0628d521f7cc78" providerId="LiveId" clId="{C06A6DC2-920C-4A8E-8BAE-6CEB7E0553C8}" dt="2020-12-01T11:04:09.026" v="472"/>
          <ac:grpSpMkLst>
            <pc:docMk/>
            <pc:sldMk cId="1358849613" sldId="263"/>
            <ac:grpSpMk id="354" creationId="{D7986F38-E006-4DCB-9F32-48FB2A27C293}"/>
          </ac:grpSpMkLst>
        </pc:grpChg>
        <pc:grpChg chg="mod">
          <ac:chgData name="Sachin Yadav" userId="ca0628d521f7cc78" providerId="LiveId" clId="{C06A6DC2-920C-4A8E-8BAE-6CEB7E0553C8}" dt="2020-12-01T11:04:08.315" v="470"/>
          <ac:grpSpMkLst>
            <pc:docMk/>
            <pc:sldMk cId="1358849613" sldId="263"/>
            <ac:grpSpMk id="356" creationId="{617D5AEE-F2C6-400E-93B2-083435D29D71}"/>
          </ac:grpSpMkLst>
        </pc:grpChg>
        <pc:grpChg chg="del mod">
          <ac:chgData name="Sachin Yadav" userId="ca0628d521f7cc78" providerId="LiveId" clId="{C06A6DC2-920C-4A8E-8BAE-6CEB7E0553C8}" dt="2020-12-01T11:05:23.970" v="658"/>
          <ac:grpSpMkLst>
            <pc:docMk/>
            <pc:sldMk cId="1358849613" sldId="263"/>
            <ac:grpSpMk id="359" creationId="{9ECF1C59-B2DF-4C7A-A6CE-AE9F04EED46A}"/>
          </ac:grpSpMkLst>
        </pc:grpChg>
        <pc:grpChg chg="del mod">
          <ac:chgData name="Sachin Yadav" userId="ca0628d521f7cc78" providerId="LiveId" clId="{C06A6DC2-920C-4A8E-8BAE-6CEB7E0553C8}" dt="2020-12-01T11:05:14.040" v="654"/>
          <ac:grpSpMkLst>
            <pc:docMk/>
            <pc:sldMk cId="1358849613" sldId="263"/>
            <ac:grpSpMk id="365" creationId="{3F22A472-EF17-416E-AFBD-355C99EFCFF2}"/>
          </ac:grpSpMkLst>
        </pc:grpChg>
        <pc:grpChg chg="del mod">
          <ac:chgData name="Sachin Yadav" userId="ca0628d521f7cc78" providerId="LiveId" clId="{C06A6DC2-920C-4A8E-8BAE-6CEB7E0553C8}" dt="2020-12-01T11:05:29.015" v="664"/>
          <ac:grpSpMkLst>
            <pc:docMk/>
            <pc:sldMk cId="1358849613" sldId="263"/>
            <ac:grpSpMk id="368" creationId="{FE43A6ED-3B80-41BD-BCEC-F02D618C9AE1}"/>
          </ac:grpSpMkLst>
        </pc:grpChg>
        <pc:grpChg chg="del mod">
          <ac:chgData name="Sachin Yadav" userId="ca0628d521f7cc78" providerId="LiveId" clId="{C06A6DC2-920C-4A8E-8BAE-6CEB7E0553C8}" dt="2020-12-01T11:05:32.512" v="666"/>
          <ac:grpSpMkLst>
            <pc:docMk/>
            <pc:sldMk cId="1358849613" sldId="263"/>
            <ac:grpSpMk id="370" creationId="{7DC84691-1E35-4982-986E-1624B3B77C1E}"/>
          </ac:grpSpMkLst>
        </pc:grpChg>
        <pc:grpChg chg="del mod">
          <ac:chgData name="Sachin Yadav" userId="ca0628d521f7cc78" providerId="LiveId" clId="{C06A6DC2-920C-4A8E-8BAE-6CEB7E0553C8}" dt="2020-12-01T11:07:56.835" v="733"/>
          <ac:grpSpMkLst>
            <pc:docMk/>
            <pc:sldMk cId="1358849613" sldId="263"/>
            <ac:grpSpMk id="372" creationId="{3E6717D6-7E77-4160-8823-D6B36160C14A}"/>
          </ac:grpSpMkLst>
        </pc:grpChg>
        <pc:grpChg chg="del mod">
          <ac:chgData name="Sachin Yadav" userId="ca0628d521f7cc78" providerId="LiveId" clId="{C06A6DC2-920C-4A8E-8BAE-6CEB7E0553C8}" dt="2020-12-01T11:05:41.373" v="677"/>
          <ac:grpSpMkLst>
            <pc:docMk/>
            <pc:sldMk cId="1358849613" sldId="263"/>
            <ac:grpSpMk id="380" creationId="{B718A125-4E8F-4031-AC5F-701F54E9218D}"/>
          </ac:grpSpMkLst>
        </pc:grpChg>
        <pc:grpChg chg="del mod">
          <ac:chgData name="Sachin Yadav" userId="ca0628d521f7cc78" providerId="LiveId" clId="{C06A6DC2-920C-4A8E-8BAE-6CEB7E0553C8}" dt="2020-12-01T11:05:43.895" v="681"/>
          <ac:grpSpMkLst>
            <pc:docMk/>
            <pc:sldMk cId="1358849613" sldId="263"/>
            <ac:grpSpMk id="381" creationId="{02B1F368-A32C-45AE-966C-87FAD6814295}"/>
          </ac:grpSpMkLst>
        </pc:grpChg>
        <pc:grpChg chg="del mod">
          <ac:chgData name="Sachin Yadav" userId="ca0628d521f7cc78" providerId="LiveId" clId="{C06A6DC2-920C-4A8E-8BAE-6CEB7E0553C8}" dt="2020-12-01T11:05:43.895" v="681"/>
          <ac:grpSpMkLst>
            <pc:docMk/>
            <pc:sldMk cId="1358849613" sldId="263"/>
            <ac:grpSpMk id="382" creationId="{E227E027-5F02-41AC-AE8D-15804B4A4497}"/>
          </ac:grpSpMkLst>
        </pc:grpChg>
        <pc:grpChg chg="del mod">
          <ac:chgData name="Sachin Yadav" userId="ca0628d521f7cc78" providerId="LiveId" clId="{C06A6DC2-920C-4A8E-8BAE-6CEB7E0553C8}" dt="2020-12-01T11:05:43.895" v="681"/>
          <ac:grpSpMkLst>
            <pc:docMk/>
            <pc:sldMk cId="1358849613" sldId="263"/>
            <ac:grpSpMk id="385" creationId="{91651EEF-FC51-4297-BA57-7FCD43EA4280}"/>
          </ac:grpSpMkLst>
        </pc:grpChg>
        <pc:grpChg chg="del mod">
          <ac:chgData name="Sachin Yadav" userId="ca0628d521f7cc78" providerId="LiveId" clId="{C06A6DC2-920C-4A8E-8BAE-6CEB7E0553C8}" dt="2020-12-01T11:05:47.310" v="683"/>
          <ac:grpSpMkLst>
            <pc:docMk/>
            <pc:sldMk cId="1358849613" sldId="263"/>
            <ac:grpSpMk id="389" creationId="{52485945-A75B-41A4-9433-966E4D4F5189}"/>
          </ac:grpSpMkLst>
        </pc:grpChg>
        <pc:grpChg chg="del mod">
          <ac:chgData name="Sachin Yadav" userId="ca0628d521f7cc78" providerId="LiveId" clId="{C06A6DC2-920C-4A8E-8BAE-6CEB7E0553C8}" dt="2020-12-01T11:05:53.637" v="686"/>
          <ac:grpSpMkLst>
            <pc:docMk/>
            <pc:sldMk cId="1358849613" sldId="263"/>
            <ac:grpSpMk id="391" creationId="{D32779CF-493B-40D3-B6BA-2FCC3F3158D1}"/>
          </ac:grpSpMkLst>
        </pc:grpChg>
        <pc:grpChg chg="del mod">
          <ac:chgData name="Sachin Yadav" userId="ca0628d521f7cc78" providerId="LiveId" clId="{C06A6DC2-920C-4A8E-8BAE-6CEB7E0553C8}" dt="2020-12-01T11:05:59.516" v="697"/>
          <ac:grpSpMkLst>
            <pc:docMk/>
            <pc:sldMk cId="1358849613" sldId="263"/>
            <ac:grpSpMk id="394" creationId="{D6A8BFE2-2F60-445E-9745-F09129250462}"/>
          </ac:grpSpMkLst>
        </pc:grpChg>
        <pc:grpChg chg="del mod">
          <ac:chgData name="Sachin Yadav" userId="ca0628d521f7cc78" providerId="LiveId" clId="{C06A6DC2-920C-4A8E-8BAE-6CEB7E0553C8}" dt="2020-12-01T11:07:54.729" v="729"/>
          <ac:grpSpMkLst>
            <pc:docMk/>
            <pc:sldMk cId="1358849613" sldId="263"/>
            <ac:grpSpMk id="405" creationId="{9CE4750B-FF4D-4096-AF64-4203D061BC16}"/>
          </ac:grpSpMkLst>
        </pc:grpChg>
        <pc:grpChg chg="del mod">
          <ac:chgData name="Sachin Yadav" userId="ca0628d521f7cc78" providerId="LiveId" clId="{C06A6DC2-920C-4A8E-8BAE-6CEB7E0553C8}" dt="2020-12-01T11:07:49.151" v="704"/>
          <ac:grpSpMkLst>
            <pc:docMk/>
            <pc:sldMk cId="1358849613" sldId="263"/>
            <ac:grpSpMk id="408" creationId="{733BAAE5-C0DA-4D6B-A845-D4CA5E594129}"/>
          </ac:grpSpMkLst>
        </pc:grpChg>
        <pc:inkChg chg="add del mod">
          <ac:chgData name="Sachin Yadav" userId="ca0628d521f7cc78" providerId="LiveId" clId="{C06A6DC2-920C-4A8E-8BAE-6CEB7E0553C8}" dt="2020-12-01T10:55:39.810" v="4"/>
          <ac:inkMkLst>
            <pc:docMk/>
            <pc:sldMk cId="1358849613" sldId="263"/>
            <ac:inkMk id="2" creationId="{8A83CB04-5123-4D46-88A6-BBFC02713F8B}"/>
          </ac:inkMkLst>
        </pc:inkChg>
        <pc:inkChg chg="add del mod">
          <ac:chgData name="Sachin Yadav" userId="ca0628d521f7cc78" providerId="LiveId" clId="{C06A6DC2-920C-4A8E-8BAE-6CEB7E0553C8}" dt="2020-12-01T10:55:39.809" v="3"/>
          <ac:inkMkLst>
            <pc:docMk/>
            <pc:sldMk cId="1358849613" sldId="263"/>
            <ac:inkMk id="3" creationId="{7D70FDE8-4DF8-4518-A2F9-5C378A08E1BB}"/>
          </ac:inkMkLst>
        </pc:inkChg>
        <pc:inkChg chg="add del">
          <ac:chgData name="Sachin Yadav" userId="ca0628d521f7cc78" providerId="LiveId" clId="{C06A6DC2-920C-4A8E-8BAE-6CEB7E0553C8}" dt="2020-12-01T10:59:01.997" v="117"/>
          <ac:inkMkLst>
            <pc:docMk/>
            <pc:sldMk cId="1358849613" sldId="263"/>
            <ac:inkMk id="6" creationId="{8B3B0C74-CED5-4595-9FE1-C73E3DEE1D5B}"/>
          </ac:inkMkLst>
        </pc:inkChg>
        <pc:inkChg chg="add del">
          <ac:chgData name="Sachin Yadav" userId="ca0628d521f7cc78" providerId="LiveId" clId="{C06A6DC2-920C-4A8E-8BAE-6CEB7E0553C8}" dt="2020-12-01T10:59:05.877" v="120"/>
          <ac:inkMkLst>
            <pc:docMk/>
            <pc:sldMk cId="1358849613" sldId="263"/>
            <ac:inkMk id="7" creationId="{E4BFB94A-8320-4EAA-8FC5-CFF56F40CF1F}"/>
          </ac:inkMkLst>
        </pc:inkChg>
        <pc:inkChg chg="add del">
          <ac:chgData name="Sachin Yadav" userId="ca0628d521f7cc78" providerId="LiveId" clId="{C06A6DC2-920C-4A8E-8BAE-6CEB7E0553C8}" dt="2020-12-01T10:59:01.997" v="116"/>
          <ac:inkMkLst>
            <pc:docMk/>
            <pc:sldMk cId="1358849613" sldId="263"/>
            <ac:inkMk id="8" creationId="{2C0A8A55-EF45-4405-AFB9-0CAD049DE9E1}"/>
          </ac:inkMkLst>
        </pc:inkChg>
        <pc:inkChg chg="add del">
          <ac:chgData name="Sachin Yadav" userId="ca0628d521f7cc78" providerId="LiveId" clId="{C06A6DC2-920C-4A8E-8BAE-6CEB7E0553C8}" dt="2020-12-01T10:59:01.998" v="119"/>
          <ac:inkMkLst>
            <pc:docMk/>
            <pc:sldMk cId="1358849613" sldId="263"/>
            <ac:inkMk id="9" creationId="{ED3B9649-99D7-45E3-BD81-7DE46FD37825}"/>
          </ac:inkMkLst>
        </pc:inkChg>
        <pc:inkChg chg="add del">
          <ac:chgData name="Sachin Yadav" userId="ca0628d521f7cc78" providerId="LiveId" clId="{C06A6DC2-920C-4A8E-8BAE-6CEB7E0553C8}" dt="2020-12-01T10:59:01.997" v="118"/>
          <ac:inkMkLst>
            <pc:docMk/>
            <pc:sldMk cId="1358849613" sldId="263"/>
            <ac:inkMk id="10" creationId="{91BCEC0E-BE44-4468-9E99-EFCFB26587C2}"/>
          </ac:inkMkLst>
        </pc:inkChg>
        <pc:inkChg chg="add del mod">
          <ac:chgData name="Sachin Yadav" userId="ca0628d521f7cc78" providerId="LiveId" clId="{C06A6DC2-920C-4A8E-8BAE-6CEB7E0553C8}" dt="2020-12-01T10:59:10.854" v="130"/>
          <ac:inkMkLst>
            <pc:docMk/>
            <pc:sldMk cId="1358849613" sldId="263"/>
            <ac:inkMk id="11" creationId="{4C24F472-72C0-4B28-840C-96D0EB45B12E}"/>
          </ac:inkMkLst>
        </pc:inkChg>
        <pc:inkChg chg="add del mod">
          <ac:chgData name="Sachin Yadav" userId="ca0628d521f7cc78" providerId="LiveId" clId="{C06A6DC2-920C-4A8E-8BAE-6CEB7E0553C8}" dt="2020-12-01T10:59:10.845" v="124"/>
          <ac:inkMkLst>
            <pc:docMk/>
            <pc:sldMk cId="1358849613" sldId="263"/>
            <ac:inkMk id="12" creationId="{E29FB71E-4B9F-4AFC-BFB2-375E466773C6}"/>
          </ac:inkMkLst>
        </pc:inkChg>
        <pc:inkChg chg="add del mod">
          <ac:chgData name="Sachin Yadav" userId="ca0628d521f7cc78" providerId="LiveId" clId="{C06A6DC2-920C-4A8E-8BAE-6CEB7E0553C8}" dt="2020-12-01T10:59:24.864" v="201"/>
          <ac:inkMkLst>
            <pc:docMk/>
            <pc:sldMk cId="1358849613" sldId="263"/>
            <ac:inkMk id="14" creationId="{25220B44-B1C8-4363-BAE0-E2F49AE7371C}"/>
          </ac:inkMkLst>
        </pc:inkChg>
        <pc:inkChg chg="add del mod">
          <ac:chgData name="Sachin Yadav" userId="ca0628d521f7cc78" providerId="LiveId" clId="{C06A6DC2-920C-4A8E-8BAE-6CEB7E0553C8}" dt="2020-12-01T10:59:24.849" v="197"/>
          <ac:inkMkLst>
            <pc:docMk/>
            <pc:sldMk cId="1358849613" sldId="263"/>
            <ac:inkMk id="15" creationId="{2B344123-4CC1-4524-969C-546421D47F25}"/>
          </ac:inkMkLst>
        </pc:inkChg>
        <pc:inkChg chg="add del mod">
          <ac:chgData name="Sachin Yadav" userId="ca0628d521f7cc78" providerId="LiveId" clId="{C06A6DC2-920C-4A8E-8BAE-6CEB7E0553C8}" dt="2020-12-01T10:59:10.849" v="126"/>
          <ac:inkMkLst>
            <pc:docMk/>
            <pc:sldMk cId="1358849613" sldId="263"/>
            <ac:inkMk id="17" creationId="{7BAC802B-16A7-465E-96CC-E9332AA6A53F}"/>
          </ac:inkMkLst>
        </pc:inkChg>
        <pc:inkChg chg="add del mod">
          <ac:chgData name="Sachin Yadav" userId="ca0628d521f7cc78" providerId="LiveId" clId="{C06A6DC2-920C-4A8E-8BAE-6CEB7E0553C8}" dt="2020-12-01T10:59:10.856" v="132"/>
          <ac:inkMkLst>
            <pc:docMk/>
            <pc:sldMk cId="1358849613" sldId="263"/>
            <ac:inkMk id="18" creationId="{F911E2D9-3E62-47A4-8E22-1D38D0BB99AD}"/>
          </ac:inkMkLst>
        </pc:inkChg>
        <pc:inkChg chg="add del mod">
          <ac:chgData name="Sachin Yadav" userId="ca0628d521f7cc78" providerId="LiveId" clId="{C06A6DC2-920C-4A8E-8BAE-6CEB7E0553C8}" dt="2020-12-01T10:59:19.377" v="184"/>
          <ac:inkMkLst>
            <pc:docMk/>
            <pc:sldMk cId="1358849613" sldId="263"/>
            <ac:inkMk id="19" creationId="{3E3B61CD-5167-413B-A186-F53C004A2EC6}"/>
          </ac:inkMkLst>
        </pc:inkChg>
        <pc:inkChg chg="add del mod">
          <ac:chgData name="Sachin Yadav" userId="ca0628d521f7cc78" providerId="LiveId" clId="{C06A6DC2-920C-4A8E-8BAE-6CEB7E0553C8}" dt="2020-12-01T10:59:19.365" v="180"/>
          <ac:inkMkLst>
            <pc:docMk/>
            <pc:sldMk cId="1358849613" sldId="263"/>
            <ac:inkMk id="20" creationId="{74737272-EAEC-418D-9ECF-85C058B553FA}"/>
          </ac:inkMkLst>
        </pc:inkChg>
        <pc:inkChg chg="add del mod">
          <ac:chgData name="Sachin Yadav" userId="ca0628d521f7cc78" providerId="LiveId" clId="{C06A6DC2-920C-4A8E-8BAE-6CEB7E0553C8}" dt="2020-12-01T10:59:18.236" v="174"/>
          <ac:inkMkLst>
            <pc:docMk/>
            <pc:sldMk cId="1358849613" sldId="263"/>
            <ac:inkMk id="21" creationId="{7EA6B486-6FE7-40FF-822D-8C190266F8A3}"/>
          </ac:inkMkLst>
        </pc:inkChg>
        <pc:inkChg chg="add del mod">
          <ac:chgData name="Sachin Yadav" userId="ca0628d521f7cc78" providerId="LiveId" clId="{C06A6DC2-920C-4A8E-8BAE-6CEB7E0553C8}" dt="2020-12-01T10:59:25.841" v="205"/>
          <ac:inkMkLst>
            <pc:docMk/>
            <pc:sldMk cId="1358849613" sldId="263"/>
            <ac:inkMk id="22" creationId="{E7454D23-A3FC-46B3-83C4-5F25FE463500}"/>
          </ac:inkMkLst>
        </pc:inkChg>
        <pc:inkChg chg="add del mod">
          <ac:chgData name="Sachin Yadav" userId="ca0628d521f7cc78" providerId="LiveId" clId="{C06A6DC2-920C-4A8E-8BAE-6CEB7E0553C8}" dt="2020-12-01T10:59:10.858" v="134"/>
          <ac:inkMkLst>
            <pc:docMk/>
            <pc:sldMk cId="1358849613" sldId="263"/>
            <ac:inkMk id="23" creationId="{5F62FE71-AC21-45E9-8FBD-68DC14F09A66}"/>
          </ac:inkMkLst>
        </pc:inkChg>
        <pc:inkChg chg="add del mod">
          <ac:chgData name="Sachin Yadav" userId="ca0628d521f7cc78" providerId="LiveId" clId="{C06A6DC2-920C-4A8E-8BAE-6CEB7E0553C8}" dt="2020-12-01T10:59:24.869" v="202"/>
          <ac:inkMkLst>
            <pc:docMk/>
            <pc:sldMk cId="1358849613" sldId="263"/>
            <ac:inkMk id="24" creationId="{A5A7E536-6466-4A5A-93AB-338729F37072}"/>
          </ac:inkMkLst>
        </pc:inkChg>
        <pc:inkChg chg="add del mod">
          <ac:chgData name="Sachin Yadav" userId="ca0628d521f7cc78" providerId="LiveId" clId="{C06A6DC2-920C-4A8E-8BAE-6CEB7E0553C8}" dt="2020-12-01T10:59:24.856" v="199"/>
          <ac:inkMkLst>
            <pc:docMk/>
            <pc:sldMk cId="1358849613" sldId="263"/>
            <ac:inkMk id="25" creationId="{FC1394A8-AA8F-46BF-8595-33DB4F9F8D98}"/>
          </ac:inkMkLst>
        </pc:inkChg>
        <pc:inkChg chg="add del mod">
          <ac:chgData name="Sachin Yadav" userId="ca0628d521f7cc78" providerId="LiveId" clId="{C06A6DC2-920C-4A8E-8BAE-6CEB7E0553C8}" dt="2020-12-01T10:59:24.860" v="200"/>
          <ac:inkMkLst>
            <pc:docMk/>
            <pc:sldMk cId="1358849613" sldId="263"/>
            <ac:inkMk id="26" creationId="{1255F37A-9156-4B5A-A6C0-622D3FC6DE9F}"/>
          </ac:inkMkLst>
        </pc:inkChg>
        <pc:inkChg chg="add del mod">
          <ac:chgData name="Sachin Yadav" userId="ca0628d521f7cc78" providerId="LiveId" clId="{C06A6DC2-920C-4A8E-8BAE-6CEB7E0553C8}" dt="2020-12-01T10:59:25.358" v="203"/>
          <ac:inkMkLst>
            <pc:docMk/>
            <pc:sldMk cId="1358849613" sldId="263"/>
            <ac:inkMk id="27" creationId="{C3EA6873-81BF-4264-9F8C-F09F3A0C70B6}"/>
          </ac:inkMkLst>
        </pc:inkChg>
        <pc:inkChg chg="add del mod">
          <ac:chgData name="Sachin Yadav" userId="ca0628d521f7cc78" providerId="LiveId" clId="{C06A6DC2-920C-4A8E-8BAE-6CEB7E0553C8}" dt="2020-12-01T10:59:18.232" v="172"/>
          <ac:inkMkLst>
            <pc:docMk/>
            <pc:sldMk cId="1358849613" sldId="263"/>
            <ac:inkMk id="28" creationId="{32210A04-A08A-46D6-A98F-3D7A07E77E97}"/>
          </ac:inkMkLst>
        </pc:inkChg>
        <pc:inkChg chg="add del mod">
          <ac:chgData name="Sachin Yadav" userId="ca0628d521f7cc78" providerId="LiveId" clId="{C06A6DC2-920C-4A8E-8BAE-6CEB7E0553C8}" dt="2020-12-01T10:59:25.837" v="204"/>
          <ac:inkMkLst>
            <pc:docMk/>
            <pc:sldMk cId="1358849613" sldId="263"/>
            <ac:inkMk id="30" creationId="{70CF815E-E014-42A8-AB7F-68465A5C78D9}"/>
          </ac:inkMkLst>
        </pc:inkChg>
        <pc:inkChg chg="add del mod">
          <ac:chgData name="Sachin Yadav" userId="ca0628d521f7cc78" providerId="LiveId" clId="{C06A6DC2-920C-4A8E-8BAE-6CEB7E0553C8}" dt="2020-12-01T10:59:18.230" v="171"/>
          <ac:inkMkLst>
            <pc:docMk/>
            <pc:sldMk cId="1358849613" sldId="263"/>
            <ac:inkMk id="31" creationId="{4786FC67-04DB-4B3E-9A97-4323256F14C7}"/>
          </ac:inkMkLst>
        </pc:inkChg>
        <pc:inkChg chg="add del mod">
          <ac:chgData name="Sachin Yadav" userId="ca0628d521f7cc78" providerId="LiveId" clId="{C06A6DC2-920C-4A8E-8BAE-6CEB7E0553C8}" dt="2020-12-01T10:59:19.382" v="185"/>
          <ac:inkMkLst>
            <pc:docMk/>
            <pc:sldMk cId="1358849613" sldId="263"/>
            <ac:inkMk id="32" creationId="{DB621AFF-DDF1-4A29-BEAF-F4ADE7E556F6}"/>
          </ac:inkMkLst>
        </pc:inkChg>
        <pc:inkChg chg="add del mod">
          <ac:chgData name="Sachin Yadav" userId="ca0628d521f7cc78" providerId="LiveId" clId="{C06A6DC2-920C-4A8E-8BAE-6CEB7E0553C8}" dt="2020-12-01T10:59:14.407" v="150"/>
          <ac:inkMkLst>
            <pc:docMk/>
            <pc:sldMk cId="1358849613" sldId="263"/>
            <ac:inkMk id="33" creationId="{6EBBD8AA-CA98-48C2-B081-A2689D261531}"/>
          </ac:inkMkLst>
        </pc:inkChg>
        <pc:inkChg chg="add del mod">
          <ac:chgData name="Sachin Yadav" userId="ca0628d521f7cc78" providerId="LiveId" clId="{C06A6DC2-920C-4A8E-8BAE-6CEB7E0553C8}" dt="2020-12-01T10:59:10.842" v="122"/>
          <ac:inkMkLst>
            <pc:docMk/>
            <pc:sldMk cId="1358849613" sldId="263"/>
            <ac:inkMk id="35" creationId="{A3F0F1BC-C843-4CBB-9C48-2161CC1396C4}"/>
          </ac:inkMkLst>
        </pc:inkChg>
        <pc:inkChg chg="add del mod">
          <ac:chgData name="Sachin Yadav" userId="ca0628d521f7cc78" providerId="LiveId" clId="{C06A6DC2-920C-4A8E-8BAE-6CEB7E0553C8}" dt="2020-12-01T10:59:16.236" v="162"/>
          <ac:inkMkLst>
            <pc:docMk/>
            <pc:sldMk cId="1358849613" sldId="263"/>
            <ac:inkMk id="36" creationId="{70993531-C609-4C1F-842B-901D7F72037C}"/>
          </ac:inkMkLst>
        </pc:inkChg>
        <pc:inkChg chg="add del mod">
          <ac:chgData name="Sachin Yadav" userId="ca0628d521f7cc78" providerId="LiveId" clId="{C06A6DC2-920C-4A8E-8BAE-6CEB7E0553C8}" dt="2020-12-01T10:59:20.265" v="191"/>
          <ac:inkMkLst>
            <pc:docMk/>
            <pc:sldMk cId="1358849613" sldId="263"/>
            <ac:inkMk id="37" creationId="{DA937C50-C3D7-414D-9134-E246B67228BB}"/>
          </ac:inkMkLst>
        </pc:inkChg>
        <pc:inkChg chg="add del mod">
          <ac:chgData name="Sachin Yadav" userId="ca0628d521f7cc78" providerId="LiveId" clId="{C06A6DC2-920C-4A8E-8BAE-6CEB7E0553C8}" dt="2020-12-01T10:59:21.675" v="193"/>
          <ac:inkMkLst>
            <pc:docMk/>
            <pc:sldMk cId="1358849613" sldId="263"/>
            <ac:inkMk id="38" creationId="{46DA248D-068A-41E0-8999-3BF8A7DE6C4B}"/>
          </ac:inkMkLst>
        </pc:inkChg>
        <pc:inkChg chg="add del mod">
          <ac:chgData name="Sachin Yadav" userId="ca0628d521f7cc78" providerId="LiveId" clId="{C06A6DC2-920C-4A8E-8BAE-6CEB7E0553C8}" dt="2020-12-01T10:59:15.401" v="157"/>
          <ac:inkMkLst>
            <pc:docMk/>
            <pc:sldMk cId="1358849613" sldId="263"/>
            <ac:inkMk id="39" creationId="{BB121476-2A37-4EB1-BD15-30798D6FD2AC}"/>
          </ac:inkMkLst>
        </pc:inkChg>
        <pc:inkChg chg="add del mod">
          <ac:chgData name="Sachin Yadav" userId="ca0628d521f7cc78" providerId="LiveId" clId="{C06A6DC2-920C-4A8E-8BAE-6CEB7E0553C8}" dt="2020-12-01T10:59:21.672" v="192"/>
          <ac:inkMkLst>
            <pc:docMk/>
            <pc:sldMk cId="1358849613" sldId="263"/>
            <ac:inkMk id="40" creationId="{19CFD9B5-9A53-48B0-BC44-40C8E2E783CF}"/>
          </ac:inkMkLst>
        </pc:inkChg>
        <pc:inkChg chg="add del mod">
          <ac:chgData name="Sachin Yadav" userId="ca0628d521f7cc78" providerId="LiveId" clId="{C06A6DC2-920C-4A8E-8BAE-6CEB7E0553C8}" dt="2020-12-01T10:59:10.852" v="129"/>
          <ac:inkMkLst>
            <pc:docMk/>
            <pc:sldMk cId="1358849613" sldId="263"/>
            <ac:inkMk id="41" creationId="{DB5A551A-04EC-4FE9-A662-05737AD13F2E}"/>
          </ac:inkMkLst>
        </pc:inkChg>
        <pc:inkChg chg="add del mod">
          <ac:chgData name="Sachin Yadav" userId="ca0628d521f7cc78" providerId="LiveId" clId="{C06A6DC2-920C-4A8E-8BAE-6CEB7E0553C8}" dt="2020-12-01T10:59:19.372" v="182"/>
          <ac:inkMkLst>
            <pc:docMk/>
            <pc:sldMk cId="1358849613" sldId="263"/>
            <ac:inkMk id="42" creationId="{641C45DD-3EEE-47AF-A853-5B08A89D185E}"/>
          </ac:inkMkLst>
        </pc:inkChg>
        <pc:inkChg chg="add del mod">
          <ac:chgData name="Sachin Yadav" userId="ca0628d521f7cc78" providerId="LiveId" clId="{C06A6DC2-920C-4A8E-8BAE-6CEB7E0553C8}" dt="2020-12-01T10:59:19.710" v="186"/>
          <ac:inkMkLst>
            <pc:docMk/>
            <pc:sldMk cId="1358849613" sldId="263"/>
            <ac:inkMk id="43" creationId="{6E28DFF4-8FE1-42CD-9D7B-8A1AFC72E3B1}"/>
          </ac:inkMkLst>
        </pc:inkChg>
        <pc:inkChg chg="add del mod">
          <ac:chgData name="Sachin Yadav" userId="ca0628d521f7cc78" providerId="LiveId" clId="{C06A6DC2-920C-4A8E-8BAE-6CEB7E0553C8}" dt="2020-12-01T10:59:18.238" v="176"/>
          <ac:inkMkLst>
            <pc:docMk/>
            <pc:sldMk cId="1358849613" sldId="263"/>
            <ac:inkMk id="44" creationId="{45AA71FD-FCEB-43BB-B2D1-AA6A044D48C4}"/>
          </ac:inkMkLst>
        </pc:inkChg>
        <pc:inkChg chg="add del mod">
          <ac:chgData name="Sachin Yadav" userId="ca0628d521f7cc78" providerId="LiveId" clId="{C06A6DC2-920C-4A8E-8BAE-6CEB7E0553C8}" dt="2020-12-01T10:59:18.240" v="178"/>
          <ac:inkMkLst>
            <pc:docMk/>
            <pc:sldMk cId="1358849613" sldId="263"/>
            <ac:inkMk id="45" creationId="{D637697D-19B8-46CE-AB99-49CE3C3C8291}"/>
          </ac:inkMkLst>
        </pc:inkChg>
        <pc:inkChg chg="add del mod">
          <ac:chgData name="Sachin Yadav" userId="ca0628d521f7cc78" providerId="LiveId" clId="{C06A6DC2-920C-4A8E-8BAE-6CEB7E0553C8}" dt="2020-12-01T10:59:24.853" v="198"/>
          <ac:inkMkLst>
            <pc:docMk/>
            <pc:sldMk cId="1358849613" sldId="263"/>
            <ac:inkMk id="46" creationId="{7E8A160F-3862-42B1-B408-65C0705647B6}"/>
          </ac:inkMkLst>
        </pc:inkChg>
        <pc:inkChg chg="add del mod">
          <ac:chgData name="Sachin Yadav" userId="ca0628d521f7cc78" providerId="LiveId" clId="{C06A6DC2-920C-4A8E-8BAE-6CEB7E0553C8}" dt="2020-12-01T10:59:10.857" v="133"/>
          <ac:inkMkLst>
            <pc:docMk/>
            <pc:sldMk cId="1358849613" sldId="263"/>
            <ac:inkMk id="47" creationId="{4CCFDC72-C5DE-4FEC-809D-9086BE6262F2}"/>
          </ac:inkMkLst>
        </pc:inkChg>
        <pc:inkChg chg="add del mod">
          <ac:chgData name="Sachin Yadav" userId="ca0628d521f7cc78" providerId="LiveId" clId="{C06A6DC2-920C-4A8E-8BAE-6CEB7E0553C8}" dt="2020-12-01T10:59:16.255" v="167"/>
          <ac:inkMkLst>
            <pc:docMk/>
            <pc:sldMk cId="1358849613" sldId="263"/>
            <ac:inkMk id="49" creationId="{B473B7A1-C65E-4833-AD6F-C86E1A671AB5}"/>
          </ac:inkMkLst>
        </pc:inkChg>
        <pc:inkChg chg="add del mod">
          <ac:chgData name="Sachin Yadav" userId="ca0628d521f7cc78" providerId="LiveId" clId="{C06A6DC2-920C-4A8E-8BAE-6CEB7E0553C8}" dt="2020-12-01T10:59:20.263" v="190"/>
          <ac:inkMkLst>
            <pc:docMk/>
            <pc:sldMk cId="1358849613" sldId="263"/>
            <ac:inkMk id="51" creationId="{BD94DFB1-F51C-4098-A099-1272D2BE13BE}"/>
          </ac:inkMkLst>
        </pc:inkChg>
        <pc:inkChg chg="add del mod">
          <ac:chgData name="Sachin Yadav" userId="ca0628d521f7cc78" providerId="LiveId" clId="{C06A6DC2-920C-4A8E-8BAE-6CEB7E0553C8}" dt="2020-12-01T10:59:19.374" v="183"/>
          <ac:inkMkLst>
            <pc:docMk/>
            <pc:sldMk cId="1358849613" sldId="263"/>
            <ac:inkMk id="53" creationId="{545FEA18-22B2-44F1-A948-998DC3E15AB2}"/>
          </ac:inkMkLst>
        </pc:inkChg>
        <pc:inkChg chg="add del mod">
          <ac:chgData name="Sachin Yadav" userId="ca0628d521f7cc78" providerId="LiveId" clId="{C06A6DC2-920C-4A8E-8BAE-6CEB7E0553C8}" dt="2020-12-01T10:59:20.259" v="188"/>
          <ac:inkMkLst>
            <pc:docMk/>
            <pc:sldMk cId="1358849613" sldId="263"/>
            <ac:inkMk id="55" creationId="{36E3F3F6-7033-4D48-9D97-17E342379782}"/>
          </ac:inkMkLst>
        </pc:inkChg>
        <pc:inkChg chg="add del mod">
          <ac:chgData name="Sachin Yadav" userId="ca0628d521f7cc78" providerId="LiveId" clId="{C06A6DC2-920C-4A8E-8BAE-6CEB7E0553C8}" dt="2020-12-01T10:59:10.850" v="127"/>
          <ac:inkMkLst>
            <pc:docMk/>
            <pc:sldMk cId="1358849613" sldId="263"/>
            <ac:inkMk id="57" creationId="{0EA80622-A2D8-4552-B505-F6249664FAE4}"/>
          </ac:inkMkLst>
        </pc:inkChg>
        <pc:inkChg chg="add del mod">
          <ac:chgData name="Sachin Yadav" userId="ca0628d521f7cc78" providerId="LiveId" clId="{C06A6DC2-920C-4A8E-8BAE-6CEB7E0553C8}" dt="2020-12-01T10:59:22.157" v="196"/>
          <ac:inkMkLst>
            <pc:docMk/>
            <pc:sldMk cId="1358849613" sldId="263"/>
            <ac:inkMk id="58" creationId="{61C68BD1-CEF2-496F-86D4-8F176FABE470}"/>
          </ac:inkMkLst>
        </pc:inkChg>
        <pc:inkChg chg="add del mod">
          <ac:chgData name="Sachin Yadav" userId="ca0628d521f7cc78" providerId="LiveId" clId="{C06A6DC2-920C-4A8E-8BAE-6CEB7E0553C8}" dt="2020-12-01T10:59:22.153" v="194"/>
          <ac:inkMkLst>
            <pc:docMk/>
            <pc:sldMk cId="1358849613" sldId="263"/>
            <ac:inkMk id="59" creationId="{654146C6-08B4-4846-A5A0-1634EFB7DFA1}"/>
          </ac:inkMkLst>
        </pc:inkChg>
        <pc:inkChg chg="add del mod">
          <ac:chgData name="Sachin Yadav" userId="ca0628d521f7cc78" providerId="LiveId" clId="{C06A6DC2-920C-4A8E-8BAE-6CEB7E0553C8}" dt="2020-12-01T10:59:22.155" v="195"/>
          <ac:inkMkLst>
            <pc:docMk/>
            <pc:sldMk cId="1358849613" sldId="263"/>
            <ac:inkMk id="60" creationId="{43CC4710-3FD3-4F05-9D7B-D459872F82DF}"/>
          </ac:inkMkLst>
        </pc:inkChg>
        <pc:inkChg chg="add del mod">
          <ac:chgData name="Sachin Yadav" userId="ca0628d521f7cc78" providerId="LiveId" clId="{C06A6DC2-920C-4A8E-8BAE-6CEB7E0553C8}" dt="2020-12-01T10:59:18.239" v="177"/>
          <ac:inkMkLst>
            <pc:docMk/>
            <pc:sldMk cId="1358849613" sldId="263"/>
            <ac:inkMk id="61" creationId="{C43A1D7D-4B21-4F7E-8695-E700179F120B}"/>
          </ac:inkMkLst>
        </pc:inkChg>
        <pc:inkChg chg="add del mod">
          <ac:chgData name="Sachin Yadav" userId="ca0628d521f7cc78" providerId="LiveId" clId="{C06A6DC2-920C-4A8E-8BAE-6CEB7E0553C8}" dt="2020-12-01T10:59:18.237" v="175"/>
          <ac:inkMkLst>
            <pc:docMk/>
            <pc:sldMk cId="1358849613" sldId="263"/>
            <ac:inkMk id="62" creationId="{8EBC34A4-042E-430F-8169-153C300C641F}"/>
          </ac:inkMkLst>
        </pc:inkChg>
        <pc:inkChg chg="add del">
          <ac:chgData name="Sachin Yadav" userId="ca0628d521f7cc78" providerId="LiveId" clId="{C06A6DC2-920C-4A8E-8BAE-6CEB7E0553C8}" dt="2020-12-01T10:59:11.887" v="139"/>
          <ac:inkMkLst>
            <pc:docMk/>
            <pc:sldMk cId="1358849613" sldId="263"/>
            <ac:inkMk id="64" creationId="{A07E91EA-3CF1-4612-BF14-E3A65EFC2CD7}"/>
          </ac:inkMkLst>
        </pc:inkChg>
        <pc:inkChg chg="add del">
          <ac:chgData name="Sachin Yadav" userId="ca0628d521f7cc78" providerId="LiveId" clId="{C06A6DC2-920C-4A8E-8BAE-6CEB7E0553C8}" dt="2020-12-01T10:59:26.682" v="206"/>
          <ac:inkMkLst>
            <pc:docMk/>
            <pc:sldMk cId="1358849613" sldId="263"/>
            <ac:inkMk id="65" creationId="{FF4D1D05-092B-4B90-88E1-4516F6881449}"/>
          </ac:inkMkLst>
        </pc:inkChg>
        <pc:inkChg chg="add del mod">
          <ac:chgData name="Sachin Yadav" userId="ca0628d521f7cc78" providerId="LiveId" clId="{C06A6DC2-920C-4A8E-8BAE-6CEB7E0553C8}" dt="2020-12-01T10:57:41.375" v="65"/>
          <ac:inkMkLst>
            <pc:docMk/>
            <pc:sldMk cId="1358849613" sldId="263"/>
            <ac:inkMk id="66" creationId="{42FAE067-B6AB-4671-A901-325B6575B78D}"/>
          </ac:inkMkLst>
        </pc:inkChg>
        <pc:inkChg chg="add del mod">
          <ac:chgData name="Sachin Yadav" userId="ca0628d521f7cc78" providerId="LiveId" clId="{C06A6DC2-920C-4A8E-8BAE-6CEB7E0553C8}" dt="2020-12-01T10:57:41.756" v="66"/>
          <ac:inkMkLst>
            <pc:docMk/>
            <pc:sldMk cId="1358849613" sldId="263"/>
            <ac:inkMk id="67" creationId="{2BC6E913-2286-4EC9-95AC-D2B445FBAA8E}"/>
          </ac:inkMkLst>
        </pc:inkChg>
        <pc:inkChg chg="add del mod">
          <ac:chgData name="Sachin Yadav" userId="ca0628d521f7cc78" providerId="LiveId" clId="{C06A6DC2-920C-4A8E-8BAE-6CEB7E0553C8}" dt="2020-12-01T10:57:43.435" v="68"/>
          <ac:inkMkLst>
            <pc:docMk/>
            <pc:sldMk cId="1358849613" sldId="263"/>
            <ac:inkMk id="68" creationId="{C1BC4A68-6892-4609-A9D7-C2A3A1C4FCF1}"/>
          </ac:inkMkLst>
        </pc:inkChg>
        <pc:inkChg chg="add del mod">
          <ac:chgData name="Sachin Yadav" userId="ca0628d521f7cc78" providerId="LiveId" clId="{C06A6DC2-920C-4A8E-8BAE-6CEB7E0553C8}" dt="2020-12-01T10:57:43.433" v="67"/>
          <ac:inkMkLst>
            <pc:docMk/>
            <pc:sldMk cId="1358849613" sldId="263"/>
            <ac:inkMk id="69" creationId="{490192A8-E8B4-4BC0-AA51-F53C1C3F5384}"/>
          </ac:inkMkLst>
        </pc:inkChg>
        <pc:inkChg chg="add del mod">
          <ac:chgData name="Sachin Yadav" userId="ca0628d521f7cc78" providerId="LiveId" clId="{C06A6DC2-920C-4A8E-8BAE-6CEB7E0553C8}" dt="2020-12-01T10:59:14.131" v="148"/>
          <ac:inkMkLst>
            <pc:docMk/>
            <pc:sldMk cId="1358849613" sldId="263"/>
            <ac:inkMk id="72" creationId="{8E6582D1-80D7-41C4-9AC4-FD8882053D1D}"/>
          </ac:inkMkLst>
        </pc:inkChg>
        <pc:inkChg chg="add del mod">
          <ac:chgData name="Sachin Yadav" userId="ca0628d521f7cc78" providerId="LiveId" clId="{C06A6DC2-920C-4A8E-8BAE-6CEB7E0553C8}" dt="2020-12-01T10:59:14.133" v="149"/>
          <ac:inkMkLst>
            <pc:docMk/>
            <pc:sldMk cId="1358849613" sldId="263"/>
            <ac:inkMk id="73" creationId="{A1ABA2A4-05A2-44D4-B020-E109E7F78BC6}"/>
          </ac:inkMkLst>
        </pc:inkChg>
        <pc:inkChg chg="add del">
          <ac:chgData name="Sachin Yadav" userId="ca0628d521f7cc78" providerId="LiveId" clId="{C06A6DC2-920C-4A8E-8BAE-6CEB7E0553C8}" dt="2020-12-01T10:59:14.125" v="146"/>
          <ac:inkMkLst>
            <pc:docMk/>
            <pc:sldMk cId="1358849613" sldId="263"/>
            <ac:inkMk id="74" creationId="{9FA41F7A-3F3E-4532-97A4-7A9A7158313F}"/>
          </ac:inkMkLst>
        </pc:inkChg>
        <pc:inkChg chg="add del mod">
          <ac:chgData name="Sachin Yadav" userId="ca0628d521f7cc78" providerId="LiveId" clId="{C06A6DC2-920C-4A8E-8BAE-6CEB7E0553C8}" dt="2020-12-01T10:59:11.004" v="135"/>
          <ac:inkMkLst>
            <pc:docMk/>
            <pc:sldMk cId="1358849613" sldId="263"/>
            <ac:inkMk id="75" creationId="{7A6008DD-FF96-4CE2-ADD1-D63B0A3CE229}"/>
          </ac:inkMkLst>
        </pc:inkChg>
        <pc:inkChg chg="add del mod">
          <ac:chgData name="Sachin Yadav" userId="ca0628d521f7cc78" providerId="LiveId" clId="{C06A6DC2-920C-4A8E-8BAE-6CEB7E0553C8}" dt="2020-12-01T10:57:57.079" v="77"/>
          <ac:inkMkLst>
            <pc:docMk/>
            <pc:sldMk cId="1358849613" sldId="263"/>
            <ac:inkMk id="77" creationId="{0E810B5A-0D2B-4F7A-8943-8033DEF48193}"/>
          </ac:inkMkLst>
        </pc:inkChg>
        <pc:inkChg chg="add del mod">
          <ac:chgData name="Sachin Yadav" userId="ca0628d521f7cc78" providerId="LiveId" clId="{C06A6DC2-920C-4A8E-8BAE-6CEB7E0553C8}" dt="2020-12-01T10:57:57.082" v="78"/>
          <ac:inkMkLst>
            <pc:docMk/>
            <pc:sldMk cId="1358849613" sldId="263"/>
            <ac:inkMk id="78" creationId="{FB3C2B9E-9ECE-4989-B4EE-B5390FCA7762}"/>
          </ac:inkMkLst>
        </pc:inkChg>
        <pc:inkChg chg="add del mod">
          <ac:chgData name="Sachin Yadav" userId="ca0628d521f7cc78" providerId="LiveId" clId="{C06A6DC2-920C-4A8E-8BAE-6CEB7E0553C8}" dt="2020-12-01T10:59:16.225" v="160"/>
          <ac:inkMkLst>
            <pc:docMk/>
            <pc:sldMk cId="1358849613" sldId="263"/>
            <ac:inkMk id="80" creationId="{282B5FBC-CDF7-4626-B75F-3AFE4AA3FD38}"/>
          </ac:inkMkLst>
        </pc:inkChg>
        <pc:inkChg chg="add del mod">
          <ac:chgData name="Sachin Yadav" userId="ca0628d521f7cc78" providerId="LiveId" clId="{C06A6DC2-920C-4A8E-8BAE-6CEB7E0553C8}" dt="2020-12-01T10:59:16.216" v="158"/>
          <ac:inkMkLst>
            <pc:docMk/>
            <pc:sldMk cId="1358849613" sldId="263"/>
            <ac:inkMk id="81" creationId="{59449E5A-2FCC-41B6-BB30-9CCD86D071E8}"/>
          </ac:inkMkLst>
        </pc:inkChg>
        <pc:inkChg chg="add del mod">
          <ac:chgData name="Sachin Yadav" userId="ca0628d521f7cc78" providerId="LiveId" clId="{C06A6DC2-920C-4A8E-8BAE-6CEB7E0553C8}" dt="2020-12-01T10:59:15.382" v="153"/>
          <ac:inkMkLst>
            <pc:docMk/>
            <pc:sldMk cId="1358849613" sldId="263"/>
            <ac:inkMk id="82" creationId="{35B3451E-D666-4826-AEAD-A66DBE9CBA36}"/>
          </ac:inkMkLst>
        </pc:inkChg>
        <pc:inkChg chg="add del mod">
          <ac:chgData name="Sachin Yadav" userId="ca0628d521f7cc78" providerId="LiveId" clId="{C06A6DC2-920C-4A8E-8BAE-6CEB7E0553C8}" dt="2020-12-01T10:59:15.389" v="155"/>
          <ac:inkMkLst>
            <pc:docMk/>
            <pc:sldMk cId="1358849613" sldId="263"/>
            <ac:inkMk id="83" creationId="{DEE7AE49-B714-4148-8DEB-648F6EB76F97}"/>
          </ac:inkMkLst>
        </pc:inkChg>
        <pc:inkChg chg="add del mod">
          <ac:chgData name="Sachin Yadav" userId="ca0628d521f7cc78" providerId="LiveId" clId="{C06A6DC2-920C-4A8E-8BAE-6CEB7E0553C8}" dt="2020-12-01T10:59:15.385" v="154"/>
          <ac:inkMkLst>
            <pc:docMk/>
            <pc:sldMk cId="1358849613" sldId="263"/>
            <ac:inkMk id="84" creationId="{FF60EF27-6BDA-4523-8859-29D966A57F08}"/>
          </ac:inkMkLst>
        </pc:inkChg>
        <pc:inkChg chg="add del mod">
          <ac:chgData name="Sachin Yadav" userId="ca0628d521f7cc78" providerId="LiveId" clId="{C06A6DC2-920C-4A8E-8BAE-6CEB7E0553C8}" dt="2020-12-01T10:59:15.395" v="156"/>
          <ac:inkMkLst>
            <pc:docMk/>
            <pc:sldMk cId="1358849613" sldId="263"/>
            <ac:inkMk id="85" creationId="{FAB9266C-AE03-4EC6-B661-C110D21B9AD1}"/>
          </ac:inkMkLst>
        </pc:inkChg>
        <pc:inkChg chg="add del mod">
          <ac:chgData name="Sachin Yadav" userId="ca0628d521f7cc78" providerId="LiveId" clId="{C06A6DC2-920C-4A8E-8BAE-6CEB7E0553C8}" dt="2020-12-01T10:59:16.242" v="164"/>
          <ac:inkMkLst>
            <pc:docMk/>
            <pc:sldMk cId="1358849613" sldId="263"/>
            <ac:inkMk id="89" creationId="{D35C0EF9-46B8-4374-91AB-4B672F9A7184}"/>
          </ac:inkMkLst>
        </pc:inkChg>
        <pc:inkChg chg="add del mod">
          <ac:chgData name="Sachin Yadav" userId="ca0628d521f7cc78" providerId="LiveId" clId="{C06A6DC2-920C-4A8E-8BAE-6CEB7E0553C8}" dt="2020-12-01T10:59:16.258" v="168"/>
          <ac:inkMkLst>
            <pc:docMk/>
            <pc:sldMk cId="1358849613" sldId="263"/>
            <ac:inkMk id="90" creationId="{03EE98BA-EE3D-44CA-803A-55D2415DDA1E}"/>
          </ac:inkMkLst>
        </pc:inkChg>
        <pc:inkChg chg="add del mod">
          <ac:chgData name="Sachin Yadav" userId="ca0628d521f7cc78" providerId="LiveId" clId="{C06A6DC2-920C-4A8E-8BAE-6CEB7E0553C8}" dt="2020-12-01T10:59:16.251" v="166"/>
          <ac:inkMkLst>
            <pc:docMk/>
            <pc:sldMk cId="1358849613" sldId="263"/>
            <ac:inkMk id="91" creationId="{13EFCDC5-2E9F-49D8-8C57-B53B5C3D503A}"/>
          </ac:inkMkLst>
        </pc:inkChg>
        <pc:inkChg chg="add del mod">
          <ac:chgData name="Sachin Yadav" userId="ca0628d521f7cc78" providerId="LiveId" clId="{C06A6DC2-920C-4A8E-8BAE-6CEB7E0553C8}" dt="2020-12-01T10:59:16.239" v="163"/>
          <ac:inkMkLst>
            <pc:docMk/>
            <pc:sldMk cId="1358849613" sldId="263"/>
            <ac:inkMk id="92" creationId="{836C73A3-CFBC-4155-AD3F-399CA36AD9CE}"/>
          </ac:inkMkLst>
        </pc:inkChg>
        <pc:inkChg chg="add del mod">
          <ac:chgData name="Sachin Yadav" userId="ca0628d521f7cc78" providerId="LiveId" clId="{C06A6DC2-920C-4A8E-8BAE-6CEB7E0553C8}" dt="2020-12-01T10:59:16.263" v="169"/>
          <ac:inkMkLst>
            <pc:docMk/>
            <pc:sldMk cId="1358849613" sldId="263"/>
            <ac:inkMk id="93" creationId="{F4EB53A0-1BB7-439A-9C04-7D36F8C51600}"/>
          </ac:inkMkLst>
        </pc:inkChg>
        <pc:inkChg chg="add del mod">
          <ac:chgData name="Sachin Yadav" userId="ca0628d521f7cc78" providerId="LiveId" clId="{C06A6DC2-920C-4A8E-8BAE-6CEB7E0553C8}" dt="2020-12-01T10:59:16.266" v="170"/>
          <ac:inkMkLst>
            <pc:docMk/>
            <pc:sldMk cId="1358849613" sldId="263"/>
            <ac:inkMk id="94" creationId="{4FD03BDB-EA03-4B5D-BAF2-E807C6A69DB7}"/>
          </ac:inkMkLst>
        </pc:inkChg>
        <pc:inkChg chg="add del mod">
          <ac:chgData name="Sachin Yadav" userId="ca0628d521f7cc78" providerId="LiveId" clId="{C06A6DC2-920C-4A8E-8BAE-6CEB7E0553C8}" dt="2020-12-01T10:59:16.229" v="161"/>
          <ac:inkMkLst>
            <pc:docMk/>
            <pc:sldMk cId="1358849613" sldId="263"/>
            <ac:inkMk id="95" creationId="{8366A7D8-E71C-4764-9081-88834262B5B4}"/>
          </ac:inkMkLst>
        </pc:inkChg>
        <pc:inkChg chg="add del">
          <ac:chgData name="Sachin Yadav" userId="ca0628d521f7cc78" providerId="LiveId" clId="{C06A6DC2-920C-4A8E-8BAE-6CEB7E0553C8}" dt="2020-12-01T10:59:14.129" v="147"/>
          <ac:inkMkLst>
            <pc:docMk/>
            <pc:sldMk cId="1358849613" sldId="263"/>
            <ac:inkMk id="97" creationId="{6567AA01-721C-431F-9756-2F364163370F}"/>
          </ac:inkMkLst>
        </pc:inkChg>
        <pc:inkChg chg="add del mod">
          <ac:chgData name="Sachin Yadav" userId="ca0628d521f7cc78" providerId="LiveId" clId="{C06A6DC2-920C-4A8E-8BAE-6CEB7E0553C8}" dt="2020-12-01T10:59:20.260" v="189"/>
          <ac:inkMkLst>
            <pc:docMk/>
            <pc:sldMk cId="1358849613" sldId="263"/>
            <ac:inkMk id="98" creationId="{69670661-149C-4C26-8605-4F78E0E52EF7}"/>
          </ac:inkMkLst>
        </pc:inkChg>
        <pc:inkChg chg="add del mod">
          <ac:chgData name="Sachin Yadav" userId="ca0628d521f7cc78" providerId="LiveId" clId="{C06A6DC2-920C-4A8E-8BAE-6CEB7E0553C8}" dt="2020-12-01T10:59:14.787" v="151"/>
          <ac:inkMkLst>
            <pc:docMk/>
            <pc:sldMk cId="1358849613" sldId="263"/>
            <ac:inkMk id="99" creationId="{5FFB8C11-AC1E-41BA-8867-436254B466F2}"/>
          </ac:inkMkLst>
        </pc:inkChg>
        <pc:inkChg chg="add del mod">
          <ac:chgData name="Sachin Yadav" userId="ca0628d521f7cc78" providerId="LiveId" clId="{C06A6DC2-920C-4A8E-8BAE-6CEB7E0553C8}" dt="2020-12-01T10:59:16.245" v="165"/>
          <ac:inkMkLst>
            <pc:docMk/>
            <pc:sldMk cId="1358849613" sldId="263"/>
            <ac:inkMk id="101" creationId="{CD16CAA7-589A-4215-80AA-716F648D6DF0}"/>
          </ac:inkMkLst>
        </pc:inkChg>
        <pc:inkChg chg="add del mod">
          <ac:chgData name="Sachin Yadav" userId="ca0628d521f7cc78" providerId="LiveId" clId="{C06A6DC2-920C-4A8E-8BAE-6CEB7E0553C8}" dt="2020-12-01T10:59:16.221" v="159"/>
          <ac:inkMkLst>
            <pc:docMk/>
            <pc:sldMk cId="1358849613" sldId="263"/>
            <ac:inkMk id="102" creationId="{43ABC084-7DE0-4898-A450-EBCE0C64E4FD}"/>
          </ac:inkMkLst>
        </pc:inkChg>
        <pc:inkChg chg="add del mod">
          <ac:chgData name="Sachin Yadav" userId="ca0628d521f7cc78" providerId="LiveId" clId="{C06A6DC2-920C-4A8E-8BAE-6CEB7E0553C8}" dt="2020-12-01T10:59:10.855" v="131"/>
          <ac:inkMkLst>
            <pc:docMk/>
            <pc:sldMk cId="1358849613" sldId="263"/>
            <ac:inkMk id="104" creationId="{BD50B0A1-41B9-48FB-B227-F76324BB168A}"/>
          </ac:inkMkLst>
        </pc:inkChg>
        <pc:inkChg chg="add del mod">
          <ac:chgData name="Sachin Yadav" userId="ca0628d521f7cc78" providerId="LiveId" clId="{C06A6DC2-920C-4A8E-8BAE-6CEB7E0553C8}" dt="2020-12-01T10:59:10.852" v="128"/>
          <ac:inkMkLst>
            <pc:docMk/>
            <pc:sldMk cId="1358849613" sldId="263"/>
            <ac:inkMk id="106" creationId="{FF7C92D6-EE66-42B3-ADF7-96A8D7053360}"/>
          </ac:inkMkLst>
        </pc:inkChg>
        <pc:inkChg chg="add del mod">
          <ac:chgData name="Sachin Yadav" userId="ca0628d521f7cc78" providerId="LiveId" clId="{C06A6DC2-920C-4A8E-8BAE-6CEB7E0553C8}" dt="2020-12-01T10:59:10.837" v="121"/>
          <ac:inkMkLst>
            <pc:docMk/>
            <pc:sldMk cId="1358849613" sldId="263"/>
            <ac:inkMk id="108" creationId="{33AA8D46-A459-40F1-94D2-C1C9ECFCEE9A}"/>
          </ac:inkMkLst>
        </pc:inkChg>
        <pc:inkChg chg="add del mod">
          <ac:chgData name="Sachin Yadav" userId="ca0628d521f7cc78" providerId="LiveId" clId="{C06A6DC2-920C-4A8E-8BAE-6CEB7E0553C8}" dt="2020-12-01T10:59:13.902" v="145"/>
          <ac:inkMkLst>
            <pc:docMk/>
            <pc:sldMk cId="1358849613" sldId="263"/>
            <ac:inkMk id="110" creationId="{DDA00A01-9146-479D-9E3C-1023D7356A59}"/>
          </ac:inkMkLst>
        </pc:inkChg>
        <pc:inkChg chg="add del mod">
          <ac:chgData name="Sachin Yadav" userId="ca0628d521f7cc78" providerId="LiveId" clId="{C06A6DC2-920C-4A8E-8BAE-6CEB7E0553C8}" dt="2020-12-01T10:59:11.878" v="136"/>
          <ac:inkMkLst>
            <pc:docMk/>
            <pc:sldMk cId="1358849613" sldId="263"/>
            <ac:inkMk id="111" creationId="{8EAC158B-3EB3-4AF1-87B7-CE7EFEDA4B8F}"/>
          </ac:inkMkLst>
        </pc:inkChg>
        <pc:inkChg chg="add del mod">
          <ac:chgData name="Sachin Yadav" userId="ca0628d521f7cc78" providerId="LiveId" clId="{C06A6DC2-920C-4A8E-8BAE-6CEB7E0553C8}" dt="2020-12-01T10:59:11.882" v="137"/>
          <ac:inkMkLst>
            <pc:docMk/>
            <pc:sldMk cId="1358849613" sldId="263"/>
            <ac:inkMk id="112" creationId="{6FA9E4C4-CAA6-4F33-99DA-DEF37DBCDCF2}"/>
          </ac:inkMkLst>
        </pc:inkChg>
        <pc:inkChg chg="add del mod">
          <ac:chgData name="Sachin Yadav" userId="ca0628d521f7cc78" providerId="LiveId" clId="{C06A6DC2-920C-4A8E-8BAE-6CEB7E0553C8}" dt="2020-12-01T10:59:11.885" v="138"/>
          <ac:inkMkLst>
            <pc:docMk/>
            <pc:sldMk cId="1358849613" sldId="263"/>
            <ac:inkMk id="113" creationId="{7B5A2A43-0D4C-4060-B6B1-7342B94920BC}"/>
          </ac:inkMkLst>
        </pc:inkChg>
        <pc:inkChg chg="add del mod">
          <ac:chgData name="Sachin Yadav" userId="ca0628d521f7cc78" providerId="LiveId" clId="{C06A6DC2-920C-4A8E-8BAE-6CEB7E0553C8}" dt="2020-12-01T10:59:12.176" v="141"/>
          <ac:inkMkLst>
            <pc:docMk/>
            <pc:sldMk cId="1358849613" sldId="263"/>
            <ac:inkMk id="114" creationId="{43C7ED58-5F56-4A77-9362-D74E5CE5768A}"/>
          </ac:inkMkLst>
        </pc:inkChg>
        <pc:inkChg chg="add del mod">
          <ac:chgData name="Sachin Yadav" userId="ca0628d521f7cc78" providerId="LiveId" clId="{C06A6DC2-920C-4A8E-8BAE-6CEB7E0553C8}" dt="2020-12-01T10:59:12.175" v="140"/>
          <ac:inkMkLst>
            <pc:docMk/>
            <pc:sldMk cId="1358849613" sldId="263"/>
            <ac:inkMk id="115" creationId="{E86648F6-09FA-4DD9-ACEF-BC4DD147C7ED}"/>
          </ac:inkMkLst>
        </pc:inkChg>
        <pc:inkChg chg="add del mod">
          <ac:chgData name="Sachin Yadav" userId="ca0628d521f7cc78" providerId="LiveId" clId="{C06A6DC2-920C-4A8E-8BAE-6CEB7E0553C8}" dt="2020-12-01T10:59:13.900" v="144"/>
          <ac:inkMkLst>
            <pc:docMk/>
            <pc:sldMk cId="1358849613" sldId="263"/>
            <ac:inkMk id="116" creationId="{E2660289-71B1-477C-8B88-58172AD7B6D7}"/>
          </ac:inkMkLst>
        </pc:inkChg>
        <pc:inkChg chg="add del mod">
          <ac:chgData name="Sachin Yadav" userId="ca0628d521f7cc78" providerId="LiveId" clId="{C06A6DC2-920C-4A8E-8BAE-6CEB7E0553C8}" dt="2020-12-01T10:59:12.565" v="143"/>
          <ac:inkMkLst>
            <pc:docMk/>
            <pc:sldMk cId="1358849613" sldId="263"/>
            <ac:inkMk id="117" creationId="{6FB3E329-7C05-4EC3-BBFB-BFE937B6A5EC}"/>
          </ac:inkMkLst>
        </pc:inkChg>
        <pc:inkChg chg="add del mod">
          <ac:chgData name="Sachin Yadav" userId="ca0628d521f7cc78" providerId="LiveId" clId="{C06A6DC2-920C-4A8E-8BAE-6CEB7E0553C8}" dt="2020-12-01T11:04:51.197" v="619"/>
          <ac:inkMkLst>
            <pc:docMk/>
            <pc:sldMk cId="1358849613" sldId="263"/>
            <ac:inkMk id="119" creationId="{7941621B-4E5F-4333-898F-E99D6A799EBC}"/>
          </ac:inkMkLst>
        </pc:inkChg>
        <pc:inkChg chg="add del mod">
          <ac:chgData name="Sachin Yadav" userId="ca0628d521f7cc78" providerId="LiveId" clId="{C06A6DC2-920C-4A8E-8BAE-6CEB7E0553C8}" dt="2020-12-01T11:04:51.181" v="611"/>
          <ac:inkMkLst>
            <pc:docMk/>
            <pc:sldMk cId="1358849613" sldId="263"/>
            <ac:inkMk id="120" creationId="{32CE734A-8669-48A9-A8BA-50D5055E2CE1}"/>
          </ac:inkMkLst>
        </pc:inkChg>
        <pc:inkChg chg="add del mod">
          <ac:chgData name="Sachin Yadav" userId="ca0628d521f7cc78" providerId="LiveId" clId="{C06A6DC2-920C-4A8E-8BAE-6CEB7E0553C8}" dt="2020-12-01T11:04:51.178" v="609"/>
          <ac:inkMkLst>
            <pc:docMk/>
            <pc:sldMk cId="1358849613" sldId="263"/>
            <ac:inkMk id="121" creationId="{1DDE83C8-9EB7-4785-8AF3-8ECBB832D221}"/>
          </ac:inkMkLst>
        </pc:inkChg>
        <pc:inkChg chg="add del mod">
          <ac:chgData name="Sachin Yadav" userId="ca0628d521f7cc78" providerId="LiveId" clId="{C06A6DC2-920C-4A8E-8BAE-6CEB7E0553C8}" dt="2020-12-01T11:04:51.187" v="615"/>
          <ac:inkMkLst>
            <pc:docMk/>
            <pc:sldMk cId="1358849613" sldId="263"/>
            <ac:inkMk id="122" creationId="{E8D5D57B-41D8-43AE-9612-26125474399C}"/>
          </ac:inkMkLst>
        </pc:inkChg>
        <pc:inkChg chg="add del mod">
          <ac:chgData name="Sachin Yadav" userId="ca0628d521f7cc78" providerId="LiveId" clId="{C06A6DC2-920C-4A8E-8BAE-6CEB7E0553C8}" dt="2020-12-01T11:04:51.140" v="594"/>
          <ac:inkMkLst>
            <pc:docMk/>
            <pc:sldMk cId="1358849613" sldId="263"/>
            <ac:inkMk id="123" creationId="{A2D7E1B0-8300-449B-B797-675AF9023749}"/>
          </ac:inkMkLst>
        </pc:inkChg>
        <pc:inkChg chg="add del mod">
          <ac:chgData name="Sachin Yadav" userId="ca0628d521f7cc78" providerId="LiveId" clId="{C06A6DC2-920C-4A8E-8BAE-6CEB7E0553C8}" dt="2020-12-01T11:04:51.166" v="603"/>
          <ac:inkMkLst>
            <pc:docMk/>
            <pc:sldMk cId="1358849613" sldId="263"/>
            <ac:inkMk id="124" creationId="{93D2192C-B89F-4463-8631-B0B708681FDD}"/>
          </ac:inkMkLst>
        </pc:inkChg>
        <pc:inkChg chg="add del mod">
          <ac:chgData name="Sachin Yadav" userId="ca0628d521f7cc78" providerId="LiveId" clId="{C06A6DC2-920C-4A8E-8BAE-6CEB7E0553C8}" dt="2020-12-01T11:04:51.199" v="622"/>
          <ac:inkMkLst>
            <pc:docMk/>
            <pc:sldMk cId="1358849613" sldId="263"/>
            <ac:inkMk id="126" creationId="{68E79AA6-CBC8-4B66-A1B3-F897A6E4D89C}"/>
          </ac:inkMkLst>
        </pc:inkChg>
        <pc:inkChg chg="add del mod">
          <ac:chgData name="Sachin Yadav" userId="ca0628d521f7cc78" providerId="LiveId" clId="{C06A6DC2-920C-4A8E-8BAE-6CEB7E0553C8}" dt="2020-12-01T11:04:51.148" v="596"/>
          <ac:inkMkLst>
            <pc:docMk/>
            <pc:sldMk cId="1358849613" sldId="263"/>
            <ac:inkMk id="127" creationId="{094F46B2-4901-4260-89B9-70B28789E166}"/>
          </ac:inkMkLst>
        </pc:inkChg>
        <pc:inkChg chg="add del mod">
          <ac:chgData name="Sachin Yadav" userId="ca0628d521f7cc78" providerId="LiveId" clId="{C06A6DC2-920C-4A8E-8BAE-6CEB7E0553C8}" dt="2020-12-01T11:04:51.150" v="597"/>
          <ac:inkMkLst>
            <pc:docMk/>
            <pc:sldMk cId="1358849613" sldId="263"/>
            <ac:inkMk id="128" creationId="{B52563DA-A9F5-498C-B27D-E4F91D2A5047}"/>
          </ac:inkMkLst>
        </pc:inkChg>
        <pc:inkChg chg="add del mod">
          <ac:chgData name="Sachin Yadav" userId="ca0628d521f7cc78" providerId="LiveId" clId="{C06A6DC2-920C-4A8E-8BAE-6CEB7E0553C8}" dt="2020-12-01T11:04:51.127" v="591"/>
          <ac:inkMkLst>
            <pc:docMk/>
            <pc:sldMk cId="1358849613" sldId="263"/>
            <ac:inkMk id="129" creationId="{21AF3101-DA90-4E4E-A5D7-2CECBB16C123}"/>
          </ac:inkMkLst>
        </pc:inkChg>
        <pc:inkChg chg="add del mod">
          <ac:chgData name="Sachin Yadav" userId="ca0628d521f7cc78" providerId="LiveId" clId="{C06A6DC2-920C-4A8E-8BAE-6CEB7E0553C8}" dt="2020-12-01T11:04:24.915" v="518"/>
          <ac:inkMkLst>
            <pc:docMk/>
            <pc:sldMk cId="1358849613" sldId="263"/>
            <ac:inkMk id="130" creationId="{5B61913A-FF35-4087-B1A5-93CB1DCD4B59}"/>
          </ac:inkMkLst>
        </pc:inkChg>
        <pc:inkChg chg="add del mod">
          <ac:chgData name="Sachin Yadav" userId="ca0628d521f7cc78" providerId="LiveId" clId="{C06A6DC2-920C-4A8E-8BAE-6CEB7E0553C8}" dt="2020-12-01T11:04:51.175" v="608"/>
          <ac:inkMkLst>
            <pc:docMk/>
            <pc:sldMk cId="1358849613" sldId="263"/>
            <ac:inkMk id="131" creationId="{F6C1C9EA-7655-421B-8B1D-F2F113F31A1C}"/>
          </ac:inkMkLst>
        </pc:inkChg>
        <pc:inkChg chg="add del mod">
          <ac:chgData name="Sachin Yadav" userId="ca0628d521f7cc78" providerId="LiveId" clId="{C06A6DC2-920C-4A8E-8BAE-6CEB7E0553C8}" dt="2020-12-01T11:04:24.923" v="519"/>
          <ac:inkMkLst>
            <pc:docMk/>
            <pc:sldMk cId="1358849613" sldId="263"/>
            <ac:inkMk id="132" creationId="{300400BA-40FA-4049-98F2-0987F12CF21B}"/>
          </ac:inkMkLst>
        </pc:inkChg>
        <pc:inkChg chg="add del mod">
          <ac:chgData name="Sachin Yadav" userId="ca0628d521f7cc78" providerId="LiveId" clId="{C06A6DC2-920C-4A8E-8BAE-6CEB7E0553C8}" dt="2020-12-01T11:04:51.106" v="585"/>
          <ac:inkMkLst>
            <pc:docMk/>
            <pc:sldMk cId="1358849613" sldId="263"/>
            <ac:inkMk id="133" creationId="{D3B49D9B-68E3-439E-8ACE-B84A02C8C5A0}"/>
          </ac:inkMkLst>
        </pc:inkChg>
        <pc:inkChg chg="add del mod">
          <ac:chgData name="Sachin Yadav" userId="ca0628d521f7cc78" providerId="LiveId" clId="{C06A6DC2-920C-4A8E-8BAE-6CEB7E0553C8}" dt="2020-12-01T11:01:22.178" v="292"/>
          <ac:inkMkLst>
            <pc:docMk/>
            <pc:sldMk cId="1358849613" sldId="263"/>
            <ac:inkMk id="135" creationId="{D1E9848F-1032-47D2-96AB-C59C7551C949}"/>
          </ac:inkMkLst>
        </pc:inkChg>
        <pc:inkChg chg="add del mod">
          <ac:chgData name="Sachin Yadav" userId="ca0628d521f7cc78" providerId="LiveId" clId="{C06A6DC2-920C-4A8E-8BAE-6CEB7E0553C8}" dt="2020-12-01T11:01:23.276" v="296"/>
          <ac:inkMkLst>
            <pc:docMk/>
            <pc:sldMk cId="1358849613" sldId="263"/>
            <ac:inkMk id="136" creationId="{F7EB88CA-D93B-409E-8061-ABD883902831}"/>
          </ac:inkMkLst>
        </pc:inkChg>
        <pc:inkChg chg="add del mod">
          <ac:chgData name="Sachin Yadav" userId="ca0628d521f7cc78" providerId="LiveId" clId="{C06A6DC2-920C-4A8E-8BAE-6CEB7E0553C8}" dt="2020-12-01T11:01:22.415" v="295"/>
          <ac:inkMkLst>
            <pc:docMk/>
            <pc:sldMk cId="1358849613" sldId="263"/>
            <ac:inkMk id="137" creationId="{0D7158A9-3543-4447-A9C0-673EFE88D758}"/>
          </ac:inkMkLst>
        </pc:inkChg>
        <pc:inkChg chg="add del mod">
          <ac:chgData name="Sachin Yadav" userId="ca0628d521f7cc78" providerId="LiveId" clId="{C06A6DC2-920C-4A8E-8BAE-6CEB7E0553C8}" dt="2020-12-01T11:01:22.182" v="294"/>
          <ac:inkMkLst>
            <pc:docMk/>
            <pc:sldMk cId="1358849613" sldId="263"/>
            <ac:inkMk id="138" creationId="{6A10A2ED-7EB4-4856-AB81-B837D0B3AADC}"/>
          </ac:inkMkLst>
        </pc:inkChg>
        <pc:inkChg chg="add del mod">
          <ac:chgData name="Sachin Yadav" userId="ca0628d521f7cc78" providerId="LiveId" clId="{C06A6DC2-920C-4A8E-8BAE-6CEB7E0553C8}" dt="2020-12-01T11:01:22.180" v="293"/>
          <ac:inkMkLst>
            <pc:docMk/>
            <pc:sldMk cId="1358849613" sldId="263"/>
            <ac:inkMk id="139" creationId="{E88FDD24-BAF6-4E1E-A172-FD88D17ED10C}"/>
          </ac:inkMkLst>
        </pc:inkChg>
        <pc:inkChg chg="add del mod">
          <ac:chgData name="Sachin Yadav" userId="ca0628d521f7cc78" providerId="LiveId" clId="{C06A6DC2-920C-4A8E-8BAE-6CEB7E0553C8}" dt="2020-12-01T11:04:25.008" v="532"/>
          <ac:inkMkLst>
            <pc:docMk/>
            <pc:sldMk cId="1358849613" sldId="263"/>
            <ac:inkMk id="141" creationId="{D09AA87B-63E1-4EA3-A3C4-D62047D0BCCE}"/>
          </ac:inkMkLst>
        </pc:inkChg>
        <pc:inkChg chg="add del mod">
          <ac:chgData name="Sachin Yadav" userId="ca0628d521f7cc78" providerId="LiveId" clId="{C06A6DC2-920C-4A8E-8BAE-6CEB7E0553C8}" dt="2020-12-01T11:00:35.800" v="254"/>
          <ac:inkMkLst>
            <pc:docMk/>
            <pc:sldMk cId="1358849613" sldId="263"/>
            <ac:inkMk id="143" creationId="{7B588F13-3CED-4D2B-8699-383ED3B42439}"/>
          </ac:inkMkLst>
        </pc:inkChg>
        <pc:inkChg chg="add del mod">
          <ac:chgData name="Sachin Yadav" userId="ca0628d521f7cc78" providerId="LiveId" clId="{C06A6DC2-920C-4A8E-8BAE-6CEB7E0553C8}" dt="2020-12-01T11:00:35.805" v="255"/>
          <ac:inkMkLst>
            <pc:docMk/>
            <pc:sldMk cId="1358849613" sldId="263"/>
            <ac:inkMk id="144" creationId="{9C499701-31ED-4193-BA3C-2B6A59F94FD3}"/>
          </ac:inkMkLst>
        </pc:inkChg>
        <pc:inkChg chg="add del mod">
          <ac:chgData name="Sachin Yadav" userId="ca0628d521f7cc78" providerId="LiveId" clId="{C06A6DC2-920C-4A8E-8BAE-6CEB7E0553C8}" dt="2020-12-01T11:00:38.042" v="256"/>
          <ac:inkMkLst>
            <pc:docMk/>
            <pc:sldMk cId="1358849613" sldId="263"/>
            <ac:inkMk id="145" creationId="{FC8276DD-2F9C-413F-8A54-155D95936E8F}"/>
          </ac:inkMkLst>
        </pc:inkChg>
        <pc:inkChg chg="add del mod">
          <ac:chgData name="Sachin Yadav" userId="ca0628d521f7cc78" providerId="LiveId" clId="{C06A6DC2-920C-4A8E-8BAE-6CEB7E0553C8}" dt="2020-12-01T11:00:35.614" v="249"/>
          <ac:inkMkLst>
            <pc:docMk/>
            <pc:sldMk cId="1358849613" sldId="263"/>
            <ac:inkMk id="147" creationId="{1CAACB4F-A930-4356-A005-B37CD84114D4}"/>
          </ac:inkMkLst>
        </pc:inkChg>
        <pc:inkChg chg="add del mod">
          <ac:chgData name="Sachin Yadav" userId="ca0628d521f7cc78" providerId="LiveId" clId="{C06A6DC2-920C-4A8E-8BAE-6CEB7E0553C8}" dt="2020-12-01T11:00:38.052" v="259"/>
          <ac:inkMkLst>
            <pc:docMk/>
            <pc:sldMk cId="1358849613" sldId="263"/>
            <ac:inkMk id="148" creationId="{C90E37A5-9601-4448-B82B-70AC5F539B0C}"/>
          </ac:inkMkLst>
        </pc:inkChg>
        <pc:inkChg chg="add del mod">
          <ac:chgData name="Sachin Yadav" userId="ca0628d521f7cc78" providerId="LiveId" clId="{C06A6DC2-920C-4A8E-8BAE-6CEB7E0553C8}" dt="2020-12-01T11:00:35.616" v="250"/>
          <ac:inkMkLst>
            <pc:docMk/>
            <pc:sldMk cId="1358849613" sldId="263"/>
            <ac:inkMk id="150" creationId="{8AE4BD62-422D-42DB-AF7C-23B45F615BA7}"/>
          </ac:inkMkLst>
        </pc:inkChg>
        <pc:inkChg chg="add del mod">
          <ac:chgData name="Sachin Yadav" userId="ca0628d521f7cc78" providerId="LiveId" clId="{C06A6DC2-920C-4A8E-8BAE-6CEB7E0553C8}" dt="2020-12-01T11:00:35.626" v="253"/>
          <ac:inkMkLst>
            <pc:docMk/>
            <pc:sldMk cId="1358849613" sldId="263"/>
            <ac:inkMk id="151" creationId="{7A2B4F26-7E53-43F9-8CE2-25382969F3B2}"/>
          </ac:inkMkLst>
        </pc:inkChg>
        <pc:inkChg chg="add del mod">
          <ac:chgData name="Sachin Yadav" userId="ca0628d521f7cc78" providerId="LiveId" clId="{C06A6DC2-920C-4A8E-8BAE-6CEB7E0553C8}" dt="2020-12-01T11:00:38.045" v="257"/>
          <ac:inkMkLst>
            <pc:docMk/>
            <pc:sldMk cId="1358849613" sldId="263"/>
            <ac:inkMk id="152" creationId="{9F390F9B-28B9-4EE1-8164-FF0AC24E20A8}"/>
          </ac:inkMkLst>
        </pc:inkChg>
        <pc:inkChg chg="add del mod">
          <ac:chgData name="Sachin Yadav" userId="ca0628d521f7cc78" providerId="LiveId" clId="{C06A6DC2-920C-4A8E-8BAE-6CEB7E0553C8}" dt="2020-12-01T11:00:38.519" v="262"/>
          <ac:inkMkLst>
            <pc:docMk/>
            <pc:sldMk cId="1358849613" sldId="263"/>
            <ac:inkMk id="153" creationId="{52FE6C55-C982-4CA4-8C50-A0BA877E3C62}"/>
          </ac:inkMkLst>
        </pc:inkChg>
        <pc:inkChg chg="add del mod">
          <ac:chgData name="Sachin Yadav" userId="ca0628d521f7cc78" providerId="LiveId" clId="{C06A6DC2-920C-4A8E-8BAE-6CEB7E0553C8}" dt="2020-12-01T11:00:38.049" v="258"/>
          <ac:inkMkLst>
            <pc:docMk/>
            <pc:sldMk cId="1358849613" sldId="263"/>
            <ac:inkMk id="154" creationId="{72129458-C289-43A4-8AA6-7283DC761609}"/>
          </ac:inkMkLst>
        </pc:inkChg>
        <pc:inkChg chg="add del mod">
          <ac:chgData name="Sachin Yadav" userId="ca0628d521f7cc78" providerId="LiveId" clId="{C06A6DC2-920C-4A8E-8BAE-6CEB7E0553C8}" dt="2020-12-01T11:00:35.619" v="251"/>
          <ac:inkMkLst>
            <pc:docMk/>
            <pc:sldMk cId="1358849613" sldId="263"/>
            <ac:inkMk id="155" creationId="{1165C352-7339-4FDE-BCF1-81238CF3BF8B}"/>
          </ac:inkMkLst>
        </pc:inkChg>
        <pc:inkChg chg="add del mod">
          <ac:chgData name="Sachin Yadav" userId="ca0628d521f7cc78" providerId="LiveId" clId="{C06A6DC2-920C-4A8E-8BAE-6CEB7E0553C8}" dt="2020-12-01T11:00:35.623" v="252"/>
          <ac:inkMkLst>
            <pc:docMk/>
            <pc:sldMk cId="1358849613" sldId="263"/>
            <ac:inkMk id="156" creationId="{1119CEE6-64F4-473F-A2DE-484D6098D8AB}"/>
          </ac:inkMkLst>
        </pc:inkChg>
        <pc:inkChg chg="add del mod">
          <ac:chgData name="Sachin Yadav" userId="ca0628d521f7cc78" providerId="LiveId" clId="{C06A6DC2-920C-4A8E-8BAE-6CEB7E0553C8}" dt="2020-12-01T11:00:38.061" v="261"/>
          <ac:inkMkLst>
            <pc:docMk/>
            <pc:sldMk cId="1358849613" sldId="263"/>
            <ac:inkMk id="158" creationId="{F5BE9665-01FC-4528-98F2-CBEF95092ED5}"/>
          </ac:inkMkLst>
        </pc:inkChg>
        <pc:inkChg chg="add del mod">
          <ac:chgData name="Sachin Yadav" userId="ca0628d521f7cc78" providerId="LiveId" clId="{C06A6DC2-920C-4A8E-8BAE-6CEB7E0553C8}" dt="2020-12-01T11:00:38.057" v="260"/>
          <ac:inkMkLst>
            <pc:docMk/>
            <pc:sldMk cId="1358849613" sldId="263"/>
            <ac:inkMk id="159" creationId="{18A81655-9725-4F5E-B2D7-96D9250F27B0}"/>
          </ac:inkMkLst>
        </pc:inkChg>
        <pc:inkChg chg="add del mod">
          <ac:chgData name="Sachin Yadav" userId="ca0628d521f7cc78" providerId="LiveId" clId="{C06A6DC2-920C-4A8E-8BAE-6CEB7E0553C8}" dt="2020-12-01T11:04:56.234" v="641"/>
          <ac:inkMkLst>
            <pc:docMk/>
            <pc:sldMk cId="1358849613" sldId="263"/>
            <ac:inkMk id="161" creationId="{9BB20D32-6E2D-4F75-9896-F6B59704267C}"/>
          </ac:inkMkLst>
        </pc:inkChg>
        <pc:inkChg chg="add del mod">
          <ac:chgData name="Sachin Yadav" userId="ca0628d521f7cc78" providerId="LiveId" clId="{C06A6DC2-920C-4A8E-8BAE-6CEB7E0553C8}" dt="2020-12-01T11:04:56.221" v="637"/>
          <ac:inkMkLst>
            <pc:docMk/>
            <pc:sldMk cId="1358849613" sldId="263"/>
            <ac:inkMk id="162" creationId="{17DE868E-FE22-4217-9599-44AA65CB03D5}"/>
          </ac:inkMkLst>
        </pc:inkChg>
        <pc:inkChg chg="add del mod">
          <ac:chgData name="Sachin Yadav" userId="ca0628d521f7cc78" providerId="LiveId" clId="{C06A6DC2-920C-4A8E-8BAE-6CEB7E0553C8}" dt="2020-12-01T11:04:56.228" v="639"/>
          <ac:inkMkLst>
            <pc:docMk/>
            <pc:sldMk cId="1358849613" sldId="263"/>
            <ac:inkMk id="163" creationId="{43BCD85F-7F23-428B-8A4E-15F757F4C67C}"/>
          </ac:inkMkLst>
        </pc:inkChg>
        <pc:inkChg chg="add del mod">
          <ac:chgData name="Sachin Yadav" userId="ca0628d521f7cc78" providerId="LiveId" clId="{C06A6DC2-920C-4A8E-8BAE-6CEB7E0553C8}" dt="2020-12-01T11:04:56.230" v="640"/>
          <ac:inkMkLst>
            <pc:docMk/>
            <pc:sldMk cId="1358849613" sldId="263"/>
            <ac:inkMk id="164" creationId="{D0EF8D5A-48D2-43E9-82A3-EDA19DDE7B5E}"/>
          </ac:inkMkLst>
        </pc:inkChg>
        <pc:inkChg chg="add del mod">
          <ac:chgData name="Sachin Yadav" userId="ca0628d521f7cc78" providerId="LiveId" clId="{C06A6DC2-920C-4A8E-8BAE-6CEB7E0553C8}" dt="2020-12-01T11:04:56.226" v="638"/>
          <ac:inkMkLst>
            <pc:docMk/>
            <pc:sldMk cId="1358849613" sldId="263"/>
            <ac:inkMk id="165" creationId="{FDEC682D-820B-4560-978F-DA12C33A2506}"/>
          </ac:inkMkLst>
        </pc:inkChg>
        <pc:inkChg chg="add del mod">
          <ac:chgData name="Sachin Yadav" userId="ca0628d521f7cc78" providerId="LiveId" clId="{C06A6DC2-920C-4A8E-8BAE-6CEB7E0553C8}" dt="2020-12-01T11:04:54.878" v="633"/>
          <ac:inkMkLst>
            <pc:docMk/>
            <pc:sldMk cId="1358849613" sldId="263"/>
            <ac:inkMk id="167" creationId="{AA428A33-7802-4B0D-9D71-3DF9D7C6868F}"/>
          </ac:inkMkLst>
        </pc:inkChg>
        <pc:inkChg chg="add del mod">
          <ac:chgData name="Sachin Yadav" userId="ca0628d521f7cc78" providerId="LiveId" clId="{C06A6DC2-920C-4A8E-8BAE-6CEB7E0553C8}" dt="2020-12-01T11:04:53.722" v="630"/>
          <ac:inkMkLst>
            <pc:docMk/>
            <pc:sldMk cId="1358849613" sldId="263"/>
            <ac:inkMk id="168" creationId="{8E1A6FC8-A95C-4569-9A1B-5AD640930E86}"/>
          </ac:inkMkLst>
        </pc:inkChg>
        <pc:inkChg chg="add del mod">
          <ac:chgData name="Sachin Yadav" userId="ca0628d521f7cc78" providerId="LiveId" clId="{C06A6DC2-920C-4A8E-8BAE-6CEB7E0553C8}" dt="2020-12-01T11:04:54.648" v="631"/>
          <ac:inkMkLst>
            <pc:docMk/>
            <pc:sldMk cId="1358849613" sldId="263"/>
            <ac:inkMk id="170" creationId="{40261856-3DA5-4EC0-B250-A2B5D1FED238}"/>
          </ac:inkMkLst>
        </pc:inkChg>
        <pc:inkChg chg="add del mod">
          <ac:chgData name="Sachin Yadav" userId="ca0628d521f7cc78" providerId="LiveId" clId="{C06A6DC2-920C-4A8E-8BAE-6CEB7E0553C8}" dt="2020-12-01T11:04:54.883" v="634"/>
          <ac:inkMkLst>
            <pc:docMk/>
            <pc:sldMk cId="1358849613" sldId="263"/>
            <ac:inkMk id="171" creationId="{AF519819-C28C-4821-98B2-E7041541FED6}"/>
          </ac:inkMkLst>
        </pc:inkChg>
        <pc:inkChg chg="add del mod">
          <ac:chgData name="Sachin Yadav" userId="ca0628d521f7cc78" providerId="LiveId" clId="{C06A6DC2-920C-4A8E-8BAE-6CEB7E0553C8}" dt="2020-12-01T11:04:54.876" v="632"/>
          <ac:inkMkLst>
            <pc:docMk/>
            <pc:sldMk cId="1358849613" sldId="263"/>
            <ac:inkMk id="172" creationId="{DF9E584E-A402-4760-BC89-984DAA86182C}"/>
          </ac:inkMkLst>
        </pc:inkChg>
        <pc:inkChg chg="add del mod">
          <ac:chgData name="Sachin Yadav" userId="ca0628d521f7cc78" providerId="LiveId" clId="{C06A6DC2-920C-4A8E-8BAE-6CEB7E0553C8}" dt="2020-12-01T11:04:54.887" v="635"/>
          <ac:inkMkLst>
            <pc:docMk/>
            <pc:sldMk cId="1358849613" sldId="263"/>
            <ac:inkMk id="173" creationId="{B4296F8A-975C-42E7-B264-398C541172AF}"/>
          </ac:inkMkLst>
        </pc:inkChg>
        <pc:inkChg chg="add del mod">
          <ac:chgData name="Sachin Yadav" userId="ca0628d521f7cc78" providerId="LiveId" clId="{C06A6DC2-920C-4A8E-8BAE-6CEB7E0553C8}" dt="2020-12-01T11:04:54.890" v="636"/>
          <ac:inkMkLst>
            <pc:docMk/>
            <pc:sldMk cId="1358849613" sldId="263"/>
            <ac:inkMk id="174" creationId="{A8935027-EE51-4545-91B1-E56B27D98345}"/>
          </ac:inkMkLst>
        </pc:inkChg>
        <pc:inkChg chg="add del mod">
          <ac:chgData name="Sachin Yadav" userId="ca0628d521f7cc78" providerId="LiveId" clId="{C06A6DC2-920C-4A8E-8BAE-6CEB7E0553C8}" dt="2020-12-01T11:04:51.201" v="625"/>
          <ac:inkMkLst>
            <pc:docMk/>
            <pc:sldMk cId="1358849613" sldId="263"/>
            <ac:inkMk id="175" creationId="{5270CF3B-40A1-45A1-A466-2DB26989D0A0}"/>
          </ac:inkMkLst>
        </pc:inkChg>
        <pc:inkChg chg="add del mod">
          <ac:chgData name="Sachin Yadav" userId="ca0628d521f7cc78" providerId="LiveId" clId="{C06A6DC2-920C-4A8E-8BAE-6CEB7E0553C8}" dt="2020-12-01T11:04:52.886" v="629"/>
          <ac:inkMkLst>
            <pc:docMk/>
            <pc:sldMk cId="1358849613" sldId="263"/>
            <ac:inkMk id="176" creationId="{851014F9-FAD8-4B4E-8103-AD1C1D11CA62}"/>
          </ac:inkMkLst>
        </pc:inkChg>
        <pc:inkChg chg="add del mod">
          <ac:chgData name="Sachin Yadav" userId="ca0628d521f7cc78" providerId="LiveId" clId="{C06A6DC2-920C-4A8E-8BAE-6CEB7E0553C8}" dt="2020-12-01T11:04:52.208" v="627"/>
          <ac:inkMkLst>
            <pc:docMk/>
            <pc:sldMk cId="1358849613" sldId="263"/>
            <ac:inkMk id="177" creationId="{2A796623-9D71-4ACF-96D2-D7C1B9477EBE}"/>
          </ac:inkMkLst>
        </pc:inkChg>
        <pc:inkChg chg="add del mod">
          <ac:chgData name="Sachin Yadav" userId="ca0628d521f7cc78" providerId="LiveId" clId="{C06A6DC2-920C-4A8E-8BAE-6CEB7E0553C8}" dt="2020-12-01T11:04:52.213" v="628"/>
          <ac:inkMkLst>
            <pc:docMk/>
            <pc:sldMk cId="1358849613" sldId="263"/>
            <ac:inkMk id="178" creationId="{2CCF2F24-8B43-4A93-B5BB-B383A6F6F3AE}"/>
          </ac:inkMkLst>
        </pc:inkChg>
        <pc:inkChg chg="add del mod">
          <ac:chgData name="Sachin Yadav" userId="ca0628d521f7cc78" providerId="LiveId" clId="{C06A6DC2-920C-4A8E-8BAE-6CEB7E0553C8}" dt="2020-12-01T11:04:51.184" v="614"/>
          <ac:inkMkLst>
            <pc:docMk/>
            <pc:sldMk cId="1358849613" sldId="263"/>
            <ac:inkMk id="179" creationId="{8E64CFB8-0B7E-4FF9-AE74-509DDE92EF57}"/>
          </ac:inkMkLst>
        </pc:inkChg>
        <pc:inkChg chg="add del mod">
          <ac:chgData name="Sachin Yadav" userId="ca0628d521f7cc78" providerId="LiveId" clId="{C06A6DC2-920C-4A8E-8BAE-6CEB7E0553C8}" dt="2020-12-01T11:04:51.165" v="602"/>
          <ac:inkMkLst>
            <pc:docMk/>
            <pc:sldMk cId="1358849613" sldId="263"/>
            <ac:inkMk id="182" creationId="{0A1E02CC-50E1-480D-93E5-66BB6FC675E6}"/>
          </ac:inkMkLst>
        </pc:inkChg>
        <pc:inkChg chg="add del mod">
          <ac:chgData name="Sachin Yadav" userId="ca0628d521f7cc78" providerId="LiveId" clId="{C06A6DC2-920C-4A8E-8BAE-6CEB7E0553C8}" dt="2020-12-01T11:00:56.237" v="287"/>
          <ac:inkMkLst>
            <pc:docMk/>
            <pc:sldMk cId="1358849613" sldId="263"/>
            <ac:inkMk id="183" creationId="{CB17C3C7-E88A-4868-9CD8-4B2BB7DA255B}"/>
          </ac:inkMkLst>
        </pc:inkChg>
        <pc:inkChg chg="add del mod">
          <ac:chgData name="Sachin Yadav" userId="ca0628d521f7cc78" providerId="LiveId" clId="{C06A6DC2-920C-4A8E-8BAE-6CEB7E0553C8}" dt="2020-12-01T11:00:56.239" v="288"/>
          <ac:inkMkLst>
            <pc:docMk/>
            <pc:sldMk cId="1358849613" sldId="263"/>
            <ac:inkMk id="184" creationId="{885A3D53-15C7-4EA5-826E-8FEB5D9E012C}"/>
          </ac:inkMkLst>
        </pc:inkChg>
        <pc:inkChg chg="add del mod">
          <ac:chgData name="Sachin Yadav" userId="ca0628d521f7cc78" providerId="LiveId" clId="{C06A6DC2-920C-4A8E-8BAE-6CEB7E0553C8}" dt="2020-12-01T11:04:56.694" v="642"/>
          <ac:inkMkLst>
            <pc:docMk/>
            <pc:sldMk cId="1358849613" sldId="263"/>
            <ac:inkMk id="187" creationId="{17CDE05B-72F4-4375-A9E6-9341DDD079CD}"/>
          </ac:inkMkLst>
        </pc:inkChg>
        <pc:inkChg chg="add del mod">
          <ac:chgData name="Sachin Yadav" userId="ca0628d521f7cc78" providerId="LiveId" clId="{C06A6DC2-920C-4A8E-8BAE-6CEB7E0553C8}" dt="2020-12-01T11:04:51.192" v="616"/>
          <ac:inkMkLst>
            <pc:docMk/>
            <pc:sldMk cId="1358849613" sldId="263"/>
            <ac:inkMk id="189" creationId="{3878A666-362D-4CA7-93B8-7A06C44F1A3D}"/>
          </ac:inkMkLst>
        </pc:inkChg>
        <pc:inkChg chg="add del mod">
          <ac:chgData name="Sachin Yadav" userId="ca0628d521f7cc78" providerId="LiveId" clId="{C06A6DC2-920C-4A8E-8BAE-6CEB7E0553C8}" dt="2020-12-01T11:04:24.873" v="512"/>
          <ac:inkMkLst>
            <pc:docMk/>
            <pc:sldMk cId="1358849613" sldId="263"/>
            <ac:inkMk id="190" creationId="{A870E2A5-2EB5-4681-A415-9F45A45B4711}"/>
          </ac:inkMkLst>
        </pc:inkChg>
        <pc:inkChg chg="add del mod">
          <ac:chgData name="Sachin Yadav" userId="ca0628d521f7cc78" providerId="LiveId" clId="{C06A6DC2-920C-4A8E-8BAE-6CEB7E0553C8}" dt="2020-12-01T11:04:25.089" v="548"/>
          <ac:inkMkLst>
            <pc:docMk/>
            <pc:sldMk cId="1358849613" sldId="263"/>
            <ac:inkMk id="191" creationId="{B2232EAC-7142-455A-BFD5-0FED418368F1}"/>
          </ac:inkMkLst>
        </pc:inkChg>
        <pc:inkChg chg="add del mod">
          <ac:chgData name="Sachin Yadav" userId="ca0628d521f7cc78" providerId="LiveId" clId="{C06A6DC2-920C-4A8E-8BAE-6CEB7E0553C8}" dt="2020-12-01T11:04:24.893" v="515"/>
          <ac:inkMkLst>
            <pc:docMk/>
            <pc:sldMk cId="1358849613" sldId="263"/>
            <ac:inkMk id="192" creationId="{3C17EAAF-F6FB-4596-AECE-2E14A5826CBC}"/>
          </ac:inkMkLst>
        </pc:inkChg>
        <pc:inkChg chg="add del mod">
          <ac:chgData name="Sachin Yadav" userId="ca0628d521f7cc78" providerId="LiveId" clId="{C06A6DC2-920C-4A8E-8BAE-6CEB7E0553C8}" dt="2020-12-01T11:04:24.837" v="507"/>
          <ac:inkMkLst>
            <pc:docMk/>
            <pc:sldMk cId="1358849613" sldId="263"/>
            <ac:inkMk id="193" creationId="{E7E5E6FD-AA56-453B-A283-34BBD66B6E63}"/>
          </ac:inkMkLst>
        </pc:inkChg>
        <pc:inkChg chg="add del mod">
          <ac:chgData name="Sachin Yadav" userId="ca0628d521f7cc78" providerId="LiveId" clId="{C06A6DC2-920C-4A8E-8BAE-6CEB7E0553C8}" dt="2020-12-01T11:04:51.102" v="584"/>
          <ac:inkMkLst>
            <pc:docMk/>
            <pc:sldMk cId="1358849613" sldId="263"/>
            <ac:inkMk id="195" creationId="{4B7B8F53-7864-4CA6-AEE3-FD3EBCC61BBD}"/>
          </ac:inkMkLst>
        </pc:inkChg>
        <pc:inkChg chg="add del mod">
          <ac:chgData name="Sachin Yadav" userId="ca0628d521f7cc78" providerId="LiveId" clId="{C06A6DC2-920C-4A8E-8BAE-6CEB7E0553C8}" dt="2020-12-01T11:04:51.196" v="618"/>
          <ac:inkMkLst>
            <pc:docMk/>
            <pc:sldMk cId="1358849613" sldId="263"/>
            <ac:inkMk id="196" creationId="{0D735B8D-10C9-4819-97C5-DF20137A6CFC}"/>
          </ac:inkMkLst>
        </pc:inkChg>
        <pc:inkChg chg="add del mod">
          <ac:chgData name="Sachin Yadav" userId="ca0628d521f7cc78" providerId="LiveId" clId="{C06A6DC2-920C-4A8E-8BAE-6CEB7E0553C8}" dt="2020-12-01T11:04:51.086" v="579"/>
          <ac:inkMkLst>
            <pc:docMk/>
            <pc:sldMk cId="1358849613" sldId="263"/>
            <ac:inkMk id="197" creationId="{042BD7AD-6935-4127-A722-C800257563DD}"/>
          </ac:inkMkLst>
        </pc:inkChg>
        <pc:inkChg chg="add del mod">
          <ac:chgData name="Sachin Yadav" userId="ca0628d521f7cc78" providerId="LiveId" clId="{C06A6DC2-920C-4A8E-8BAE-6CEB7E0553C8}" dt="2020-12-01T11:04:51.167" v="604"/>
          <ac:inkMkLst>
            <pc:docMk/>
            <pc:sldMk cId="1358849613" sldId="263"/>
            <ac:inkMk id="198" creationId="{E95A45A3-1A15-475A-8925-E46A50591E89}"/>
          </ac:inkMkLst>
        </pc:inkChg>
        <pc:inkChg chg="add del mod">
          <ac:chgData name="Sachin Yadav" userId="ca0628d521f7cc78" providerId="LiveId" clId="{C06A6DC2-920C-4A8E-8BAE-6CEB7E0553C8}" dt="2020-12-01T11:04:51.182" v="612"/>
          <ac:inkMkLst>
            <pc:docMk/>
            <pc:sldMk cId="1358849613" sldId="263"/>
            <ac:inkMk id="199" creationId="{AE8A31C9-236F-440E-9775-02AEE3171650}"/>
          </ac:inkMkLst>
        </pc:inkChg>
        <pc:inkChg chg="add del mod">
          <ac:chgData name="Sachin Yadav" userId="ca0628d521f7cc78" providerId="LiveId" clId="{C06A6DC2-920C-4A8E-8BAE-6CEB7E0553C8}" dt="2020-12-01T11:04:51.168" v="605"/>
          <ac:inkMkLst>
            <pc:docMk/>
            <pc:sldMk cId="1358849613" sldId="263"/>
            <ac:inkMk id="201" creationId="{F5402AE8-8B8E-4EF1-AEC0-1028A1BDAD85}"/>
          </ac:inkMkLst>
        </pc:inkChg>
        <pc:inkChg chg="add del mod">
          <ac:chgData name="Sachin Yadav" userId="ca0628d521f7cc78" providerId="LiveId" clId="{C06A6DC2-920C-4A8E-8BAE-6CEB7E0553C8}" dt="2020-12-01T11:04:24.788" v="503"/>
          <ac:inkMkLst>
            <pc:docMk/>
            <pc:sldMk cId="1358849613" sldId="263"/>
            <ac:inkMk id="202" creationId="{B67B9A7E-98DB-4917-BF69-9D160F3C1CE1}"/>
          </ac:inkMkLst>
        </pc:inkChg>
        <pc:inkChg chg="add del mod">
          <ac:chgData name="Sachin Yadav" userId="ca0628d521f7cc78" providerId="LiveId" clId="{C06A6DC2-920C-4A8E-8BAE-6CEB7E0553C8}" dt="2020-12-01T11:04:24.978" v="527"/>
          <ac:inkMkLst>
            <pc:docMk/>
            <pc:sldMk cId="1358849613" sldId="263"/>
            <ac:inkMk id="203" creationId="{673E4F60-6907-4949-8A0E-531BCF78F171}"/>
          </ac:inkMkLst>
        </pc:inkChg>
        <pc:inkChg chg="add del mod">
          <ac:chgData name="Sachin Yadav" userId="ca0628d521f7cc78" providerId="LiveId" clId="{C06A6DC2-920C-4A8E-8BAE-6CEB7E0553C8}" dt="2020-12-01T11:04:51.199" v="621"/>
          <ac:inkMkLst>
            <pc:docMk/>
            <pc:sldMk cId="1358849613" sldId="263"/>
            <ac:inkMk id="205" creationId="{5BD95432-5528-4A7C-9043-E7B9EA13BC63}"/>
          </ac:inkMkLst>
        </pc:inkChg>
        <pc:inkChg chg="add del mod">
          <ac:chgData name="Sachin Yadav" userId="ca0628d521f7cc78" providerId="LiveId" clId="{C06A6DC2-920C-4A8E-8BAE-6CEB7E0553C8}" dt="2020-12-01T11:04:51.130" v="592"/>
          <ac:inkMkLst>
            <pc:docMk/>
            <pc:sldMk cId="1358849613" sldId="263"/>
            <ac:inkMk id="206" creationId="{D6309ADC-D8E6-4A5F-A7FC-2F047DDE82E7}"/>
          </ac:inkMkLst>
        </pc:inkChg>
        <pc:inkChg chg="add del mod">
          <ac:chgData name="Sachin Yadav" userId="ca0628d521f7cc78" providerId="LiveId" clId="{C06A6DC2-920C-4A8E-8BAE-6CEB7E0553C8}" dt="2020-12-01T11:04:24.960" v="524"/>
          <ac:inkMkLst>
            <pc:docMk/>
            <pc:sldMk cId="1358849613" sldId="263"/>
            <ac:inkMk id="207" creationId="{37E427F9-C92D-467E-80B6-B229350FE159}"/>
          </ac:inkMkLst>
        </pc:inkChg>
        <pc:inkChg chg="add del mod">
          <ac:chgData name="Sachin Yadav" userId="ca0628d521f7cc78" providerId="LiveId" clId="{C06A6DC2-920C-4A8E-8BAE-6CEB7E0553C8}" dt="2020-12-01T11:04:24.953" v="523"/>
          <ac:inkMkLst>
            <pc:docMk/>
            <pc:sldMk cId="1358849613" sldId="263"/>
            <ac:inkMk id="209" creationId="{FA912607-BEC7-44D1-8E82-429B653FCEC5}"/>
          </ac:inkMkLst>
        </pc:inkChg>
        <pc:inkChg chg="add del mod">
          <ac:chgData name="Sachin Yadav" userId="ca0628d521f7cc78" providerId="LiveId" clId="{C06A6DC2-920C-4A8E-8BAE-6CEB7E0553C8}" dt="2020-12-01T11:04:51.183" v="613"/>
          <ac:inkMkLst>
            <pc:docMk/>
            <pc:sldMk cId="1358849613" sldId="263"/>
            <ac:inkMk id="210" creationId="{765F20E7-908F-49FD-8FCA-32D6ECD4C453}"/>
          </ac:inkMkLst>
        </pc:inkChg>
        <pc:inkChg chg="add del mod">
          <ac:chgData name="Sachin Yadav" userId="ca0628d521f7cc78" providerId="LiveId" clId="{C06A6DC2-920C-4A8E-8BAE-6CEB7E0553C8}" dt="2020-12-01T11:04:24.853" v="509"/>
          <ac:inkMkLst>
            <pc:docMk/>
            <pc:sldMk cId="1358849613" sldId="263"/>
            <ac:inkMk id="211" creationId="{43235DDC-FB6D-46AD-A866-2F7287461AED}"/>
          </ac:inkMkLst>
        </pc:inkChg>
        <pc:inkChg chg="add del mod">
          <ac:chgData name="Sachin Yadav" userId="ca0628d521f7cc78" providerId="LiveId" clId="{C06A6DC2-920C-4A8E-8BAE-6CEB7E0553C8}" dt="2020-12-01T11:04:24.907" v="517"/>
          <ac:inkMkLst>
            <pc:docMk/>
            <pc:sldMk cId="1358849613" sldId="263"/>
            <ac:inkMk id="212" creationId="{0519BD1B-4F6C-4A32-A00C-C4E1BFDED032}"/>
          </ac:inkMkLst>
        </pc:inkChg>
        <pc:inkChg chg="add del mod">
          <ac:chgData name="Sachin Yadav" userId="ca0628d521f7cc78" providerId="LiveId" clId="{C06A6DC2-920C-4A8E-8BAE-6CEB7E0553C8}" dt="2020-12-01T11:04:25.012" v="533"/>
          <ac:inkMkLst>
            <pc:docMk/>
            <pc:sldMk cId="1358849613" sldId="263"/>
            <ac:inkMk id="213" creationId="{87D29850-3763-4904-93B6-2D41A340BE76}"/>
          </ac:inkMkLst>
        </pc:inkChg>
        <pc:inkChg chg="add del mod">
          <ac:chgData name="Sachin Yadav" userId="ca0628d521f7cc78" providerId="LiveId" clId="{C06A6DC2-920C-4A8E-8BAE-6CEB7E0553C8}" dt="2020-12-01T11:01:57.972" v="337"/>
          <ac:inkMkLst>
            <pc:docMk/>
            <pc:sldMk cId="1358849613" sldId="263"/>
            <ac:inkMk id="214" creationId="{2E4C1B5E-3BD0-4639-8F56-95A75C86D55C}"/>
          </ac:inkMkLst>
        </pc:inkChg>
        <pc:inkChg chg="add del mod">
          <ac:chgData name="Sachin Yadav" userId="ca0628d521f7cc78" providerId="LiveId" clId="{C06A6DC2-920C-4A8E-8BAE-6CEB7E0553C8}" dt="2020-12-01T11:04:51.198" v="620"/>
          <ac:inkMkLst>
            <pc:docMk/>
            <pc:sldMk cId="1358849613" sldId="263"/>
            <ac:inkMk id="215" creationId="{0AC13579-A8C7-4F06-9038-A4D727FF1966}"/>
          </ac:inkMkLst>
        </pc:inkChg>
        <pc:inkChg chg="add del mod">
          <ac:chgData name="Sachin Yadav" userId="ca0628d521f7cc78" providerId="LiveId" clId="{C06A6DC2-920C-4A8E-8BAE-6CEB7E0553C8}" dt="2020-12-01T11:04:25.052" v="540"/>
          <ac:inkMkLst>
            <pc:docMk/>
            <pc:sldMk cId="1358849613" sldId="263"/>
            <ac:inkMk id="216" creationId="{84917B66-F1DA-447D-932C-8E10745E62E0}"/>
          </ac:inkMkLst>
        </pc:inkChg>
        <pc:inkChg chg="add del mod">
          <ac:chgData name="Sachin Yadav" userId="ca0628d521f7cc78" providerId="LiveId" clId="{C06A6DC2-920C-4A8E-8BAE-6CEB7E0553C8}" dt="2020-12-01T11:04:51.117" v="589"/>
          <ac:inkMkLst>
            <pc:docMk/>
            <pc:sldMk cId="1358849613" sldId="263"/>
            <ac:inkMk id="218" creationId="{17336366-C104-4261-AEDF-80B99641A2D9}"/>
          </ac:inkMkLst>
        </pc:inkChg>
        <pc:inkChg chg="add del mod">
          <ac:chgData name="Sachin Yadav" userId="ca0628d521f7cc78" providerId="LiveId" clId="{C06A6DC2-920C-4A8E-8BAE-6CEB7E0553C8}" dt="2020-12-01T11:04:51.155" v="598"/>
          <ac:inkMkLst>
            <pc:docMk/>
            <pc:sldMk cId="1358849613" sldId="263"/>
            <ac:inkMk id="220" creationId="{2F3E5E35-5889-4DC5-9CFF-620A28EC1987}"/>
          </ac:inkMkLst>
        </pc:inkChg>
        <pc:inkChg chg="add del mod">
          <ac:chgData name="Sachin Yadav" userId="ca0628d521f7cc78" providerId="LiveId" clId="{C06A6DC2-920C-4A8E-8BAE-6CEB7E0553C8}" dt="2020-12-01T11:04:51.115" v="588"/>
          <ac:inkMkLst>
            <pc:docMk/>
            <pc:sldMk cId="1358849613" sldId="263"/>
            <ac:inkMk id="221" creationId="{C5447B74-BD32-4E42-9144-2743A6D1E208}"/>
          </ac:inkMkLst>
        </pc:inkChg>
        <pc:inkChg chg="add del mod">
          <ac:chgData name="Sachin Yadav" userId="ca0628d521f7cc78" providerId="LiveId" clId="{C06A6DC2-920C-4A8E-8BAE-6CEB7E0553C8}" dt="2020-12-01T11:01:57.977" v="339"/>
          <ac:inkMkLst>
            <pc:docMk/>
            <pc:sldMk cId="1358849613" sldId="263"/>
            <ac:inkMk id="223" creationId="{F0B41367-82BE-4457-8F6F-E1DA6962C96E}"/>
          </ac:inkMkLst>
        </pc:inkChg>
        <pc:inkChg chg="add del mod">
          <ac:chgData name="Sachin Yadav" userId="ca0628d521f7cc78" providerId="LiveId" clId="{C06A6DC2-920C-4A8E-8BAE-6CEB7E0553C8}" dt="2020-12-01T11:01:57.975" v="338"/>
          <ac:inkMkLst>
            <pc:docMk/>
            <pc:sldMk cId="1358849613" sldId="263"/>
            <ac:inkMk id="224" creationId="{204C044E-B246-4B85-89D0-0288454660E4}"/>
          </ac:inkMkLst>
        </pc:inkChg>
        <pc:inkChg chg="add del mod">
          <ac:chgData name="Sachin Yadav" userId="ca0628d521f7cc78" providerId="LiveId" clId="{C06A6DC2-920C-4A8E-8BAE-6CEB7E0553C8}" dt="2020-12-01T11:01:57.979" v="340"/>
          <ac:inkMkLst>
            <pc:docMk/>
            <pc:sldMk cId="1358849613" sldId="263"/>
            <ac:inkMk id="225" creationId="{B89E6E7F-89E2-4FEF-AC72-472D1553C94E}"/>
          </ac:inkMkLst>
        </pc:inkChg>
        <pc:inkChg chg="add del mod">
          <ac:chgData name="Sachin Yadav" userId="ca0628d521f7cc78" providerId="LiveId" clId="{C06A6DC2-920C-4A8E-8BAE-6CEB7E0553C8}" dt="2020-12-01T11:04:25.017" v="534"/>
          <ac:inkMkLst>
            <pc:docMk/>
            <pc:sldMk cId="1358849613" sldId="263"/>
            <ac:inkMk id="226" creationId="{C4B261BB-FF38-4B1F-A07A-68E676446D82}"/>
          </ac:inkMkLst>
        </pc:inkChg>
        <pc:inkChg chg="add del mod">
          <ac:chgData name="Sachin Yadav" userId="ca0628d521f7cc78" providerId="LiveId" clId="{C06A6DC2-920C-4A8E-8BAE-6CEB7E0553C8}" dt="2020-12-01T11:04:51.170" v="606"/>
          <ac:inkMkLst>
            <pc:docMk/>
            <pc:sldMk cId="1358849613" sldId="263"/>
            <ac:inkMk id="227" creationId="{A3A3CF50-905D-4CA9-86E8-B7415708919A}"/>
          </ac:inkMkLst>
        </pc:inkChg>
        <pc:inkChg chg="add del mod">
          <ac:chgData name="Sachin Yadav" userId="ca0628d521f7cc78" providerId="LiveId" clId="{C06A6DC2-920C-4A8E-8BAE-6CEB7E0553C8}" dt="2020-12-01T11:04:51.144" v="595"/>
          <ac:inkMkLst>
            <pc:docMk/>
            <pc:sldMk cId="1358849613" sldId="263"/>
            <ac:inkMk id="229" creationId="{BF747C5F-A82B-45DB-BE97-75B9B4D8CA3D}"/>
          </ac:inkMkLst>
        </pc:inkChg>
        <pc:inkChg chg="add del mod">
          <ac:chgData name="Sachin Yadav" userId="ca0628d521f7cc78" providerId="LiveId" clId="{C06A6DC2-920C-4A8E-8BAE-6CEB7E0553C8}" dt="2020-12-01T11:04:24.845" v="508"/>
          <ac:inkMkLst>
            <pc:docMk/>
            <pc:sldMk cId="1358849613" sldId="263"/>
            <ac:inkMk id="231" creationId="{52087B09-88C3-4245-BD1D-153F0D64F5A4}"/>
          </ac:inkMkLst>
        </pc:inkChg>
        <pc:inkChg chg="add del mod">
          <ac:chgData name="Sachin Yadav" userId="ca0628d521f7cc78" providerId="LiveId" clId="{C06A6DC2-920C-4A8E-8BAE-6CEB7E0553C8}" dt="2020-12-01T11:04:51.195" v="617"/>
          <ac:inkMkLst>
            <pc:docMk/>
            <pc:sldMk cId="1358849613" sldId="263"/>
            <ac:inkMk id="232" creationId="{7DF8C59C-F2BE-4060-AC5E-1BA1DBDB8434}"/>
          </ac:inkMkLst>
        </pc:inkChg>
        <pc:inkChg chg="add del mod">
          <ac:chgData name="Sachin Yadav" userId="ca0628d521f7cc78" providerId="LiveId" clId="{C06A6DC2-920C-4A8E-8BAE-6CEB7E0553C8}" dt="2020-12-01T11:04:51.161" v="600"/>
          <ac:inkMkLst>
            <pc:docMk/>
            <pc:sldMk cId="1358849613" sldId="263"/>
            <ac:inkMk id="233" creationId="{5D29F5DD-CFFB-4797-805F-9DFC64A87F46}"/>
          </ac:inkMkLst>
        </pc:inkChg>
        <pc:inkChg chg="add del mod">
          <ac:chgData name="Sachin Yadav" userId="ca0628d521f7cc78" providerId="LiveId" clId="{C06A6DC2-920C-4A8E-8BAE-6CEB7E0553C8}" dt="2020-12-01T11:04:51.100" v="583"/>
          <ac:inkMkLst>
            <pc:docMk/>
            <pc:sldMk cId="1358849613" sldId="263"/>
            <ac:inkMk id="234" creationId="{C26A56B6-834B-40AB-AEE6-BE358E6CD839}"/>
          </ac:inkMkLst>
        </pc:inkChg>
        <pc:inkChg chg="add del mod">
          <ac:chgData name="Sachin Yadav" userId="ca0628d521f7cc78" providerId="LiveId" clId="{C06A6DC2-920C-4A8E-8BAE-6CEB7E0553C8}" dt="2020-12-01T11:04:51.163" v="601"/>
          <ac:inkMkLst>
            <pc:docMk/>
            <pc:sldMk cId="1358849613" sldId="263"/>
            <ac:inkMk id="235" creationId="{8CA71295-8929-4F6F-BC7F-F259341D2A30}"/>
          </ac:inkMkLst>
        </pc:inkChg>
        <pc:inkChg chg="add del mod">
          <ac:chgData name="Sachin Yadav" userId="ca0628d521f7cc78" providerId="LiveId" clId="{C06A6DC2-920C-4A8E-8BAE-6CEB7E0553C8}" dt="2020-12-01T11:04:25.047" v="539"/>
          <ac:inkMkLst>
            <pc:docMk/>
            <pc:sldMk cId="1358849613" sldId="263"/>
            <ac:inkMk id="236" creationId="{EBB8C9BB-5F5C-4374-9B6C-EDC2F7BA6AF2}"/>
          </ac:inkMkLst>
        </pc:inkChg>
        <pc:inkChg chg="add del mod">
          <ac:chgData name="Sachin Yadav" userId="ca0628d521f7cc78" providerId="LiveId" clId="{C06A6DC2-920C-4A8E-8BAE-6CEB7E0553C8}" dt="2020-12-01T11:04:51.134" v="593"/>
          <ac:inkMkLst>
            <pc:docMk/>
            <pc:sldMk cId="1358849613" sldId="263"/>
            <ac:inkMk id="237" creationId="{D12E264A-2C9F-48D0-99DA-B3A1E664DD92}"/>
          </ac:inkMkLst>
        </pc:inkChg>
        <pc:inkChg chg="add del mod">
          <ac:chgData name="Sachin Yadav" userId="ca0628d521f7cc78" providerId="LiveId" clId="{C06A6DC2-920C-4A8E-8BAE-6CEB7E0553C8}" dt="2020-12-01T11:04:33.388" v="567"/>
          <ac:inkMkLst>
            <pc:docMk/>
            <pc:sldMk cId="1358849613" sldId="263"/>
            <ac:inkMk id="239" creationId="{2A816811-6361-4433-BB78-F99ACC9D19C1}"/>
          </ac:inkMkLst>
        </pc:inkChg>
        <pc:inkChg chg="add del mod">
          <ac:chgData name="Sachin Yadav" userId="ca0628d521f7cc78" providerId="LiveId" clId="{C06A6DC2-920C-4A8E-8BAE-6CEB7E0553C8}" dt="2020-12-01T11:04:32.300" v="565"/>
          <ac:inkMkLst>
            <pc:docMk/>
            <pc:sldMk cId="1358849613" sldId="263"/>
            <ac:inkMk id="240" creationId="{9FCC6B86-D1E1-4429-B1ED-260AF8ECE7ED}"/>
          </ac:inkMkLst>
        </pc:inkChg>
        <pc:inkChg chg="add del mod">
          <ac:chgData name="Sachin Yadav" userId="ca0628d521f7cc78" providerId="LiveId" clId="{C06A6DC2-920C-4A8E-8BAE-6CEB7E0553C8}" dt="2020-12-01T11:04:59.420" v="643"/>
          <ac:inkMkLst>
            <pc:docMk/>
            <pc:sldMk cId="1358849613" sldId="263"/>
            <ac:inkMk id="241" creationId="{3970CF2A-149B-41DD-936F-BF4EADA3626C}"/>
          </ac:inkMkLst>
        </pc:inkChg>
        <pc:inkChg chg="add del mod">
          <ac:chgData name="Sachin Yadav" userId="ca0628d521f7cc78" providerId="LiveId" clId="{C06A6DC2-920C-4A8E-8BAE-6CEB7E0553C8}" dt="2020-12-01T11:04:36.084" v="572"/>
          <ac:inkMkLst>
            <pc:docMk/>
            <pc:sldMk cId="1358849613" sldId="263"/>
            <ac:inkMk id="242" creationId="{A0F1F2C3-A027-42E3-943A-6C713C60CFDE}"/>
          </ac:inkMkLst>
        </pc:inkChg>
        <pc:inkChg chg="add del mod">
          <ac:chgData name="Sachin Yadav" userId="ca0628d521f7cc78" providerId="LiveId" clId="{C06A6DC2-920C-4A8E-8BAE-6CEB7E0553C8}" dt="2020-12-01T11:04:33.381" v="566"/>
          <ac:inkMkLst>
            <pc:docMk/>
            <pc:sldMk cId="1358849613" sldId="263"/>
            <ac:inkMk id="244" creationId="{170566D8-1FE5-4978-8CC1-A1D72E78BC16}"/>
          </ac:inkMkLst>
        </pc:inkChg>
        <pc:inkChg chg="add del mod">
          <ac:chgData name="Sachin Yadav" userId="ca0628d521f7cc78" providerId="LiveId" clId="{C06A6DC2-920C-4A8E-8BAE-6CEB7E0553C8}" dt="2020-12-01T11:04:34.912" v="568"/>
          <ac:inkMkLst>
            <pc:docMk/>
            <pc:sldMk cId="1358849613" sldId="263"/>
            <ac:inkMk id="245" creationId="{1F31862D-02BD-4567-9479-1575ED4C6059}"/>
          </ac:inkMkLst>
        </pc:inkChg>
        <pc:inkChg chg="add del mod">
          <ac:chgData name="Sachin Yadav" userId="ca0628d521f7cc78" providerId="LiveId" clId="{C06A6DC2-920C-4A8E-8BAE-6CEB7E0553C8}" dt="2020-12-01T11:04:34.921" v="570"/>
          <ac:inkMkLst>
            <pc:docMk/>
            <pc:sldMk cId="1358849613" sldId="263"/>
            <ac:inkMk id="246" creationId="{11F28779-EA33-49D6-B3B2-17C24A7C45BE}"/>
          </ac:inkMkLst>
        </pc:inkChg>
        <pc:inkChg chg="add del mod">
          <ac:chgData name="Sachin Yadav" userId="ca0628d521f7cc78" providerId="LiveId" clId="{C06A6DC2-920C-4A8E-8BAE-6CEB7E0553C8}" dt="2020-12-01T11:04:31.339" v="562"/>
          <ac:inkMkLst>
            <pc:docMk/>
            <pc:sldMk cId="1358849613" sldId="263"/>
            <ac:inkMk id="247" creationId="{94CF4CD4-F4A2-47D1-91C5-299373358BFE}"/>
          </ac:inkMkLst>
        </pc:inkChg>
        <pc:inkChg chg="add del mod">
          <ac:chgData name="Sachin Yadav" userId="ca0628d521f7cc78" providerId="LiveId" clId="{C06A6DC2-920C-4A8E-8BAE-6CEB7E0553C8}" dt="2020-12-01T11:04:31.334" v="560"/>
          <ac:inkMkLst>
            <pc:docMk/>
            <pc:sldMk cId="1358849613" sldId="263"/>
            <ac:inkMk id="248" creationId="{46E2F4B3-A299-4C8D-B924-CFC191957C0C}"/>
          </ac:inkMkLst>
        </pc:inkChg>
        <pc:inkChg chg="add del mod">
          <ac:chgData name="Sachin Yadav" userId="ca0628d521f7cc78" providerId="LiveId" clId="{C06A6DC2-920C-4A8E-8BAE-6CEB7E0553C8}" dt="2020-12-01T11:04:34.916" v="569"/>
          <ac:inkMkLst>
            <pc:docMk/>
            <pc:sldMk cId="1358849613" sldId="263"/>
            <ac:inkMk id="249" creationId="{344C0FA2-D399-4952-9E39-194BEAAE3317}"/>
          </ac:inkMkLst>
        </pc:inkChg>
        <pc:inkChg chg="add del mod">
          <ac:chgData name="Sachin Yadav" userId="ca0628d521f7cc78" providerId="LiveId" clId="{C06A6DC2-920C-4A8E-8BAE-6CEB7E0553C8}" dt="2020-12-01T11:04:31.336" v="561"/>
          <ac:inkMkLst>
            <pc:docMk/>
            <pc:sldMk cId="1358849613" sldId="263"/>
            <ac:inkMk id="251" creationId="{E091EB2A-9002-489A-A7F2-E397CF2117D3}"/>
          </ac:inkMkLst>
        </pc:inkChg>
        <pc:inkChg chg="add del mod">
          <ac:chgData name="Sachin Yadav" userId="ca0628d521f7cc78" providerId="LiveId" clId="{C06A6DC2-920C-4A8E-8BAE-6CEB7E0553C8}" dt="2020-12-01T11:04:39.020" v="576"/>
          <ac:inkMkLst>
            <pc:docMk/>
            <pc:sldMk cId="1358849613" sldId="263"/>
            <ac:inkMk id="253" creationId="{A4853D5F-48CB-4561-A5E4-11A88D18FB47}"/>
          </ac:inkMkLst>
        </pc:inkChg>
        <pc:inkChg chg="add del mod">
          <ac:chgData name="Sachin Yadav" userId="ca0628d521f7cc78" providerId="LiveId" clId="{C06A6DC2-920C-4A8E-8BAE-6CEB7E0553C8}" dt="2020-12-01T11:04:51.098" v="582"/>
          <ac:inkMkLst>
            <pc:docMk/>
            <pc:sldMk cId="1358849613" sldId="263"/>
            <ac:inkMk id="254" creationId="{0F954C9F-343C-45A1-9D17-85F6D77AA6F0}"/>
          </ac:inkMkLst>
        </pc:inkChg>
        <pc:inkChg chg="add del mod">
          <ac:chgData name="Sachin Yadav" userId="ca0628d521f7cc78" providerId="LiveId" clId="{C06A6DC2-920C-4A8E-8BAE-6CEB7E0553C8}" dt="2020-12-01T11:04:39.026" v="578"/>
          <ac:inkMkLst>
            <pc:docMk/>
            <pc:sldMk cId="1358849613" sldId="263"/>
            <ac:inkMk id="255" creationId="{86CFFB98-1C6E-4834-9D99-A5984DB3E350}"/>
          </ac:inkMkLst>
        </pc:inkChg>
        <pc:inkChg chg="add del mod">
          <ac:chgData name="Sachin Yadav" userId="ca0628d521f7cc78" providerId="LiveId" clId="{C06A6DC2-920C-4A8E-8BAE-6CEB7E0553C8}" dt="2020-12-01T11:04:39.023" v="577"/>
          <ac:inkMkLst>
            <pc:docMk/>
            <pc:sldMk cId="1358849613" sldId="263"/>
            <ac:inkMk id="256" creationId="{5F6EC8F9-9140-4FFB-839B-3516515D72B9}"/>
          </ac:inkMkLst>
        </pc:inkChg>
        <pc:inkChg chg="add del mod">
          <ac:chgData name="Sachin Yadav" userId="ca0628d521f7cc78" providerId="LiveId" clId="{C06A6DC2-920C-4A8E-8BAE-6CEB7E0553C8}" dt="2020-12-01T11:04:51.200" v="624"/>
          <ac:inkMkLst>
            <pc:docMk/>
            <pc:sldMk cId="1358849613" sldId="263"/>
            <ac:inkMk id="257" creationId="{29D19255-1B65-4C2F-9CAC-D93E63CDC2C1}"/>
          </ac:inkMkLst>
        </pc:inkChg>
        <pc:inkChg chg="add del mod">
          <ac:chgData name="Sachin Yadav" userId="ca0628d521f7cc78" providerId="LiveId" clId="{C06A6DC2-920C-4A8E-8BAE-6CEB7E0553C8}" dt="2020-12-01T11:04:51.091" v="580"/>
          <ac:inkMkLst>
            <pc:docMk/>
            <pc:sldMk cId="1358849613" sldId="263"/>
            <ac:inkMk id="258" creationId="{F771727D-2545-4060-AC33-560A4D1D5311}"/>
          </ac:inkMkLst>
        </pc:inkChg>
        <pc:inkChg chg="add del mod">
          <ac:chgData name="Sachin Yadav" userId="ca0628d521f7cc78" providerId="LiveId" clId="{C06A6DC2-920C-4A8E-8BAE-6CEB7E0553C8}" dt="2020-12-01T11:04:51.180" v="610"/>
          <ac:inkMkLst>
            <pc:docMk/>
            <pc:sldMk cId="1358849613" sldId="263"/>
            <ac:inkMk id="259" creationId="{72B3BF7A-1903-4FDE-B553-99D24A978E70}"/>
          </ac:inkMkLst>
        </pc:inkChg>
        <pc:inkChg chg="add del mod">
          <ac:chgData name="Sachin Yadav" userId="ca0628d521f7cc78" providerId="LiveId" clId="{C06A6DC2-920C-4A8E-8BAE-6CEB7E0553C8}" dt="2020-12-01T11:04:51.200" v="623"/>
          <ac:inkMkLst>
            <pc:docMk/>
            <pc:sldMk cId="1358849613" sldId="263"/>
            <ac:inkMk id="260" creationId="{EC12ACB2-3A97-4EDF-AA8A-E96C9584A583}"/>
          </ac:inkMkLst>
        </pc:inkChg>
        <pc:inkChg chg="add del mod">
          <ac:chgData name="Sachin Yadav" userId="ca0628d521f7cc78" providerId="LiveId" clId="{C06A6DC2-920C-4A8E-8BAE-6CEB7E0553C8}" dt="2020-12-01T11:04:25.083" v="546"/>
          <ac:inkMkLst>
            <pc:docMk/>
            <pc:sldMk cId="1358849613" sldId="263"/>
            <ac:inkMk id="261" creationId="{6A3CED69-8F12-4E84-9A7C-F0D45CCAECEC}"/>
          </ac:inkMkLst>
        </pc:inkChg>
        <pc:inkChg chg="add del mod">
          <ac:chgData name="Sachin Yadav" userId="ca0628d521f7cc78" providerId="LiveId" clId="{C06A6DC2-920C-4A8E-8BAE-6CEB7E0553C8}" dt="2020-12-01T11:04:24.864" v="511"/>
          <ac:inkMkLst>
            <pc:docMk/>
            <pc:sldMk cId="1358849613" sldId="263"/>
            <ac:inkMk id="262" creationId="{2F3A9032-254E-4863-84B4-C1ED604F9D92}"/>
          </ac:inkMkLst>
        </pc:inkChg>
        <pc:inkChg chg="add del mod">
          <ac:chgData name="Sachin Yadav" userId="ca0628d521f7cc78" providerId="LiveId" clId="{C06A6DC2-920C-4A8E-8BAE-6CEB7E0553C8}" dt="2020-12-01T11:04:24.996" v="530"/>
          <ac:inkMkLst>
            <pc:docMk/>
            <pc:sldMk cId="1358849613" sldId="263"/>
            <ac:inkMk id="264" creationId="{95B7E7A3-946E-4191-9ECB-A56D28C7FD6B}"/>
          </ac:inkMkLst>
        </pc:inkChg>
        <pc:inkChg chg="add del mod">
          <ac:chgData name="Sachin Yadav" userId="ca0628d521f7cc78" providerId="LiveId" clId="{C06A6DC2-920C-4A8E-8BAE-6CEB7E0553C8}" dt="2020-12-01T11:04:24.784" v="502"/>
          <ac:inkMkLst>
            <pc:docMk/>
            <pc:sldMk cId="1358849613" sldId="263"/>
            <ac:inkMk id="265" creationId="{84303482-7748-45F7-9CDA-C9D4C18EC171}"/>
          </ac:inkMkLst>
        </pc:inkChg>
        <pc:inkChg chg="add del mod">
          <ac:chgData name="Sachin Yadav" userId="ca0628d521f7cc78" providerId="LiveId" clId="{C06A6DC2-920C-4A8E-8BAE-6CEB7E0553C8}" dt="2020-12-01T11:04:25.006" v="531"/>
          <ac:inkMkLst>
            <pc:docMk/>
            <pc:sldMk cId="1358849613" sldId="263"/>
            <ac:inkMk id="266" creationId="{22216755-0565-40EC-BBB7-07B210584F95}"/>
          </ac:inkMkLst>
        </pc:inkChg>
        <pc:inkChg chg="add del mod">
          <ac:chgData name="Sachin Yadav" userId="ca0628d521f7cc78" providerId="LiveId" clId="{C06A6DC2-920C-4A8E-8BAE-6CEB7E0553C8}" dt="2020-12-01T11:04:24.812" v="506"/>
          <ac:inkMkLst>
            <pc:docMk/>
            <pc:sldMk cId="1358849613" sldId="263"/>
            <ac:inkMk id="267" creationId="{9836E700-0E93-4E60-966D-0C4E4355B23D}"/>
          </ac:inkMkLst>
        </pc:inkChg>
        <pc:inkChg chg="add del mod">
          <ac:chgData name="Sachin Yadav" userId="ca0628d521f7cc78" providerId="LiveId" clId="{C06A6DC2-920C-4A8E-8BAE-6CEB7E0553C8}" dt="2020-12-01T11:04:25.041" v="538"/>
          <ac:inkMkLst>
            <pc:docMk/>
            <pc:sldMk cId="1358849613" sldId="263"/>
            <ac:inkMk id="268" creationId="{B25B182F-7705-4AD8-8642-35FF1475BFB4}"/>
          </ac:inkMkLst>
        </pc:inkChg>
        <pc:inkChg chg="add del mod">
          <ac:chgData name="Sachin Yadav" userId="ca0628d521f7cc78" providerId="LiveId" clId="{C06A6DC2-920C-4A8E-8BAE-6CEB7E0553C8}" dt="2020-12-01T11:04:24.945" v="522"/>
          <ac:inkMkLst>
            <pc:docMk/>
            <pc:sldMk cId="1358849613" sldId="263"/>
            <ac:inkMk id="269" creationId="{E3497906-600A-46DA-8D1B-8EC818772708}"/>
          </ac:inkMkLst>
        </pc:inkChg>
        <pc:inkChg chg="add del mod">
          <ac:chgData name="Sachin Yadav" userId="ca0628d521f7cc78" providerId="LiveId" clId="{C06A6DC2-920C-4A8E-8BAE-6CEB7E0553C8}" dt="2020-12-01T11:04:51.119" v="590"/>
          <ac:inkMkLst>
            <pc:docMk/>
            <pc:sldMk cId="1358849613" sldId="263"/>
            <ac:inkMk id="271" creationId="{A1B66BB6-971D-4680-8E45-77CCD6368182}"/>
          </ac:inkMkLst>
        </pc:inkChg>
        <pc:inkChg chg="add del mod">
          <ac:chgData name="Sachin Yadav" userId="ca0628d521f7cc78" providerId="LiveId" clId="{C06A6DC2-920C-4A8E-8BAE-6CEB7E0553C8}" dt="2020-12-01T11:04:24.972" v="526"/>
          <ac:inkMkLst>
            <pc:docMk/>
            <pc:sldMk cId="1358849613" sldId="263"/>
            <ac:inkMk id="272" creationId="{99D76138-28BC-4DD6-8AA7-54F48AE52A97}"/>
          </ac:inkMkLst>
        </pc:inkChg>
        <pc:inkChg chg="add del mod">
          <ac:chgData name="Sachin Yadav" userId="ca0628d521f7cc78" providerId="LiveId" clId="{C06A6DC2-920C-4A8E-8BAE-6CEB7E0553C8}" dt="2020-12-01T11:04:35.699" v="571"/>
          <ac:inkMkLst>
            <pc:docMk/>
            <pc:sldMk cId="1358849613" sldId="263"/>
            <ac:inkMk id="273" creationId="{EA334F69-58AF-4213-A2ED-102520641675}"/>
          </ac:inkMkLst>
        </pc:inkChg>
        <pc:inkChg chg="add del mod">
          <ac:chgData name="Sachin Yadav" userId="ca0628d521f7cc78" providerId="LiveId" clId="{C06A6DC2-920C-4A8E-8BAE-6CEB7E0553C8}" dt="2020-12-01T11:04:32.290" v="563"/>
          <ac:inkMkLst>
            <pc:docMk/>
            <pc:sldMk cId="1358849613" sldId="263"/>
            <ac:inkMk id="274" creationId="{EA79A0E8-2BD6-44DD-B67C-369683F07342}"/>
          </ac:inkMkLst>
        </pc:inkChg>
        <pc:inkChg chg="add del mod">
          <ac:chgData name="Sachin Yadav" userId="ca0628d521f7cc78" providerId="LiveId" clId="{C06A6DC2-920C-4A8E-8BAE-6CEB7E0553C8}" dt="2020-12-01T11:04:31.331" v="559"/>
          <ac:inkMkLst>
            <pc:docMk/>
            <pc:sldMk cId="1358849613" sldId="263"/>
            <ac:inkMk id="275" creationId="{CF2FF320-0381-47FE-A731-B37BC7095C61}"/>
          </ac:inkMkLst>
        </pc:inkChg>
        <pc:inkChg chg="add del mod">
          <ac:chgData name="Sachin Yadav" userId="ca0628d521f7cc78" providerId="LiveId" clId="{C06A6DC2-920C-4A8E-8BAE-6CEB7E0553C8}" dt="2020-12-01T11:04:51.096" v="581"/>
          <ac:inkMkLst>
            <pc:docMk/>
            <pc:sldMk cId="1358849613" sldId="263"/>
            <ac:inkMk id="277" creationId="{B4E5FF5B-593D-4B26-A2CD-BCCD91C9009C}"/>
          </ac:inkMkLst>
        </pc:inkChg>
        <pc:inkChg chg="add del mod">
          <ac:chgData name="Sachin Yadav" userId="ca0628d521f7cc78" providerId="LiveId" clId="{C06A6DC2-920C-4A8E-8BAE-6CEB7E0553C8}" dt="2020-12-01T11:04:30.447" v="558"/>
          <ac:inkMkLst>
            <pc:docMk/>
            <pc:sldMk cId="1358849613" sldId="263"/>
            <ac:inkMk id="279" creationId="{D30F9541-3D8A-475C-BEC3-EAF12C65966F}"/>
          </ac:inkMkLst>
        </pc:inkChg>
        <pc:inkChg chg="add del mod">
          <ac:chgData name="Sachin Yadav" userId="ca0628d521f7cc78" providerId="LiveId" clId="{C06A6DC2-920C-4A8E-8BAE-6CEB7E0553C8}" dt="2020-12-01T11:04:24.763" v="499"/>
          <ac:inkMkLst>
            <pc:docMk/>
            <pc:sldMk cId="1358849613" sldId="263"/>
            <ac:inkMk id="281" creationId="{A5C27EC3-551E-47F7-BE07-0F584FDF7276}"/>
          </ac:inkMkLst>
        </pc:inkChg>
        <pc:inkChg chg="add del mod">
          <ac:chgData name="Sachin Yadav" userId="ca0628d521f7cc78" providerId="LiveId" clId="{C06A6DC2-920C-4A8E-8BAE-6CEB7E0553C8}" dt="2020-12-01T11:04:25.034" v="537"/>
          <ac:inkMkLst>
            <pc:docMk/>
            <pc:sldMk cId="1358849613" sldId="263"/>
            <ac:inkMk id="283" creationId="{73A7CD7D-6139-4B84-9B0C-86AE20CEC0BC}"/>
          </ac:inkMkLst>
        </pc:inkChg>
        <pc:inkChg chg="add del mod">
          <ac:chgData name="Sachin Yadav" userId="ca0628d521f7cc78" providerId="LiveId" clId="{C06A6DC2-920C-4A8E-8BAE-6CEB7E0553C8}" dt="2020-12-01T11:04:30.049" v="557"/>
          <ac:inkMkLst>
            <pc:docMk/>
            <pc:sldMk cId="1358849613" sldId="263"/>
            <ac:inkMk id="285" creationId="{471612EC-0FCF-4E17-8A46-5C6D44DACAAC}"/>
          </ac:inkMkLst>
        </pc:inkChg>
        <pc:inkChg chg="add del mod">
          <ac:chgData name="Sachin Yadav" userId="ca0628d521f7cc78" providerId="LiveId" clId="{C06A6DC2-920C-4A8E-8BAE-6CEB7E0553C8}" dt="2020-12-01T11:04:30.044" v="556"/>
          <ac:inkMkLst>
            <pc:docMk/>
            <pc:sldMk cId="1358849613" sldId="263"/>
            <ac:inkMk id="286" creationId="{76A48BD7-9ABF-448F-9F55-8111717B6C5D}"/>
          </ac:inkMkLst>
        </pc:inkChg>
        <pc:inkChg chg="add del mod">
          <ac:chgData name="Sachin Yadav" userId="ca0628d521f7cc78" providerId="LiveId" clId="{C06A6DC2-920C-4A8E-8BAE-6CEB7E0553C8}" dt="2020-12-01T11:04:28.564" v="553"/>
          <ac:inkMkLst>
            <pc:docMk/>
            <pc:sldMk cId="1358849613" sldId="263"/>
            <ac:inkMk id="288" creationId="{040F9514-9342-43B4-857D-17660DF99386}"/>
          </ac:inkMkLst>
        </pc:inkChg>
        <pc:inkChg chg="add del mod">
          <ac:chgData name="Sachin Yadav" userId="ca0628d521f7cc78" providerId="LiveId" clId="{C06A6DC2-920C-4A8E-8BAE-6CEB7E0553C8}" dt="2020-12-01T11:04:29.383" v="555"/>
          <ac:inkMkLst>
            <pc:docMk/>
            <pc:sldMk cId="1358849613" sldId="263"/>
            <ac:inkMk id="289" creationId="{2179893F-8E5A-4B3E-B560-A6D717504485}"/>
          </ac:inkMkLst>
        </pc:inkChg>
        <pc:inkChg chg="add del mod">
          <ac:chgData name="Sachin Yadav" userId="ca0628d521f7cc78" providerId="LiveId" clId="{C06A6DC2-920C-4A8E-8BAE-6CEB7E0553C8}" dt="2020-12-01T11:04:28.575" v="554"/>
          <ac:inkMkLst>
            <pc:docMk/>
            <pc:sldMk cId="1358849613" sldId="263"/>
            <ac:inkMk id="290" creationId="{9BDA3157-0144-4BA4-B197-21957F36F866}"/>
          </ac:inkMkLst>
        </pc:inkChg>
        <pc:inkChg chg="add del mod">
          <ac:chgData name="Sachin Yadav" userId="ca0628d521f7cc78" providerId="LiveId" clId="{C06A6DC2-920C-4A8E-8BAE-6CEB7E0553C8}" dt="2020-12-01T11:04:25.028" v="536"/>
          <ac:inkMkLst>
            <pc:docMk/>
            <pc:sldMk cId="1358849613" sldId="263"/>
            <ac:inkMk id="292" creationId="{2EBCD2FC-8FD4-4A8B-A951-904795035001}"/>
          </ac:inkMkLst>
        </pc:inkChg>
        <pc:inkChg chg="add del mod">
          <ac:chgData name="Sachin Yadav" userId="ca0628d521f7cc78" providerId="LiveId" clId="{C06A6DC2-920C-4A8E-8BAE-6CEB7E0553C8}" dt="2020-12-01T11:04:24.771" v="500"/>
          <ac:inkMkLst>
            <pc:docMk/>
            <pc:sldMk cId="1358849613" sldId="263"/>
            <ac:inkMk id="293" creationId="{651D60FB-FA1A-4678-A4C4-F6FCB090D59B}"/>
          </ac:inkMkLst>
        </pc:inkChg>
        <pc:inkChg chg="add del mod">
          <ac:chgData name="Sachin Yadav" userId="ca0628d521f7cc78" providerId="LiveId" clId="{C06A6DC2-920C-4A8E-8BAE-6CEB7E0553C8}" dt="2020-12-01T11:04:25.057" v="541"/>
          <ac:inkMkLst>
            <pc:docMk/>
            <pc:sldMk cId="1358849613" sldId="263"/>
            <ac:inkMk id="295" creationId="{4EB35C49-B38C-497B-93DF-0AAC5AA2C8F3}"/>
          </ac:inkMkLst>
        </pc:inkChg>
        <pc:inkChg chg="add del mod">
          <ac:chgData name="Sachin Yadav" userId="ca0628d521f7cc78" providerId="LiveId" clId="{C06A6DC2-920C-4A8E-8BAE-6CEB7E0553C8}" dt="2020-12-01T11:04:25.079" v="545"/>
          <ac:inkMkLst>
            <pc:docMk/>
            <pc:sldMk cId="1358849613" sldId="263"/>
            <ac:inkMk id="296" creationId="{86B65EC9-0E7E-4EDD-83A5-0FB9BF8A4E3D}"/>
          </ac:inkMkLst>
        </pc:inkChg>
        <pc:inkChg chg="add del mod">
          <ac:chgData name="Sachin Yadav" userId="ca0628d521f7cc78" providerId="LiveId" clId="{C06A6DC2-920C-4A8E-8BAE-6CEB7E0553C8}" dt="2020-12-01T11:04:25.062" v="542"/>
          <ac:inkMkLst>
            <pc:docMk/>
            <pc:sldMk cId="1358849613" sldId="263"/>
            <ac:inkMk id="297" creationId="{3DD67A22-EA8B-4CE8-9968-312F43850CD5}"/>
          </ac:inkMkLst>
        </pc:inkChg>
        <pc:inkChg chg="add del mod">
          <ac:chgData name="Sachin Yadav" userId="ca0628d521f7cc78" providerId="LiveId" clId="{C06A6DC2-920C-4A8E-8BAE-6CEB7E0553C8}" dt="2020-12-01T11:04:24.798" v="504"/>
          <ac:inkMkLst>
            <pc:docMk/>
            <pc:sldMk cId="1358849613" sldId="263"/>
            <ac:inkMk id="299" creationId="{E751418D-B14E-42B8-93DA-174B611C8452}"/>
          </ac:inkMkLst>
        </pc:inkChg>
        <pc:inkChg chg="add del mod">
          <ac:chgData name="Sachin Yadav" userId="ca0628d521f7cc78" providerId="LiveId" clId="{C06A6DC2-920C-4A8E-8BAE-6CEB7E0553C8}" dt="2020-12-01T11:04:25.068" v="543"/>
          <ac:inkMkLst>
            <pc:docMk/>
            <pc:sldMk cId="1358849613" sldId="263"/>
            <ac:inkMk id="301" creationId="{4B6AE387-C86D-4FFF-B4D8-5C8F900F487D}"/>
          </ac:inkMkLst>
        </pc:inkChg>
        <pc:inkChg chg="add del mod">
          <ac:chgData name="Sachin Yadav" userId="ca0628d521f7cc78" providerId="LiveId" clId="{C06A6DC2-920C-4A8E-8BAE-6CEB7E0553C8}" dt="2020-12-01T11:04:24.859" v="510"/>
          <ac:inkMkLst>
            <pc:docMk/>
            <pc:sldMk cId="1358849613" sldId="263"/>
            <ac:inkMk id="302" creationId="{348D1216-F5B4-4B09-A73D-1F5E840060F5}"/>
          </ac:inkMkLst>
        </pc:inkChg>
        <pc:inkChg chg="add del mod">
          <ac:chgData name="Sachin Yadav" userId="ca0628d521f7cc78" providerId="LiveId" clId="{C06A6DC2-920C-4A8E-8BAE-6CEB7E0553C8}" dt="2020-12-01T11:04:24.964" v="525"/>
          <ac:inkMkLst>
            <pc:docMk/>
            <pc:sldMk cId="1358849613" sldId="263"/>
            <ac:inkMk id="303" creationId="{482B077D-D802-4EED-A773-9620D8766B66}"/>
          </ac:inkMkLst>
        </pc:inkChg>
        <pc:inkChg chg="add del mod">
          <ac:chgData name="Sachin Yadav" userId="ca0628d521f7cc78" providerId="LiveId" clId="{C06A6DC2-920C-4A8E-8BAE-6CEB7E0553C8}" dt="2020-12-01T11:04:51.173" v="607"/>
          <ac:inkMkLst>
            <pc:docMk/>
            <pc:sldMk cId="1358849613" sldId="263"/>
            <ac:inkMk id="304" creationId="{A7C49B34-515A-4247-9A4B-B56520BF1F21}"/>
          </ac:inkMkLst>
        </pc:inkChg>
        <pc:inkChg chg="add del mod">
          <ac:chgData name="Sachin Yadav" userId="ca0628d521f7cc78" providerId="LiveId" clId="{C06A6DC2-920C-4A8E-8BAE-6CEB7E0553C8}" dt="2020-12-01T11:04:51.112" v="587"/>
          <ac:inkMkLst>
            <pc:docMk/>
            <pc:sldMk cId="1358849613" sldId="263"/>
            <ac:inkMk id="305" creationId="{22B696BB-3807-4EA0-AD38-06DA4DC82C48}"/>
          </ac:inkMkLst>
        </pc:inkChg>
        <pc:inkChg chg="add del mod">
          <ac:chgData name="Sachin Yadav" userId="ca0628d521f7cc78" providerId="LiveId" clId="{C06A6DC2-920C-4A8E-8BAE-6CEB7E0553C8}" dt="2020-12-01T11:04:24.778" v="501"/>
          <ac:inkMkLst>
            <pc:docMk/>
            <pc:sldMk cId="1358849613" sldId="263"/>
            <ac:inkMk id="306" creationId="{6303333E-D66F-4C07-AF88-6368C815AF94}"/>
          </ac:inkMkLst>
        </pc:inkChg>
        <pc:inkChg chg="add del mod">
          <ac:chgData name="Sachin Yadav" userId="ca0628d521f7cc78" providerId="LiveId" clId="{C06A6DC2-920C-4A8E-8BAE-6CEB7E0553C8}" dt="2020-12-01T11:04:24.936" v="521"/>
          <ac:inkMkLst>
            <pc:docMk/>
            <pc:sldMk cId="1358849613" sldId="263"/>
            <ac:inkMk id="307" creationId="{C133E57A-F612-4E79-9FAE-AA2A83CA938E}"/>
          </ac:inkMkLst>
        </pc:inkChg>
        <pc:inkChg chg="add del mod">
          <ac:chgData name="Sachin Yadav" userId="ca0628d521f7cc78" providerId="LiveId" clId="{C06A6DC2-920C-4A8E-8BAE-6CEB7E0553C8}" dt="2020-12-01T11:04:24.991" v="529"/>
          <ac:inkMkLst>
            <pc:docMk/>
            <pc:sldMk cId="1358849613" sldId="263"/>
            <ac:inkMk id="308" creationId="{75AF2EFF-6DEC-4A12-955F-98890C36205B}"/>
          </ac:inkMkLst>
        </pc:inkChg>
        <pc:inkChg chg="add del mod">
          <ac:chgData name="Sachin Yadav" userId="ca0628d521f7cc78" providerId="LiveId" clId="{C06A6DC2-920C-4A8E-8BAE-6CEB7E0553C8}" dt="2020-12-01T11:04:24.984" v="528"/>
          <ac:inkMkLst>
            <pc:docMk/>
            <pc:sldMk cId="1358849613" sldId="263"/>
            <ac:inkMk id="309" creationId="{9F7FCA8F-DB78-4EFF-A8F8-BE7B1BAF6CB4}"/>
          </ac:inkMkLst>
        </pc:inkChg>
        <pc:inkChg chg="add del mod">
          <ac:chgData name="Sachin Yadav" userId="ca0628d521f7cc78" providerId="LiveId" clId="{C06A6DC2-920C-4A8E-8BAE-6CEB7E0553C8}" dt="2020-12-01T11:04:38.004" v="574"/>
          <ac:inkMkLst>
            <pc:docMk/>
            <pc:sldMk cId="1358849613" sldId="263"/>
            <ac:inkMk id="310" creationId="{A0F803BC-0523-4013-A776-E7E946D065F8}"/>
          </ac:inkMkLst>
        </pc:inkChg>
        <pc:inkChg chg="add del mod">
          <ac:chgData name="Sachin Yadav" userId="ca0628d521f7cc78" providerId="LiveId" clId="{C06A6DC2-920C-4A8E-8BAE-6CEB7E0553C8}" dt="2020-12-01T11:04:37.995" v="573"/>
          <ac:inkMkLst>
            <pc:docMk/>
            <pc:sldMk cId="1358849613" sldId="263"/>
            <ac:inkMk id="312" creationId="{45C7642A-4748-4F82-9355-EB376D5D8FDA}"/>
          </ac:inkMkLst>
        </pc:inkChg>
        <pc:inkChg chg="add del mod">
          <ac:chgData name="Sachin Yadav" userId="ca0628d521f7cc78" providerId="LiveId" clId="{C06A6DC2-920C-4A8E-8BAE-6CEB7E0553C8}" dt="2020-12-01T11:04:38.007" v="575"/>
          <ac:inkMkLst>
            <pc:docMk/>
            <pc:sldMk cId="1358849613" sldId="263"/>
            <ac:inkMk id="313" creationId="{78D947F5-CE74-4AB7-BFAE-02E052B09678}"/>
          </ac:inkMkLst>
        </pc:inkChg>
        <pc:inkChg chg="add del mod">
          <ac:chgData name="Sachin Yadav" userId="ca0628d521f7cc78" providerId="LiveId" clId="{C06A6DC2-920C-4A8E-8BAE-6CEB7E0553C8}" dt="2020-12-01T11:04:51.158" v="599"/>
          <ac:inkMkLst>
            <pc:docMk/>
            <pc:sldMk cId="1358849613" sldId="263"/>
            <ac:inkMk id="315" creationId="{8156BEF0-CA04-497C-A114-C0F37B4BCD04}"/>
          </ac:inkMkLst>
        </pc:inkChg>
        <pc:inkChg chg="add del mod">
          <ac:chgData name="Sachin Yadav" userId="ca0628d521f7cc78" providerId="LiveId" clId="{C06A6DC2-920C-4A8E-8BAE-6CEB7E0553C8}" dt="2020-12-01T11:04:51.109" v="586"/>
          <ac:inkMkLst>
            <pc:docMk/>
            <pc:sldMk cId="1358849613" sldId="263"/>
            <ac:inkMk id="316" creationId="{BDA573C5-AF85-4691-8CA7-8D61BAE34912}"/>
          </ac:inkMkLst>
        </pc:inkChg>
        <pc:inkChg chg="add del mod">
          <ac:chgData name="Sachin Yadav" userId="ca0628d521f7cc78" providerId="LiveId" clId="{C06A6DC2-920C-4A8E-8BAE-6CEB7E0553C8}" dt="2020-12-01T11:04:24.887" v="514"/>
          <ac:inkMkLst>
            <pc:docMk/>
            <pc:sldMk cId="1358849613" sldId="263"/>
            <ac:inkMk id="317" creationId="{2A6C6111-5F71-4237-80CB-4C4A6A61261C}"/>
          </ac:inkMkLst>
        </pc:inkChg>
        <pc:inkChg chg="add del mod">
          <ac:chgData name="Sachin Yadav" userId="ca0628d521f7cc78" providerId="LiveId" clId="{C06A6DC2-920C-4A8E-8BAE-6CEB7E0553C8}" dt="2020-12-01T11:04:24.806" v="505"/>
          <ac:inkMkLst>
            <pc:docMk/>
            <pc:sldMk cId="1358849613" sldId="263"/>
            <ac:inkMk id="318" creationId="{BE47E9C9-9E2F-4DC0-85B6-428EE371933A}"/>
          </ac:inkMkLst>
        </pc:inkChg>
        <pc:inkChg chg="add del mod">
          <ac:chgData name="Sachin Yadav" userId="ca0628d521f7cc78" providerId="LiveId" clId="{C06A6DC2-920C-4A8E-8BAE-6CEB7E0553C8}" dt="2020-12-01T11:04:24.879" v="513"/>
          <ac:inkMkLst>
            <pc:docMk/>
            <pc:sldMk cId="1358849613" sldId="263"/>
            <ac:inkMk id="319" creationId="{8078CC21-7E88-47B1-B8AB-99CB26EFC9AD}"/>
          </ac:inkMkLst>
        </pc:inkChg>
        <pc:inkChg chg="add del mod">
          <ac:chgData name="Sachin Yadav" userId="ca0628d521f7cc78" providerId="LiveId" clId="{C06A6DC2-920C-4A8E-8BAE-6CEB7E0553C8}" dt="2020-12-01T11:04:25.024" v="535"/>
          <ac:inkMkLst>
            <pc:docMk/>
            <pc:sldMk cId="1358849613" sldId="263"/>
            <ac:inkMk id="320" creationId="{C09C1906-BAB6-4391-8E1D-908E590FD75B}"/>
          </ac:inkMkLst>
        </pc:inkChg>
        <pc:inkChg chg="add del mod">
          <ac:chgData name="Sachin Yadav" userId="ca0628d521f7cc78" providerId="LiveId" clId="{C06A6DC2-920C-4A8E-8BAE-6CEB7E0553C8}" dt="2020-12-01T11:04:25.085" v="547"/>
          <ac:inkMkLst>
            <pc:docMk/>
            <pc:sldMk cId="1358849613" sldId="263"/>
            <ac:inkMk id="321" creationId="{80F5877B-868D-40B7-B300-B11D266A5346}"/>
          </ac:inkMkLst>
        </pc:inkChg>
        <pc:inkChg chg="add del mod">
          <ac:chgData name="Sachin Yadav" userId="ca0628d521f7cc78" providerId="LiveId" clId="{C06A6DC2-920C-4A8E-8BAE-6CEB7E0553C8}" dt="2020-12-01T11:04:25.429" v="549"/>
          <ac:inkMkLst>
            <pc:docMk/>
            <pc:sldMk cId="1358849613" sldId="263"/>
            <ac:inkMk id="322" creationId="{DF3098FC-9293-420A-A1C3-E4B89032BFB3}"/>
          </ac:inkMkLst>
        </pc:inkChg>
        <pc:inkChg chg="add del mod">
          <ac:chgData name="Sachin Yadav" userId="ca0628d521f7cc78" providerId="LiveId" clId="{C06A6DC2-920C-4A8E-8BAE-6CEB7E0553C8}" dt="2020-12-01T11:04:27.037" v="552"/>
          <ac:inkMkLst>
            <pc:docMk/>
            <pc:sldMk cId="1358849613" sldId="263"/>
            <ac:inkMk id="324" creationId="{B711EA1D-4A17-44B5-8FC5-F5F8EDE8B620}"/>
          </ac:inkMkLst>
        </pc:inkChg>
        <pc:inkChg chg="add del mod">
          <ac:chgData name="Sachin Yadav" userId="ca0628d521f7cc78" providerId="LiveId" clId="{C06A6DC2-920C-4A8E-8BAE-6CEB7E0553C8}" dt="2020-12-01T11:04:27.036" v="550"/>
          <ac:inkMkLst>
            <pc:docMk/>
            <pc:sldMk cId="1358849613" sldId="263"/>
            <ac:inkMk id="325" creationId="{7247D73A-F0ED-40AE-A865-F7313F47D308}"/>
          </ac:inkMkLst>
        </pc:inkChg>
        <pc:inkChg chg="add del mod">
          <ac:chgData name="Sachin Yadav" userId="ca0628d521f7cc78" providerId="LiveId" clId="{C06A6DC2-920C-4A8E-8BAE-6CEB7E0553C8}" dt="2020-12-01T11:04:27.037" v="551"/>
          <ac:inkMkLst>
            <pc:docMk/>
            <pc:sldMk cId="1358849613" sldId="263"/>
            <ac:inkMk id="326" creationId="{42AAE7D9-8268-4F4A-9F9B-9FDE4C71CE7C}"/>
          </ac:inkMkLst>
        </pc:inkChg>
        <pc:inkChg chg="add del mod">
          <ac:chgData name="Sachin Yadav" userId="ca0628d521f7cc78" providerId="LiveId" clId="{C06A6DC2-920C-4A8E-8BAE-6CEB7E0553C8}" dt="2020-12-01T11:04:11.598" v="498"/>
          <ac:inkMkLst>
            <pc:docMk/>
            <pc:sldMk cId="1358849613" sldId="263"/>
            <ac:inkMk id="327" creationId="{A56A8780-6B43-4A7F-848A-745750EDD4EA}"/>
          </ac:inkMkLst>
        </pc:inkChg>
        <pc:inkChg chg="add del mod">
          <ac:chgData name="Sachin Yadav" userId="ca0628d521f7cc78" providerId="LiveId" clId="{C06A6DC2-920C-4A8E-8BAE-6CEB7E0553C8}" dt="2020-12-01T11:04:11.414" v="496" actId="9405"/>
          <ac:inkMkLst>
            <pc:docMk/>
            <pc:sldMk cId="1358849613" sldId="263"/>
            <ac:inkMk id="329" creationId="{BB513EEE-8AFD-42DB-AD7C-B01997AC99D2}"/>
          </ac:inkMkLst>
        </pc:inkChg>
        <pc:inkChg chg="add del mod">
          <ac:chgData name="Sachin Yadav" userId="ca0628d521f7cc78" providerId="LiveId" clId="{C06A6DC2-920C-4A8E-8BAE-6CEB7E0553C8}" dt="2020-12-01T11:04:11.131" v="495" actId="9405"/>
          <ac:inkMkLst>
            <pc:docMk/>
            <pc:sldMk cId="1358849613" sldId="263"/>
            <ac:inkMk id="330" creationId="{4B60D32F-009D-420D-AC96-80A8CBED09E1}"/>
          </ac:inkMkLst>
        </pc:inkChg>
        <pc:inkChg chg="add del mod">
          <ac:chgData name="Sachin Yadav" userId="ca0628d521f7cc78" providerId="LiveId" clId="{C06A6DC2-920C-4A8E-8BAE-6CEB7E0553C8}" dt="2020-12-01T11:04:11.118" v="494"/>
          <ac:inkMkLst>
            <pc:docMk/>
            <pc:sldMk cId="1358849613" sldId="263"/>
            <ac:inkMk id="331" creationId="{01A8D83A-D737-463F-BA48-0BCC3C7A040A}"/>
          </ac:inkMkLst>
        </pc:inkChg>
        <pc:inkChg chg="add del mod">
          <ac:chgData name="Sachin Yadav" userId="ca0628d521f7cc78" providerId="LiveId" clId="{C06A6DC2-920C-4A8E-8BAE-6CEB7E0553C8}" dt="2020-12-01T11:04:10.983" v="492"/>
          <ac:inkMkLst>
            <pc:docMk/>
            <pc:sldMk cId="1358849613" sldId="263"/>
            <ac:inkMk id="333" creationId="{D73F45EE-3A28-4D61-B6BC-6235EB3733EE}"/>
          </ac:inkMkLst>
        </pc:inkChg>
        <pc:inkChg chg="add del mod">
          <ac:chgData name="Sachin Yadav" userId="ca0628d521f7cc78" providerId="LiveId" clId="{C06A6DC2-920C-4A8E-8BAE-6CEB7E0553C8}" dt="2020-12-01T11:04:10.815" v="490"/>
          <ac:inkMkLst>
            <pc:docMk/>
            <pc:sldMk cId="1358849613" sldId="263"/>
            <ac:inkMk id="335" creationId="{57445BEC-FCC4-4FF1-B4EC-7FFC13433CA3}"/>
          </ac:inkMkLst>
        </pc:inkChg>
        <pc:inkChg chg="add del mod">
          <ac:chgData name="Sachin Yadav" userId="ca0628d521f7cc78" providerId="LiveId" clId="{C06A6DC2-920C-4A8E-8BAE-6CEB7E0553C8}" dt="2020-12-01T11:04:10.444" v="488" actId="9405"/>
          <ac:inkMkLst>
            <pc:docMk/>
            <pc:sldMk cId="1358849613" sldId="263"/>
            <ac:inkMk id="337" creationId="{008D001D-0F1F-40F2-9630-9EF12976226A}"/>
          </ac:inkMkLst>
        </pc:inkChg>
        <pc:inkChg chg="add del mod">
          <ac:chgData name="Sachin Yadav" userId="ca0628d521f7cc78" providerId="LiveId" clId="{C06A6DC2-920C-4A8E-8BAE-6CEB7E0553C8}" dt="2020-12-01T11:04:10.434" v="487"/>
          <ac:inkMkLst>
            <pc:docMk/>
            <pc:sldMk cId="1358849613" sldId="263"/>
            <ac:inkMk id="338" creationId="{75A3AB6A-CABA-401D-972E-13DFB1A88ED9}"/>
          </ac:inkMkLst>
        </pc:inkChg>
        <pc:inkChg chg="add del mod">
          <ac:chgData name="Sachin Yadav" userId="ca0628d521f7cc78" providerId="LiveId" clId="{C06A6DC2-920C-4A8E-8BAE-6CEB7E0553C8}" dt="2020-12-01T11:04:10.285" v="485"/>
          <ac:inkMkLst>
            <pc:docMk/>
            <pc:sldMk cId="1358849613" sldId="263"/>
            <ac:inkMk id="340" creationId="{DC69240F-9366-4215-A53C-BB17280DD947}"/>
          </ac:inkMkLst>
        </pc:inkChg>
        <pc:inkChg chg="add del mod">
          <ac:chgData name="Sachin Yadav" userId="ca0628d521f7cc78" providerId="LiveId" clId="{C06A6DC2-920C-4A8E-8BAE-6CEB7E0553C8}" dt="2020-12-01T11:04:10.130" v="483" actId="9405"/>
          <ac:inkMkLst>
            <pc:docMk/>
            <pc:sldMk cId="1358849613" sldId="263"/>
            <ac:inkMk id="342" creationId="{811639DC-4865-4D69-8B29-512D1ECB173F}"/>
          </ac:inkMkLst>
        </pc:inkChg>
        <pc:inkChg chg="add del mod">
          <ac:chgData name="Sachin Yadav" userId="ca0628d521f7cc78" providerId="LiveId" clId="{C06A6DC2-920C-4A8E-8BAE-6CEB7E0553C8}" dt="2020-12-01T11:04:09.847" v="482" actId="9405"/>
          <ac:inkMkLst>
            <pc:docMk/>
            <pc:sldMk cId="1358849613" sldId="263"/>
            <ac:inkMk id="343" creationId="{1C43259A-0D9F-442C-BAC1-42F4B9BA091E}"/>
          </ac:inkMkLst>
        </pc:inkChg>
        <pc:inkChg chg="add del mod">
          <ac:chgData name="Sachin Yadav" userId="ca0628d521f7cc78" providerId="LiveId" clId="{C06A6DC2-920C-4A8E-8BAE-6CEB7E0553C8}" dt="2020-12-01T11:04:09.834" v="481" actId="9405"/>
          <ac:inkMkLst>
            <pc:docMk/>
            <pc:sldMk cId="1358849613" sldId="263"/>
            <ac:inkMk id="344" creationId="{5D462CEE-5DE1-4324-82A4-5CFFF5260152}"/>
          </ac:inkMkLst>
        </pc:inkChg>
        <pc:inkChg chg="add del mod">
          <ac:chgData name="Sachin Yadav" userId="ca0628d521f7cc78" providerId="LiveId" clId="{C06A6DC2-920C-4A8E-8BAE-6CEB7E0553C8}" dt="2020-12-01T11:04:09.780" v="480" actId="9405"/>
          <ac:inkMkLst>
            <pc:docMk/>
            <pc:sldMk cId="1358849613" sldId="263"/>
            <ac:inkMk id="345" creationId="{90D886DA-AC44-4048-B2B7-D253F23441A1}"/>
          </ac:inkMkLst>
        </pc:inkChg>
        <pc:inkChg chg="add del mod">
          <ac:chgData name="Sachin Yadav" userId="ca0628d521f7cc78" providerId="LiveId" clId="{C06A6DC2-920C-4A8E-8BAE-6CEB7E0553C8}" dt="2020-12-01T11:04:09.767" v="479"/>
          <ac:inkMkLst>
            <pc:docMk/>
            <pc:sldMk cId="1358849613" sldId="263"/>
            <ac:inkMk id="346" creationId="{07BDBCCE-457C-4784-BC49-2492183B835A}"/>
          </ac:inkMkLst>
        </pc:inkChg>
        <pc:inkChg chg="add del mod">
          <ac:chgData name="Sachin Yadav" userId="ca0628d521f7cc78" providerId="LiveId" clId="{C06A6DC2-920C-4A8E-8BAE-6CEB7E0553C8}" dt="2020-12-01T11:04:09.298" v="477" actId="9405"/>
          <ac:inkMkLst>
            <pc:docMk/>
            <pc:sldMk cId="1358849613" sldId="263"/>
            <ac:inkMk id="348" creationId="{0B10957B-032D-40F0-91CC-88C546222E2D}"/>
          </ac:inkMkLst>
        </pc:inkChg>
        <pc:inkChg chg="add del mod">
          <ac:chgData name="Sachin Yadav" userId="ca0628d521f7cc78" providerId="LiveId" clId="{C06A6DC2-920C-4A8E-8BAE-6CEB7E0553C8}" dt="2020-12-01T11:04:09.288" v="476"/>
          <ac:inkMkLst>
            <pc:docMk/>
            <pc:sldMk cId="1358849613" sldId="263"/>
            <ac:inkMk id="349" creationId="{A9897949-0972-420A-8AB4-35CD6091A41E}"/>
          </ac:inkMkLst>
        </pc:inkChg>
        <pc:inkChg chg="add del mod">
          <ac:chgData name="Sachin Yadav" userId="ca0628d521f7cc78" providerId="LiveId" clId="{C06A6DC2-920C-4A8E-8BAE-6CEB7E0553C8}" dt="2020-12-01T11:04:09.082" v="474" actId="9405"/>
          <ac:inkMkLst>
            <pc:docMk/>
            <pc:sldMk cId="1358849613" sldId="263"/>
            <ac:inkMk id="351" creationId="{A7AAEA4A-C03B-4140-B0D3-423F8ECD1DE3}"/>
          </ac:inkMkLst>
        </pc:inkChg>
        <pc:inkChg chg="add del mod">
          <ac:chgData name="Sachin Yadav" userId="ca0628d521f7cc78" providerId="LiveId" clId="{C06A6DC2-920C-4A8E-8BAE-6CEB7E0553C8}" dt="2020-12-01T11:04:09.069" v="473" actId="9405"/>
          <ac:inkMkLst>
            <pc:docMk/>
            <pc:sldMk cId="1358849613" sldId="263"/>
            <ac:inkMk id="352" creationId="{F8BC824E-F793-46AD-940E-4C727D47AEA4}"/>
          </ac:inkMkLst>
        </pc:inkChg>
        <pc:inkChg chg="add del mod">
          <ac:chgData name="Sachin Yadav" userId="ca0628d521f7cc78" providerId="LiveId" clId="{C06A6DC2-920C-4A8E-8BAE-6CEB7E0553C8}" dt="2020-12-01T11:04:09.026" v="472"/>
          <ac:inkMkLst>
            <pc:docMk/>
            <pc:sldMk cId="1358849613" sldId="263"/>
            <ac:inkMk id="353" creationId="{DBD3427B-E527-4FD1-A042-A25CDDB6E540}"/>
          </ac:inkMkLst>
        </pc:inkChg>
        <pc:inkChg chg="add del mod">
          <ac:chgData name="Sachin Yadav" userId="ca0628d521f7cc78" providerId="LiveId" clId="{C06A6DC2-920C-4A8E-8BAE-6CEB7E0553C8}" dt="2020-12-01T11:04:08.315" v="470"/>
          <ac:inkMkLst>
            <pc:docMk/>
            <pc:sldMk cId="1358849613" sldId="263"/>
            <ac:inkMk id="355" creationId="{040ED801-5069-48BD-8462-5A90C0F7E26E}"/>
          </ac:inkMkLst>
        </pc:inkChg>
        <pc:inkChg chg="add del mod">
          <ac:chgData name="Sachin Yadav" userId="ca0628d521f7cc78" providerId="LiveId" clId="{C06A6DC2-920C-4A8E-8BAE-6CEB7E0553C8}" dt="2020-12-01T11:05:23.971" v="659"/>
          <ac:inkMkLst>
            <pc:docMk/>
            <pc:sldMk cId="1358849613" sldId="263"/>
            <ac:inkMk id="357" creationId="{19DEEC79-B750-4EDB-B98C-06AE80163A80}"/>
          </ac:inkMkLst>
        </pc:inkChg>
        <pc:inkChg chg="add del mod">
          <ac:chgData name="Sachin Yadav" userId="ca0628d521f7cc78" providerId="LiveId" clId="{C06A6DC2-920C-4A8E-8BAE-6CEB7E0553C8}" dt="2020-12-01T11:05:23.970" v="658"/>
          <ac:inkMkLst>
            <pc:docMk/>
            <pc:sldMk cId="1358849613" sldId="263"/>
            <ac:inkMk id="358" creationId="{59800628-9B61-4FFE-8B50-F2454E99D288}"/>
          </ac:inkMkLst>
        </pc:inkChg>
        <pc:inkChg chg="add del">
          <ac:chgData name="Sachin Yadav" userId="ca0628d521f7cc78" providerId="LiveId" clId="{C06A6DC2-920C-4A8E-8BAE-6CEB7E0553C8}" dt="2020-12-01T11:05:14.041" v="655"/>
          <ac:inkMkLst>
            <pc:docMk/>
            <pc:sldMk cId="1358849613" sldId="263"/>
            <ac:inkMk id="360" creationId="{CA442431-3ABE-41C9-83D3-32A5455E445F}"/>
          </ac:inkMkLst>
        </pc:inkChg>
        <pc:inkChg chg="add del">
          <ac:chgData name="Sachin Yadav" userId="ca0628d521f7cc78" providerId="LiveId" clId="{C06A6DC2-920C-4A8E-8BAE-6CEB7E0553C8}" dt="2020-12-01T11:05:14.039" v="653"/>
          <ac:inkMkLst>
            <pc:docMk/>
            <pc:sldMk cId="1358849613" sldId="263"/>
            <ac:inkMk id="361" creationId="{DAFDA522-6225-4ADF-B4AB-A9B3B6ED08B8}"/>
          </ac:inkMkLst>
        </pc:inkChg>
        <pc:inkChg chg="add del">
          <ac:chgData name="Sachin Yadav" userId="ca0628d521f7cc78" providerId="LiveId" clId="{C06A6DC2-920C-4A8E-8BAE-6CEB7E0553C8}" dt="2020-12-01T11:05:14.042" v="657"/>
          <ac:inkMkLst>
            <pc:docMk/>
            <pc:sldMk cId="1358849613" sldId="263"/>
            <ac:inkMk id="362" creationId="{AC1F59E1-2D9C-4E06-B8D1-C8B8E5DA9C10}"/>
          </ac:inkMkLst>
        </pc:inkChg>
        <pc:inkChg chg="add del mod">
          <ac:chgData name="Sachin Yadav" userId="ca0628d521f7cc78" providerId="LiveId" clId="{C06A6DC2-920C-4A8E-8BAE-6CEB7E0553C8}" dt="2020-12-01T11:05:14.040" v="654"/>
          <ac:inkMkLst>
            <pc:docMk/>
            <pc:sldMk cId="1358849613" sldId="263"/>
            <ac:inkMk id="363" creationId="{6118FBBE-74CE-4166-B1D0-47D8FD066C72}"/>
          </ac:inkMkLst>
        </pc:inkChg>
        <pc:inkChg chg="add del mod">
          <ac:chgData name="Sachin Yadav" userId="ca0628d521f7cc78" providerId="LiveId" clId="{C06A6DC2-920C-4A8E-8BAE-6CEB7E0553C8}" dt="2020-12-01T11:05:14.042" v="656"/>
          <ac:inkMkLst>
            <pc:docMk/>
            <pc:sldMk cId="1358849613" sldId="263"/>
            <ac:inkMk id="364" creationId="{9DA2CCED-15C7-448A-BCB5-71C51C39EDCA}"/>
          </ac:inkMkLst>
        </pc:inkChg>
        <pc:inkChg chg="add del mod">
          <ac:chgData name="Sachin Yadav" userId="ca0628d521f7cc78" providerId="LiveId" clId="{C06A6DC2-920C-4A8E-8BAE-6CEB7E0553C8}" dt="2020-12-01T11:07:56.191" v="732"/>
          <ac:inkMkLst>
            <pc:docMk/>
            <pc:sldMk cId="1358849613" sldId="263"/>
            <ac:inkMk id="366" creationId="{92354A0A-F229-4F58-A13E-924698ACBC79}"/>
          </ac:inkMkLst>
        </pc:inkChg>
        <pc:inkChg chg="add del mod">
          <ac:chgData name="Sachin Yadav" userId="ca0628d521f7cc78" providerId="LiveId" clId="{C06A6DC2-920C-4A8E-8BAE-6CEB7E0553C8}" dt="2020-12-01T11:07:56.189" v="731"/>
          <ac:inkMkLst>
            <pc:docMk/>
            <pc:sldMk cId="1358849613" sldId="263"/>
            <ac:inkMk id="367" creationId="{A97B0589-385C-47C2-83D3-5C1C608AC387}"/>
          </ac:inkMkLst>
        </pc:inkChg>
        <pc:inkChg chg="add del mod">
          <ac:chgData name="Sachin Yadav" userId="ca0628d521f7cc78" providerId="LiveId" clId="{C06A6DC2-920C-4A8E-8BAE-6CEB7E0553C8}" dt="2020-12-01T11:07:56.835" v="733"/>
          <ac:inkMkLst>
            <pc:docMk/>
            <pc:sldMk cId="1358849613" sldId="263"/>
            <ac:inkMk id="369" creationId="{3EA92CEE-7C57-4F32-A6C9-AD471987A278}"/>
          </ac:inkMkLst>
        </pc:inkChg>
        <pc:inkChg chg="add del mod">
          <ac:chgData name="Sachin Yadav" userId="ca0628d521f7cc78" providerId="LiveId" clId="{C06A6DC2-920C-4A8E-8BAE-6CEB7E0553C8}" dt="2020-12-01T11:07:57.536" v="735"/>
          <ac:inkMkLst>
            <pc:docMk/>
            <pc:sldMk cId="1358849613" sldId="263"/>
            <ac:inkMk id="371" creationId="{6B0A57ED-42AA-4FF8-B322-80ADC908AE9A}"/>
          </ac:inkMkLst>
        </pc:inkChg>
        <pc:inkChg chg="add del mod">
          <ac:chgData name="Sachin Yadav" userId="ca0628d521f7cc78" providerId="LiveId" clId="{C06A6DC2-920C-4A8E-8BAE-6CEB7E0553C8}" dt="2020-12-01T11:07:54.252" v="718"/>
          <ac:inkMkLst>
            <pc:docMk/>
            <pc:sldMk cId="1358849613" sldId="263"/>
            <ac:inkMk id="373" creationId="{6460E176-2C69-4CF6-A6FC-7A9A04C752AC}"/>
          </ac:inkMkLst>
        </pc:inkChg>
        <pc:inkChg chg="add del mod">
          <ac:chgData name="Sachin Yadav" userId="ca0628d521f7cc78" providerId="LiveId" clId="{C06A6DC2-920C-4A8E-8BAE-6CEB7E0553C8}" dt="2020-12-01T11:07:54.256" v="719"/>
          <ac:inkMkLst>
            <pc:docMk/>
            <pc:sldMk cId="1358849613" sldId="263"/>
            <ac:inkMk id="374" creationId="{8F4782C6-22A3-4818-883E-65E2899F09A0}"/>
          </ac:inkMkLst>
        </pc:inkChg>
        <pc:inkChg chg="add del mod">
          <ac:chgData name="Sachin Yadav" userId="ca0628d521f7cc78" providerId="LiveId" clId="{C06A6DC2-920C-4A8E-8BAE-6CEB7E0553C8}" dt="2020-12-01T11:07:54.712" v="722"/>
          <ac:inkMkLst>
            <pc:docMk/>
            <pc:sldMk cId="1358849613" sldId="263"/>
            <ac:inkMk id="375" creationId="{D9B395A7-A382-4B59-9E8E-9C7CEC54974C}"/>
          </ac:inkMkLst>
        </pc:inkChg>
        <pc:inkChg chg="add del mod">
          <ac:chgData name="Sachin Yadav" userId="ca0628d521f7cc78" providerId="LiveId" clId="{C06A6DC2-920C-4A8E-8BAE-6CEB7E0553C8}" dt="2020-12-01T11:07:54.707" v="720"/>
          <ac:inkMkLst>
            <pc:docMk/>
            <pc:sldMk cId="1358849613" sldId="263"/>
            <ac:inkMk id="376" creationId="{8535D823-2F9F-402B-B551-84C2D7F81E33}"/>
          </ac:inkMkLst>
        </pc:inkChg>
        <pc:inkChg chg="add del mod">
          <ac:chgData name="Sachin Yadav" userId="ca0628d521f7cc78" providerId="LiveId" clId="{C06A6DC2-920C-4A8E-8BAE-6CEB7E0553C8}" dt="2020-12-01T11:07:54.720" v="725"/>
          <ac:inkMkLst>
            <pc:docMk/>
            <pc:sldMk cId="1358849613" sldId="263"/>
            <ac:inkMk id="377" creationId="{637429BC-EE23-4A66-BABF-6480EC253DFF}"/>
          </ac:inkMkLst>
        </pc:inkChg>
        <pc:inkChg chg="add del mod">
          <ac:chgData name="Sachin Yadav" userId="ca0628d521f7cc78" providerId="LiveId" clId="{C06A6DC2-920C-4A8E-8BAE-6CEB7E0553C8}" dt="2020-12-01T11:07:54.726" v="728"/>
          <ac:inkMkLst>
            <pc:docMk/>
            <pc:sldMk cId="1358849613" sldId="263"/>
            <ac:inkMk id="378" creationId="{70B47540-9B2B-4CEE-9810-CD4CAAC15B88}"/>
          </ac:inkMkLst>
        </pc:inkChg>
        <pc:inkChg chg="add del mod">
          <ac:chgData name="Sachin Yadav" userId="ca0628d521f7cc78" providerId="LiveId" clId="{C06A6DC2-920C-4A8E-8BAE-6CEB7E0553C8}" dt="2020-12-01T11:07:54.721" v="726"/>
          <ac:inkMkLst>
            <pc:docMk/>
            <pc:sldMk cId="1358849613" sldId="263"/>
            <ac:inkMk id="379" creationId="{01172C29-D2C2-48B8-B96E-F0EDA73439EB}"/>
          </ac:inkMkLst>
        </pc:inkChg>
        <pc:inkChg chg="add del mod">
          <ac:chgData name="Sachin Yadav" userId="ca0628d521f7cc78" providerId="LiveId" clId="{C06A6DC2-920C-4A8E-8BAE-6CEB7E0553C8}" dt="2020-12-01T11:07:54.710" v="721"/>
          <ac:inkMkLst>
            <pc:docMk/>
            <pc:sldMk cId="1358849613" sldId="263"/>
            <ac:inkMk id="383" creationId="{8E0B4BAF-2A37-4721-B495-37ED3324400D}"/>
          </ac:inkMkLst>
        </pc:inkChg>
        <pc:inkChg chg="add del mod">
          <ac:chgData name="Sachin Yadav" userId="ca0628d521f7cc78" providerId="LiveId" clId="{C06A6DC2-920C-4A8E-8BAE-6CEB7E0553C8}" dt="2020-12-01T11:07:54.729" v="729"/>
          <ac:inkMkLst>
            <pc:docMk/>
            <pc:sldMk cId="1358849613" sldId="263"/>
            <ac:inkMk id="384" creationId="{F8B2D375-FA13-4F72-A553-DAF39F48649F}"/>
          </ac:inkMkLst>
        </pc:inkChg>
        <pc:inkChg chg="add del mod">
          <ac:chgData name="Sachin Yadav" userId="ca0628d521f7cc78" providerId="LiveId" clId="{C06A6DC2-920C-4A8E-8BAE-6CEB7E0553C8}" dt="2020-12-01T11:07:54.714" v="723"/>
          <ac:inkMkLst>
            <pc:docMk/>
            <pc:sldMk cId="1358849613" sldId="263"/>
            <ac:inkMk id="386" creationId="{3803A500-2D16-4AA2-BB9C-CCE9A4692EA6}"/>
          </ac:inkMkLst>
        </pc:inkChg>
        <pc:inkChg chg="add del mod">
          <ac:chgData name="Sachin Yadav" userId="ca0628d521f7cc78" providerId="LiveId" clId="{C06A6DC2-920C-4A8E-8BAE-6CEB7E0553C8}" dt="2020-12-01T11:07:54.724" v="727"/>
          <ac:inkMkLst>
            <pc:docMk/>
            <pc:sldMk cId="1358849613" sldId="263"/>
            <ac:inkMk id="387" creationId="{A60267A6-7E07-4644-AA96-7302B3CC520F}"/>
          </ac:inkMkLst>
        </pc:inkChg>
        <pc:inkChg chg="add del mod">
          <ac:chgData name="Sachin Yadav" userId="ca0628d521f7cc78" providerId="LiveId" clId="{C06A6DC2-920C-4A8E-8BAE-6CEB7E0553C8}" dt="2020-12-01T11:07:53.643" v="716"/>
          <ac:inkMkLst>
            <pc:docMk/>
            <pc:sldMk cId="1358849613" sldId="263"/>
            <ac:inkMk id="388" creationId="{8944BCF4-9D51-4FE1-BD40-D0B77148F3A2}"/>
          </ac:inkMkLst>
        </pc:inkChg>
        <pc:inkChg chg="add del mod">
          <ac:chgData name="Sachin Yadav" userId="ca0628d521f7cc78" providerId="LiveId" clId="{C06A6DC2-920C-4A8E-8BAE-6CEB7E0553C8}" dt="2020-12-01T11:07:53.619" v="715"/>
          <ac:inkMkLst>
            <pc:docMk/>
            <pc:sldMk cId="1358849613" sldId="263"/>
            <ac:inkMk id="390" creationId="{A5C1C24B-D97E-4E04-9097-B68F6538944B}"/>
          </ac:inkMkLst>
        </pc:inkChg>
        <pc:inkChg chg="add del mod">
          <ac:chgData name="Sachin Yadav" userId="ca0628d521f7cc78" providerId="LiveId" clId="{C06A6DC2-920C-4A8E-8BAE-6CEB7E0553C8}" dt="2020-12-01T11:07:54.717" v="724"/>
          <ac:inkMkLst>
            <pc:docMk/>
            <pc:sldMk cId="1358849613" sldId="263"/>
            <ac:inkMk id="392" creationId="{C690BDFC-6CB3-4A7A-9E1B-F46DDB17F4A0}"/>
          </ac:inkMkLst>
        </pc:inkChg>
        <pc:inkChg chg="add del mod">
          <ac:chgData name="Sachin Yadav" userId="ca0628d521f7cc78" providerId="LiveId" clId="{C06A6DC2-920C-4A8E-8BAE-6CEB7E0553C8}" dt="2020-12-01T11:07:55.234" v="730"/>
          <ac:inkMkLst>
            <pc:docMk/>
            <pc:sldMk cId="1358849613" sldId="263"/>
            <ac:inkMk id="393" creationId="{35B87558-F03B-49ED-9B82-9E03AAFAD466}"/>
          </ac:inkMkLst>
        </pc:inkChg>
        <pc:inkChg chg="add del mod">
          <ac:chgData name="Sachin Yadav" userId="ca0628d521f7cc78" providerId="LiveId" clId="{C06A6DC2-920C-4A8E-8BAE-6CEB7E0553C8}" dt="2020-12-01T11:07:53.647" v="717"/>
          <ac:inkMkLst>
            <pc:docMk/>
            <pc:sldMk cId="1358849613" sldId="263"/>
            <ac:inkMk id="395" creationId="{7A369D19-83DE-4516-ABE1-4FD29EEE90AB}"/>
          </ac:inkMkLst>
        </pc:inkChg>
        <pc:inkChg chg="add del mod">
          <ac:chgData name="Sachin Yadav" userId="ca0628d521f7cc78" providerId="LiveId" clId="{C06A6DC2-920C-4A8E-8BAE-6CEB7E0553C8}" dt="2020-12-01T11:07:50.363" v="710"/>
          <ac:inkMkLst>
            <pc:docMk/>
            <pc:sldMk cId="1358849613" sldId="263"/>
            <ac:inkMk id="396" creationId="{43EB3049-0802-4AAB-960B-DF1C54E25653}"/>
          </ac:inkMkLst>
        </pc:inkChg>
        <pc:inkChg chg="add del mod">
          <ac:chgData name="Sachin Yadav" userId="ca0628d521f7cc78" providerId="LiveId" clId="{C06A6DC2-920C-4A8E-8BAE-6CEB7E0553C8}" dt="2020-12-01T11:07:51.356" v="711"/>
          <ac:inkMkLst>
            <pc:docMk/>
            <pc:sldMk cId="1358849613" sldId="263"/>
            <ac:inkMk id="397" creationId="{02C996F5-D93B-4E90-BD07-4C3A5DD7C4E4}"/>
          </ac:inkMkLst>
        </pc:inkChg>
        <pc:inkChg chg="add del mod">
          <ac:chgData name="Sachin Yadav" userId="ca0628d521f7cc78" providerId="LiveId" clId="{C06A6DC2-920C-4A8E-8BAE-6CEB7E0553C8}" dt="2020-12-01T11:07:49.857" v="705"/>
          <ac:inkMkLst>
            <pc:docMk/>
            <pc:sldMk cId="1358849613" sldId="263"/>
            <ac:inkMk id="398" creationId="{5C06579B-1B9E-4F81-93AE-2B72BB8FBDDC}"/>
          </ac:inkMkLst>
        </pc:inkChg>
        <pc:inkChg chg="add del mod">
          <ac:chgData name="Sachin Yadav" userId="ca0628d521f7cc78" providerId="LiveId" clId="{C06A6DC2-920C-4A8E-8BAE-6CEB7E0553C8}" dt="2020-12-01T11:07:50.147" v="709"/>
          <ac:inkMkLst>
            <pc:docMk/>
            <pc:sldMk cId="1358849613" sldId="263"/>
            <ac:inkMk id="399" creationId="{B740A86D-B0D9-42A5-A079-8C54F6BA9F23}"/>
          </ac:inkMkLst>
        </pc:inkChg>
        <pc:inkChg chg="add del mod">
          <ac:chgData name="Sachin Yadav" userId="ca0628d521f7cc78" providerId="LiveId" clId="{C06A6DC2-920C-4A8E-8BAE-6CEB7E0553C8}" dt="2020-12-01T11:07:50.145" v="708"/>
          <ac:inkMkLst>
            <pc:docMk/>
            <pc:sldMk cId="1358849613" sldId="263"/>
            <ac:inkMk id="400" creationId="{CF071F8C-AC5F-42B3-B168-9DE55C567BD9}"/>
          </ac:inkMkLst>
        </pc:inkChg>
        <pc:inkChg chg="add del mod">
          <ac:chgData name="Sachin Yadav" userId="ca0628d521f7cc78" providerId="LiveId" clId="{C06A6DC2-920C-4A8E-8BAE-6CEB7E0553C8}" dt="2020-12-01T11:07:49.858" v="706"/>
          <ac:inkMkLst>
            <pc:docMk/>
            <pc:sldMk cId="1358849613" sldId="263"/>
            <ac:inkMk id="401" creationId="{EB38D844-1835-4F38-98F7-77C75AF53EB1}"/>
          </ac:inkMkLst>
        </pc:inkChg>
        <pc:inkChg chg="add del mod">
          <ac:chgData name="Sachin Yadav" userId="ca0628d521f7cc78" providerId="LiveId" clId="{C06A6DC2-920C-4A8E-8BAE-6CEB7E0553C8}" dt="2020-12-01T11:07:52.001" v="712"/>
          <ac:inkMkLst>
            <pc:docMk/>
            <pc:sldMk cId="1358849613" sldId="263"/>
            <ac:inkMk id="402" creationId="{A1E1A96A-ACDF-4945-8900-F7E1E456C14E}"/>
          </ac:inkMkLst>
        </pc:inkChg>
        <pc:inkChg chg="add del mod">
          <ac:chgData name="Sachin Yadav" userId="ca0628d521f7cc78" providerId="LiveId" clId="{C06A6DC2-920C-4A8E-8BAE-6CEB7E0553C8}" dt="2020-12-01T11:07:49.859" v="707"/>
          <ac:inkMkLst>
            <pc:docMk/>
            <pc:sldMk cId="1358849613" sldId="263"/>
            <ac:inkMk id="403" creationId="{B789979F-E545-4B38-BC31-915DEE39C72B}"/>
          </ac:inkMkLst>
        </pc:inkChg>
        <pc:inkChg chg="add del mod">
          <ac:chgData name="Sachin Yadav" userId="ca0628d521f7cc78" providerId="LiveId" clId="{C06A6DC2-920C-4A8E-8BAE-6CEB7E0553C8}" dt="2020-12-01T11:07:52.003" v="713"/>
          <ac:inkMkLst>
            <pc:docMk/>
            <pc:sldMk cId="1358849613" sldId="263"/>
            <ac:inkMk id="404" creationId="{42320010-4D26-45D9-83CD-1A605EB09086}"/>
          </ac:inkMkLst>
        </pc:inkChg>
        <pc:inkChg chg="add del mod">
          <ac:chgData name="Sachin Yadav" userId="ca0628d521f7cc78" providerId="LiveId" clId="{C06A6DC2-920C-4A8E-8BAE-6CEB7E0553C8}" dt="2020-12-01T11:07:52.978" v="714"/>
          <ac:inkMkLst>
            <pc:docMk/>
            <pc:sldMk cId="1358849613" sldId="263"/>
            <ac:inkMk id="406" creationId="{B0CDBEC6-4D1E-4964-B751-C08322BC8940}"/>
          </ac:inkMkLst>
        </pc:inkChg>
        <pc:inkChg chg="add del mod">
          <ac:chgData name="Sachin Yadav" userId="ca0628d521f7cc78" providerId="LiveId" clId="{C06A6DC2-920C-4A8E-8BAE-6CEB7E0553C8}" dt="2020-12-01T11:07:49.151" v="704"/>
          <ac:inkMkLst>
            <pc:docMk/>
            <pc:sldMk cId="1358849613" sldId="263"/>
            <ac:inkMk id="407" creationId="{5C4F3450-DE02-4C97-9FB3-156C3D5D299F}"/>
          </ac:inkMkLst>
        </pc:inkChg>
        <pc:inkChg chg="add del">
          <ac:chgData name="Sachin Yadav" userId="ca0628d521f7cc78" providerId="LiveId" clId="{C06A6DC2-920C-4A8E-8BAE-6CEB7E0553C8}" dt="2020-12-01T11:07:57.069" v="734"/>
          <ac:inkMkLst>
            <pc:docMk/>
            <pc:sldMk cId="1358849613" sldId="263"/>
            <ac:inkMk id="409" creationId="{18BC6560-ED51-43B9-BDE7-83081148B478}"/>
          </ac:inkMkLst>
        </pc:inkChg>
        <pc:inkChg chg="add del">
          <ac:chgData name="Sachin Yadav" userId="ca0628d521f7cc78" providerId="LiveId" clId="{C06A6DC2-920C-4A8E-8BAE-6CEB7E0553C8}" dt="2020-12-01T11:07:46.057" v="703"/>
          <ac:inkMkLst>
            <pc:docMk/>
            <pc:sldMk cId="1358849613" sldId="263"/>
            <ac:inkMk id="410" creationId="{084E6242-09EA-4D9D-81A6-12C40299779E}"/>
          </ac:inkMkLst>
        </pc:inkChg>
      </pc:sldChg>
    </pc:docChg>
  </pc:docChgLst>
  <pc:docChgLst>
    <pc:chgData name="Sachin Yadav" userId="25f749c3-2814-4ad1-80c1-1d2bf8b1bba6" providerId="ADAL" clId="{CB0EA91C-4D0B-4E7B-A550-292FEB73CD20}"/>
    <pc:docChg chg="modSld sldOrd">
      <pc:chgData name="Sachin Yadav" userId="25f749c3-2814-4ad1-80c1-1d2bf8b1bba6" providerId="ADAL" clId="{CB0EA91C-4D0B-4E7B-A550-292FEB73CD20}" dt="2021-07-01T15:07:24.283" v="2"/>
      <pc:docMkLst>
        <pc:docMk/>
      </pc:docMkLst>
      <pc:sldChg chg="ord">
        <pc:chgData name="Sachin Yadav" userId="25f749c3-2814-4ad1-80c1-1d2bf8b1bba6" providerId="ADAL" clId="{CB0EA91C-4D0B-4E7B-A550-292FEB73CD20}" dt="2021-07-01T14:24:37.979" v="1"/>
        <pc:sldMkLst>
          <pc:docMk/>
          <pc:sldMk cId="3935690760" sldId="256"/>
        </pc:sldMkLst>
      </pc:sldChg>
      <pc:sldChg chg="addSp">
        <pc:chgData name="Sachin Yadav" userId="25f749c3-2814-4ad1-80c1-1d2bf8b1bba6" providerId="ADAL" clId="{CB0EA91C-4D0B-4E7B-A550-292FEB73CD20}" dt="2021-07-01T15:07:24.283" v="2"/>
        <pc:sldMkLst>
          <pc:docMk/>
          <pc:sldMk cId="1449383315" sldId="257"/>
        </pc:sldMkLst>
        <pc:inkChg chg="add">
          <ac:chgData name="Sachin Yadav" userId="25f749c3-2814-4ad1-80c1-1d2bf8b1bba6" providerId="ADAL" clId="{CB0EA91C-4D0B-4E7B-A550-292FEB73CD20}" dt="2021-07-01T15:07:24.283" v="2"/>
          <ac:inkMkLst>
            <pc:docMk/>
            <pc:sldMk cId="1449383315" sldId="257"/>
            <ac:inkMk id="4" creationId="{AD5552A4-967F-4343-BEDA-ACBE729D1C59}"/>
          </ac:inkMkLst>
        </pc:inkChg>
      </pc:sldChg>
      <pc:sldChg chg="addSp">
        <pc:chgData name="Sachin Yadav" userId="25f749c3-2814-4ad1-80c1-1d2bf8b1bba6" providerId="ADAL" clId="{CB0EA91C-4D0B-4E7B-A550-292FEB73CD20}" dt="2021-07-01T15:07:24.283" v="2"/>
        <pc:sldMkLst>
          <pc:docMk/>
          <pc:sldMk cId="3200646132" sldId="259"/>
        </pc:sldMkLst>
        <pc:inkChg chg="add">
          <ac:chgData name="Sachin Yadav" userId="25f749c3-2814-4ad1-80c1-1d2bf8b1bba6" providerId="ADAL" clId="{CB0EA91C-4D0B-4E7B-A550-292FEB73CD20}" dt="2021-07-01T15:07:24.283" v="2"/>
          <ac:inkMkLst>
            <pc:docMk/>
            <pc:sldMk cId="3200646132" sldId="259"/>
            <ac:inkMk id="3" creationId="{0343ED67-FD52-4292-8F19-96CDAB317C4D}"/>
          </ac:inkMkLst>
        </pc:inkChg>
      </pc:sldChg>
      <pc:sldChg chg="addSp">
        <pc:chgData name="Sachin Yadav" userId="25f749c3-2814-4ad1-80c1-1d2bf8b1bba6" providerId="ADAL" clId="{CB0EA91C-4D0B-4E7B-A550-292FEB73CD20}" dt="2021-07-01T15:07:24.283" v="2"/>
        <pc:sldMkLst>
          <pc:docMk/>
          <pc:sldMk cId="4102092837" sldId="260"/>
        </pc:sldMkLst>
        <pc:inkChg chg="add">
          <ac:chgData name="Sachin Yadav" userId="25f749c3-2814-4ad1-80c1-1d2bf8b1bba6" providerId="ADAL" clId="{CB0EA91C-4D0B-4E7B-A550-292FEB73CD20}" dt="2021-07-01T15:07:24.283" v="2"/>
          <ac:inkMkLst>
            <pc:docMk/>
            <pc:sldMk cId="4102092837" sldId="260"/>
            <ac:inkMk id="2" creationId="{E69FC1E5-AC75-4205-987D-D1CDA76A311F}"/>
          </ac:inkMkLst>
        </pc:inkChg>
      </pc:sldChg>
      <pc:sldChg chg="addSp">
        <pc:chgData name="Sachin Yadav" userId="25f749c3-2814-4ad1-80c1-1d2bf8b1bba6" providerId="ADAL" clId="{CB0EA91C-4D0B-4E7B-A550-292FEB73CD20}" dt="2021-07-01T15:07:24.283" v="2"/>
        <pc:sldMkLst>
          <pc:docMk/>
          <pc:sldMk cId="1587514107" sldId="261"/>
        </pc:sldMkLst>
        <pc:inkChg chg="add">
          <ac:chgData name="Sachin Yadav" userId="25f749c3-2814-4ad1-80c1-1d2bf8b1bba6" providerId="ADAL" clId="{CB0EA91C-4D0B-4E7B-A550-292FEB73CD20}" dt="2021-07-01T15:07:24.283" v="2"/>
          <ac:inkMkLst>
            <pc:docMk/>
            <pc:sldMk cId="1587514107" sldId="261"/>
            <ac:inkMk id="4" creationId="{C20C074F-D321-4ABF-B30C-6BFD72EF6923}"/>
          </ac:inkMkLst>
        </pc:inkChg>
      </pc:sldChg>
      <pc:sldChg chg="addSp">
        <pc:chgData name="Sachin Yadav" userId="25f749c3-2814-4ad1-80c1-1d2bf8b1bba6" providerId="ADAL" clId="{CB0EA91C-4D0B-4E7B-A550-292FEB73CD20}" dt="2021-07-01T15:07:24.283" v="2"/>
        <pc:sldMkLst>
          <pc:docMk/>
          <pc:sldMk cId="305283266" sldId="262"/>
        </pc:sldMkLst>
        <pc:inkChg chg="add">
          <ac:chgData name="Sachin Yadav" userId="25f749c3-2814-4ad1-80c1-1d2bf8b1bba6" providerId="ADAL" clId="{CB0EA91C-4D0B-4E7B-A550-292FEB73CD20}" dt="2021-07-01T15:07:24.283" v="2"/>
          <ac:inkMkLst>
            <pc:docMk/>
            <pc:sldMk cId="305283266" sldId="262"/>
            <ac:inkMk id="3" creationId="{AEB569FD-F6F9-45E5-B99A-22EF8342CFF5}"/>
          </ac:inkMkLst>
        </pc:inkChg>
      </pc:sldChg>
      <pc:sldChg chg="addSp">
        <pc:chgData name="Sachin Yadav" userId="25f749c3-2814-4ad1-80c1-1d2bf8b1bba6" providerId="ADAL" clId="{CB0EA91C-4D0B-4E7B-A550-292FEB73CD20}" dt="2021-07-01T15:07:24.283" v="2"/>
        <pc:sldMkLst>
          <pc:docMk/>
          <pc:sldMk cId="1358849613" sldId="263"/>
        </pc:sldMkLst>
        <pc:inkChg chg="add">
          <ac:chgData name="Sachin Yadav" userId="25f749c3-2814-4ad1-80c1-1d2bf8b1bba6" providerId="ADAL" clId="{CB0EA91C-4D0B-4E7B-A550-292FEB73CD20}" dt="2021-07-01T15:07:24.283" v="2"/>
          <ac:inkMkLst>
            <pc:docMk/>
            <pc:sldMk cId="1358849613" sldId="263"/>
            <ac:inkMk id="2" creationId="{A9BF578F-6623-4E62-9576-02C14F018547}"/>
          </ac:inkMkLst>
        </pc:inkChg>
      </pc:sldChg>
    </pc:docChg>
  </pc:docChgLst>
  <pc:docChgLst>
    <pc:chgData name="Sachin Yadav" userId="ca0628d521f7cc78" providerId="LiveId" clId="{D6BD85DD-60F0-486B-A0F3-06E0D86A05F2}"/>
    <pc:docChg chg="modSld">
      <pc:chgData name="Sachin Yadav" userId="ca0628d521f7cc78" providerId="LiveId" clId="{D6BD85DD-60F0-486B-A0F3-06E0D86A05F2}" dt="2020-10-05T12:25:16.708" v="152"/>
      <pc:docMkLst>
        <pc:docMk/>
      </pc:docMkLst>
      <pc:sldChg chg="addSp delSp modSp mod">
        <pc:chgData name="Sachin Yadav" userId="ca0628d521f7cc78" providerId="LiveId" clId="{D6BD85DD-60F0-486B-A0F3-06E0D86A05F2}" dt="2020-10-05T12:25:16.708" v="152"/>
        <pc:sldMkLst>
          <pc:docMk/>
          <pc:sldMk cId="2945711361" sldId="271"/>
        </pc:sldMkLst>
        <pc:grpChg chg="del mod">
          <ac:chgData name="Sachin Yadav" userId="ca0628d521f7cc78" providerId="LiveId" clId="{D6BD85DD-60F0-486B-A0F3-06E0D86A05F2}" dt="2020-10-05T12:20:20.768" v="74"/>
          <ac:grpSpMkLst>
            <pc:docMk/>
            <pc:sldMk cId="2945711361" sldId="271"/>
            <ac:grpSpMk id="18" creationId="{4CFD4A3F-E369-4C6C-8A1D-74A42843BA16}"/>
          </ac:grpSpMkLst>
        </pc:grpChg>
        <pc:grpChg chg="del mod">
          <ac:chgData name="Sachin Yadav" userId="ca0628d521f7cc78" providerId="LiveId" clId="{D6BD85DD-60F0-486B-A0F3-06E0D86A05F2}" dt="2020-10-05T12:21:12.234" v="101"/>
          <ac:grpSpMkLst>
            <pc:docMk/>
            <pc:sldMk cId="2945711361" sldId="271"/>
            <ac:grpSpMk id="24" creationId="{CC987472-CF69-4244-B2F2-84FE81DB21F6}"/>
          </ac:grpSpMkLst>
        </pc:grpChg>
        <pc:grpChg chg="del mod">
          <ac:chgData name="Sachin Yadav" userId="ca0628d521f7cc78" providerId="LiveId" clId="{D6BD85DD-60F0-486B-A0F3-06E0D86A05F2}" dt="2020-10-05T12:18:01.617" v="24"/>
          <ac:grpSpMkLst>
            <pc:docMk/>
            <pc:sldMk cId="2945711361" sldId="271"/>
            <ac:grpSpMk id="28" creationId="{86FCF21D-BA0B-496D-8637-486BB687DC69}"/>
          </ac:grpSpMkLst>
        </pc:grpChg>
        <pc:grpChg chg="del mod">
          <ac:chgData name="Sachin Yadav" userId="ca0628d521f7cc78" providerId="LiveId" clId="{D6BD85DD-60F0-486B-A0F3-06E0D86A05F2}" dt="2020-10-05T12:18:11.428" v="26"/>
          <ac:grpSpMkLst>
            <pc:docMk/>
            <pc:sldMk cId="2945711361" sldId="271"/>
            <ac:grpSpMk id="36" creationId="{7DD0FCB9-3908-4DAF-BFA3-0C4CD7F2E9DA}"/>
          </ac:grpSpMkLst>
        </pc:grpChg>
        <pc:grpChg chg="del mod">
          <ac:chgData name="Sachin Yadav" userId="ca0628d521f7cc78" providerId="LiveId" clId="{D6BD85DD-60F0-486B-A0F3-06E0D86A05F2}" dt="2020-10-05T12:19:50.332" v="57"/>
          <ac:grpSpMkLst>
            <pc:docMk/>
            <pc:sldMk cId="2945711361" sldId="271"/>
            <ac:grpSpMk id="38" creationId="{BDE22749-8231-41A3-A8CE-EBAD47683282}"/>
          </ac:grpSpMkLst>
        </pc:grpChg>
        <pc:grpChg chg="del mod">
          <ac:chgData name="Sachin Yadav" userId="ca0628d521f7cc78" providerId="LiveId" clId="{D6BD85DD-60F0-486B-A0F3-06E0D86A05F2}" dt="2020-10-05T12:19:18.912" v="45"/>
          <ac:grpSpMkLst>
            <pc:docMk/>
            <pc:sldMk cId="2945711361" sldId="271"/>
            <ac:grpSpMk id="44" creationId="{A949EC7C-4C7F-4775-8681-D67B45FA7C41}"/>
          </ac:grpSpMkLst>
        </pc:grpChg>
        <pc:grpChg chg="mod">
          <ac:chgData name="Sachin Yadav" userId="ca0628d521f7cc78" providerId="LiveId" clId="{D6BD85DD-60F0-486B-A0F3-06E0D86A05F2}" dt="2020-10-05T12:18:47.086" v="42"/>
          <ac:grpSpMkLst>
            <pc:docMk/>
            <pc:sldMk cId="2945711361" sldId="271"/>
            <ac:grpSpMk id="54" creationId="{92AEAABA-8D54-483B-B289-98D8FC88DC42}"/>
          </ac:grpSpMkLst>
        </pc:grpChg>
        <pc:grpChg chg="del mod">
          <ac:chgData name="Sachin Yadav" userId="ca0628d521f7cc78" providerId="LiveId" clId="{D6BD85DD-60F0-486B-A0F3-06E0D86A05F2}" dt="2020-10-05T12:19:25.094" v="49"/>
          <ac:grpSpMkLst>
            <pc:docMk/>
            <pc:sldMk cId="2945711361" sldId="271"/>
            <ac:grpSpMk id="57" creationId="{BA41598A-93A3-4CAF-923E-8EAB6AD48A51}"/>
          </ac:grpSpMkLst>
        </pc:grpChg>
        <pc:grpChg chg="del mod">
          <ac:chgData name="Sachin Yadav" userId="ca0628d521f7cc78" providerId="LiveId" clId="{D6BD85DD-60F0-486B-A0F3-06E0D86A05F2}" dt="2020-10-05T12:19:32.474" v="55"/>
          <ac:grpSpMkLst>
            <pc:docMk/>
            <pc:sldMk cId="2945711361" sldId="271"/>
            <ac:grpSpMk id="61" creationId="{7B6EDE0D-E28F-4693-BC48-F98B9F0F81DA}"/>
          </ac:grpSpMkLst>
        </pc:grpChg>
        <pc:grpChg chg="mod">
          <ac:chgData name="Sachin Yadav" userId="ca0628d521f7cc78" providerId="LiveId" clId="{D6BD85DD-60F0-486B-A0F3-06E0D86A05F2}" dt="2020-10-05T12:19:32.474" v="55"/>
          <ac:grpSpMkLst>
            <pc:docMk/>
            <pc:sldMk cId="2945711361" sldId="271"/>
            <ac:grpSpMk id="67" creationId="{420E58EE-F7DA-4F9C-A0A0-90BF6C6425F5}"/>
          </ac:grpSpMkLst>
        </pc:grpChg>
        <pc:grpChg chg="del mod">
          <ac:chgData name="Sachin Yadav" userId="ca0628d521f7cc78" providerId="LiveId" clId="{D6BD85DD-60F0-486B-A0F3-06E0D86A05F2}" dt="2020-10-05T12:19:50.332" v="57"/>
          <ac:grpSpMkLst>
            <pc:docMk/>
            <pc:sldMk cId="2945711361" sldId="271"/>
            <ac:grpSpMk id="68" creationId="{F9A7FD54-BB96-49F4-961D-B6761F63D638}"/>
          </ac:grpSpMkLst>
        </pc:grpChg>
        <pc:grpChg chg="mod">
          <ac:chgData name="Sachin Yadav" userId="ca0628d521f7cc78" providerId="LiveId" clId="{D6BD85DD-60F0-486B-A0F3-06E0D86A05F2}" dt="2020-10-05T12:19:50.332" v="57"/>
          <ac:grpSpMkLst>
            <pc:docMk/>
            <pc:sldMk cId="2945711361" sldId="271"/>
            <ac:grpSpMk id="70" creationId="{44F9BBFE-834C-4985-8EA0-ABF77E1344FC}"/>
          </ac:grpSpMkLst>
        </pc:grpChg>
        <pc:grpChg chg="mod">
          <ac:chgData name="Sachin Yadav" userId="ca0628d521f7cc78" providerId="LiveId" clId="{D6BD85DD-60F0-486B-A0F3-06E0D86A05F2}" dt="2020-10-05T12:19:54.575" v="63"/>
          <ac:grpSpMkLst>
            <pc:docMk/>
            <pc:sldMk cId="2945711361" sldId="271"/>
            <ac:grpSpMk id="76" creationId="{01D1709E-87F1-483F-9517-94C5E74DFE5D}"/>
          </ac:grpSpMkLst>
        </pc:grpChg>
        <pc:grpChg chg="mod">
          <ac:chgData name="Sachin Yadav" userId="ca0628d521f7cc78" providerId="LiveId" clId="{D6BD85DD-60F0-486B-A0F3-06E0D86A05F2}" dt="2020-10-05T12:20:02.961" v="68"/>
          <ac:grpSpMkLst>
            <pc:docMk/>
            <pc:sldMk cId="2945711361" sldId="271"/>
            <ac:grpSpMk id="81" creationId="{EA496C70-8F39-438F-8188-1D22E6937DCB}"/>
          </ac:grpSpMkLst>
        </pc:grpChg>
        <pc:grpChg chg="del mod">
          <ac:chgData name="Sachin Yadav" userId="ca0628d521f7cc78" providerId="LiveId" clId="{D6BD85DD-60F0-486B-A0F3-06E0D86A05F2}" dt="2020-10-05T12:20:22.208" v="77"/>
          <ac:grpSpMkLst>
            <pc:docMk/>
            <pc:sldMk cId="2945711361" sldId="271"/>
            <ac:grpSpMk id="87" creationId="{C0E8A994-2D6D-49C6-9877-EBFE77048D44}"/>
          </ac:grpSpMkLst>
        </pc:grpChg>
        <pc:grpChg chg="del mod">
          <ac:chgData name="Sachin Yadav" userId="ca0628d521f7cc78" providerId="LiveId" clId="{D6BD85DD-60F0-486B-A0F3-06E0D86A05F2}" dt="2020-10-05T12:20:23.199" v="79"/>
          <ac:grpSpMkLst>
            <pc:docMk/>
            <pc:sldMk cId="2945711361" sldId="271"/>
            <ac:grpSpMk id="90" creationId="{478241E1-AF79-439B-A5D7-6DA122E3ED5E}"/>
          </ac:grpSpMkLst>
        </pc:grpChg>
        <pc:grpChg chg="del mod">
          <ac:chgData name="Sachin Yadav" userId="ca0628d521f7cc78" providerId="LiveId" clId="{D6BD85DD-60F0-486B-A0F3-06E0D86A05F2}" dt="2020-10-05T12:20:32.196" v="84"/>
          <ac:grpSpMkLst>
            <pc:docMk/>
            <pc:sldMk cId="2945711361" sldId="271"/>
            <ac:grpSpMk id="92" creationId="{B4006FCE-0422-4001-AB6F-CDF3B636A208}"/>
          </ac:grpSpMkLst>
        </pc:grpChg>
        <pc:grpChg chg="del mod">
          <ac:chgData name="Sachin Yadav" userId="ca0628d521f7cc78" providerId="LiveId" clId="{D6BD85DD-60F0-486B-A0F3-06E0D86A05F2}" dt="2020-10-05T12:20:56.351" v="90"/>
          <ac:grpSpMkLst>
            <pc:docMk/>
            <pc:sldMk cId="2945711361" sldId="271"/>
            <ac:grpSpMk id="97" creationId="{40F8171A-A18C-492C-AE66-9967198DB07B}"/>
          </ac:grpSpMkLst>
        </pc:grpChg>
        <pc:grpChg chg="del mod">
          <ac:chgData name="Sachin Yadav" userId="ca0628d521f7cc78" providerId="LiveId" clId="{D6BD85DD-60F0-486B-A0F3-06E0D86A05F2}" dt="2020-10-05T12:20:56.351" v="90"/>
          <ac:grpSpMkLst>
            <pc:docMk/>
            <pc:sldMk cId="2945711361" sldId="271"/>
            <ac:grpSpMk id="100" creationId="{BB6C3AAF-B308-4D70-9081-F1F82393CEA7}"/>
          </ac:grpSpMkLst>
        </pc:grpChg>
        <pc:grpChg chg="del mod">
          <ac:chgData name="Sachin Yadav" userId="ca0628d521f7cc78" providerId="LiveId" clId="{D6BD85DD-60F0-486B-A0F3-06E0D86A05F2}" dt="2020-10-05T12:21:01.644" v="93"/>
          <ac:grpSpMkLst>
            <pc:docMk/>
            <pc:sldMk cId="2945711361" sldId="271"/>
            <ac:grpSpMk id="103" creationId="{FA2A7160-4F75-407B-978C-62299EBFE775}"/>
          </ac:grpSpMkLst>
        </pc:grpChg>
        <pc:grpChg chg="del mod">
          <ac:chgData name="Sachin Yadav" userId="ca0628d521f7cc78" providerId="LiveId" clId="{D6BD85DD-60F0-486B-A0F3-06E0D86A05F2}" dt="2020-10-05T12:21:12.234" v="101"/>
          <ac:grpSpMkLst>
            <pc:docMk/>
            <pc:sldMk cId="2945711361" sldId="271"/>
            <ac:grpSpMk id="106" creationId="{D0000068-12F9-4B1A-ADC2-B87AE6BFDCC6}"/>
          </ac:grpSpMkLst>
        </pc:grpChg>
        <pc:grpChg chg="del mod">
          <ac:chgData name="Sachin Yadav" userId="ca0628d521f7cc78" providerId="LiveId" clId="{D6BD85DD-60F0-486B-A0F3-06E0D86A05F2}" dt="2020-10-05T12:21:12.234" v="101"/>
          <ac:grpSpMkLst>
            <pc:docMk/>
            <pc:sldMk cId="2945711361" sldId="271"/>
            <ac:grpSpMk id="111" creationId="{8C7A17DA-8434-4B72-BE82-15862E572714}"/>
          </ac:grpSpMkLst>
        </pc:grpChg>
        <pc:grpChg chg="del mod">
          <ac:chgData name="Sachin Yadav" userId="ca0628d521f7cc78" providerId="LiveId" clId="{D6BD85DD-60F0-486B-A0F3-06E0D86A05F2}" dt="2020-10-05T12:21:44.909" v="106"/>
          <ac:grpSpMkLst>
            <pc:docMk/>
            <pc:sldMk cId="2945711361" sldId="271"/>
            <ac:grpSpMk id="114" creationId="{DC47A4B6-3BB1-43B1-9FB3-30ADA50C4CDA}"/>
          </ac:grpSpMkLst>
        </pc:grpChg>
        <pc:grpChg chg="del mod">
          <ac:chgData name="Sachin Yadav" userId="ca0628d521f7cc78" providerId="LiveId" clId="{D6BD85DD-60F0-486B-A0F3-06E0D86A05F2}" dt="2020-10-05T12:21:44.909" v="106"/>
          <ac:grpSpMkLst>
            <pc:docMk/>
            <pc:sldMk cId="2945711361" sldId="271"/>
            <ac:grpSpMk id="117" creationId="{1CFB8178-FABC-4AD9-B9C2-988A52BA8C70}"/>
          </ac:grpSpMkLst>
        </pc:grpChg>
        <pc:grpChg chg="mod">
          <ac:chgData name="Sachin Yadav" userId="ca0628d521f7cc78" providerId="LiveId" clId="{D6BD85DD-60F0-486B-A0F3-06E0D86A05F2}" dt="2020-10-05T12:21:44.909" v="106"/>
          <ac:grpSpMkLst>
            <pc:docMk/>
            <pc:sldMk cId="2945711361" sldId="271"/>
            <ac:grpSpMk id="119" creationId="{79ADABA4-AD10-472D-882C-683A9641502B}"/>
          </ac:grpSpMkLst>
        </pc:grpChg>
        <pc:grpChg chg="mod">
          <ac:chgData name="Sachin Yadav" userId="ca0628d521f7cc78" providerId="LiveId" clId="{D6BD85DD-60F0-486B-A0F3-06E0D86A05F2}" dt="2020-10-05T12:21:54.718" v="114"/>
          <ac:grpSpMkLst>
            <pc:docMk/>
            <pc:sldMk cId="2945711361" sldId="271"/>
            <ac:grpSpMk id="127" creationId="{A05ACC1B-91A7-4A90-A221-0165E08FE66D}"/>
          </ac:grpSpMkLst>
        </pc:grpChg>
        <pc:grpChg chg="del mod">
          <ac:chgData name="Sachin Yadav" userId="ca0628d521f7cc78" providerId="LiveId" clId="{D6BD85DD-60F0-486B-A0F3-06E0D86A05F2}" dt="2020-10-05T12:25:13.673" v="146"/>
          <ac:grpSpMkLst>
            <pc:docMk/>
            <pc:sldMk cId="2945711361" sldId="271"/>
            <ac:grpSpMk id="159" creationId="{F53CA202-F23D-4A97-81CE-921B075B24CC}"/>
          </ac:grpSpMkLst>
        </pc:grpChg>
        <pc:grpChg chg="del mod">
          <ac:chgData name="Sachin Yadav" userId="ca0628d521f7cc78" providerId="LiveId" clId="{D6BD85DD-60F0-486B-A0F3-06E0D86A05F2}" dt="2020-10-05T12:25:13.673" v="146"/>
          <ac:grpSpMkLst>
            <pc:docMk/>
            <pc:sldMk cId="2945711361" sldId="271"/>
            <ac:grpSpMk id="160" creationId="{BE9E7D49-2D86-4894-BE3A-512C5AF3B1E0}"/>
          </ac:grpSpMkLst>
        </pc:grpChg>
        <pc:grpChg chg="mod">
          <ac:chgData name="Sachin Yadav" userId="ca0628d521f7cc78" providerId="LiveId" clId="{D6BD85DD-60F0-486B-A0F3-06E0D86A05F2}" dt="2020-10-05T12:25:13.673" v="146"/>
          <ac:grpSpMkLst>
            <pc:docMk/>
            <pc:sldMk cId="2945711361" sldId="271"/>
            <ac:grpSpMk id="161" creationId="{156B622F-0477-403F-BF3A-09CEFE521C68}"/>
          </ac:grpSpMkLst>
        </pc:grpChg>
        <pc:grpChg chg="mod">
          <ac:chgData name="Sachin Yadav" userId="ca0628d521f7cc78" providerId="LiveId" clId="{D6BD85DD-60F0-486B-A0F3-06E0D86A05F2}" dt="2020-10-05T12:25:16.708" v="152"/>
          <ac:grpSpMkLst>
            <pc:docMk/>
            <pc:sldMk cId="2945711361" sldId="271"/>
            <ac:grpSpMk id="167" creationId="{8A41576A-5A95-4949-8337-EA55053EA5B1}"/>
          </ac:grpSpMkLst>
        </pc:grp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3" creationId="{4D64D02E-9525-46FD-82E0-C1F578BDCE8B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4" creationId="{96F53123-9295-4137-8C2C-E813A472BB2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5" creationId="{61DC8B72-E1CF-464E-981C-70330CC32C98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6" creationId="{0C558269-59CB-41D6-B46A-E861DC4BAB1B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" creationId="{B48F055C-7B44-49C7-AD11-968411BCEB7D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" creationId="{38243870-2B7F-411E-8D69-724C69C7BEE7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2" creationId="{F36B65EF-11BB-4509-B799-FC2342875D29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4" creationId="{F1310D6B-DF59-4F56-9CFB-F3A49E09A651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6" creationId="{DED817BE-9F53-427B-BBAA-BD1F2044921B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20" creationId="{B7748527-5245-425B-84DE-953DC3035B3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22" creationId="{6C8A131D-486C-4476-BB09-8CFE209B78D4}"/>
          </ac:inkMkLst>
        </pc:inkChg>
        <pc:inkChg chg="add">
          <ac:chgData name="Sachin Yadav" userId="ca0628d521f7cc78" providerId="LiveId" clId="{D6BD85DD-60F0-486B-A0F3-06E0D86A05F2}" dt="2020-10-05T12:17:45.626" v="13" actId="9405"/>
          <ac:inkMkLst>
            <pc:docMk/>
            <pc:sldMk cId="2945711361" sldId="271"/>
            <ac:inkMk id="25" creationId="{501ECDAE-ECFB-4537-954C-99BA332E28B5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26" creationId="{78C329F8-BF72-416B-938F-E03CCC5BFB4B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27" creationId="{CA5D4A36-79E6-4EF5-A4DD-D4C212D8650A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29" creationId="{CF9B5A9E-4E27-47F7-B5E6-EAAFE32A6DCA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0" creationId="{079F0ACA-4849-498D-97B2-93C2648A66EC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1" creationId="{02307989-CE40-4DEF-AAB0-9281EA2DDD2D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2" creationId="{4117FFC8-1646-4174-8AF1-E695DD9B0C05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3" creationId="{973002A8-425B-4D58-BB36-D1CC0B9AE07A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4" creationId="{A8EDDD74-F159-4F33-9769-B2CD32F42BFC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5" creationId="{137A200E-647D-4725-B381-2A966D9057B4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7" creationId="{6233F7EE-E961-42AF-9A0A-63109A7E0080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9" creationId="{CA0BA6C5-88C2-4777-9522-752C0646F83B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40" creationId="{33DEB3B9-1FA3-40A9-A4A9-3B66747C03DB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41" creationId="{BCF0B150-9B1F-402D-B70A-8C129D352A2F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42" creationId="{D04AB235-8F50-47A6-BEAF-0FD7A71A09C5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43" creationId="{BEF7F244-517D-4F77-8C15-BFC1467AD0BD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5" creationId="{BB8834B1-A3B3-413B-BCF0-570AA0E19105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6" creationId="{D41DEFDC-0EA9-476F-A185-1CD887BE03DD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7" creationId="{7BCC2B0E-7396-45F9-9183-4C0C36EE510F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8" creationId="{2A540768-83A8-4990-8F46-FAD20B986926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9" creationId="{8C27613D-8C6F-47F6-B377-B4B786A5EC5A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50" creationId="{D6EA3C7C-386F-4106-BE07-DCE82FD63E0D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51" creationId="{6DA952F7-808E-4A9E-9ABF-54BA1A1B66C3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52" creationId="{E200B1E7-B1EA-4783-9E3D-B5C337A06A91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53" creationId="{E0B7CFE9-C709-4121-B2BE-A4A8515EA39C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55" creationId="{012CEE4D-5A89-4294-9F76-5BAC5F8B1726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56" creationId="{405A4755-AA30-46EF-A81C-254BE1B2C3D4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58" creationId="{0063EF5D-6741-40D5-BAC6-FCD47DA7DDDB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59" creationId="{E56AE87D-47F9-412F-8964-10CE4A283567}"/>
          </ac:inkMkLst>
        </pc:inkChg>
        <pc:inkChg chg="add">
          <ac:chgData name="Sachin Yadav" userId="ca0628d521f7cc78" providerId="LiveId" clId="{D6BD85DD-60F0-486B-A0F3-06E0D86A05F2}" dt="2020-10-05T12:19:24.184" v="48" actId="9405"/>
          <ac:inkMkLst>
            <pc:docMk/>
            <pc:sldMk cId="2945711361" sldId="271"/>
            <ac:inkMk id="60" creationId="{34AA24D1-899E-4FF8-BF8C-BC2A80DBF265}"/>
          </ac:inkMkLst>
        </pc:inkChg>
        <pc:inkChg chg="add mod">
          <ac:chgData name="Sachin Yadav" userId="ca0628d521f7cc78" providerId="LiveId" clId="{D6BD85DD-60F0-486B-A0F3-06E0D86A05F2}" dt="2020-10-05T12:19:32.474" v="55"/>
          <ac:inkMkLst>
            <pc:docMk/>
            <pc:sldMk cId="2945711361" sldId="271"/>
            <ac:inkMk id="62" creationId="{A25A0389-E314-4016-998E-B7FADB01E447}"/>
          </ac:inkMkLst>
        </pc:inkChg>
        <pc:inkChg chg="add mod">
          <ac:chgData name="Sachin Yadav" userId="ca0628d521f7cc78" providerId="LiveId" clId="{D6BD85DD-60F0-486B-A0F3-06E0D86A05F2}" dt="2020-10-05T12:19:32.474" v="55"/>
          <ac:inkMkLst>
            <pc:docMk/>
            <pc:sldMk cId="2945711361" sldId="271"/>
            <ac:inkMk id="63" creationId="{99343FF4-2CA9-4A9D-9A80-A1F23F9A8CDA}"/>
          </ac:inkMkLst>
        </pc:inkChg>
        <pc:inkChg chg="add mod">
          <ac:chgData name="Sachin Yadav" userId="ca0628d521f7cc78" providerId="LiveId" clId="{D6BD85DD-60F0-486B-A0F3-06E0D86A05F2}" dt="2020-10-05T12:19:32.474" v="55"/>
          <ac:inkMkLst>
            <pc:docMk/>
            <pc:sldMk cId="2945711361" sldId="271"/>
            <ac:inkMk id="64" creationId="{7A91F226-258E-4415-912C-1D25A76441C2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65" creationId="{893719CE-56FC-4009-B8F4-4C1CE97823A7}"/>
          </ac:inkMkLst>
        </pc:inkChg>
        <pc:inkChg chg="add mod">
          <ac:chgData name="Sachin Yadav" userId="ca0628d521f7cc78" providerId="LiveId" clId="{D6BD85DD-60F0-486B-A0F3-06E0D86A05F2}" dt="2020-10-05T12:19:32.474" v="55"/>
          <ac:inkMkLst>
            <pc:docMk/>
            <pc:sldMk cId="2945711361" sldId="271"/>
            <ac:inkMk id="66" creationId="{D31092DE-969D-4659-B9D6-0378A03DFE02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69" creationId="{DE303959-DC66-431E-8636-1C0F455997FE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1" creationId="{A06E50E8-8BD1-4EA5-9033-31EE4C5156F2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2" creationId="{34050E33-8B44-4F5E-A597-DFDD4C9F7289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3" creationId="{B98F322D-5128-4489-B928-84CBAFE7CF1B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4" creationId="{9DCE7500-5490-45A4-946A-7143A70CCC1B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5" creationId="{630C9262-7689-4D83-864B-AEBA88BCBB3C}"/>
          </ac:inkMkLst>
        </pc:inkChg>
        <pc:inkChg chg="add mod">
          <ac:chgData name="Sachin Yadav" userId="ca0628d521f7cc78" providerId="LiveId" clId="{D6BD85DD-60F0-486B-A0F3-06E0D86A05F2}" dt="2020-10-05T12:20:02.961" v="68"/>
          <ac:inkMkLst>
            <pc:docMk/>
            <pc:sldMk cId="2945711361" sldId="271"/>
            <ac:inkMk id="77" creationId="{69DE7C7A-CE02-469F-9776-3752F5556603}"/>
          </ac:inkMkLst>
        </pc:inkChg>
        <pc:inkChg chg="add mod">
          <ac:chgData name="Sachin Yadav" userId="ca0628d521f7cc78" providerId="LiveId" clId="{D6BD85DD-60F0-486B-A0F3-06E0D86A05F2}" dt="2020-10-05T12:20:02.961" v="68"/>
          <ac:inkMkLst>
            <pc:docMk/>
            <pc:sldMk cId="2945711361" sldId="271"/>
            <ac:inkMk id="78" creationId="{8BA27F33-C99A-47CE-81BE-BA1E38EF29C8}"/>
          </ac:inkMkLst>
        </pc:inkChg>
        <pc:inkChg chg="add mod">
          <ac:chgData name="Sachin Yadav" userId="ca0628d521f7cc78" providerId="LiveId" clId="{D6BD85DD-60F0-486B-A0F3-06E0D86A05F2}" dt="2020-10-05T12:20:02.961" v="68"/>
          <ac:inkMkLst>
            <pc:docMk/>
            <pc:sldMk cId="2945711361" sldId="271"/>
            <ac:inkMk id="79" creationId="{A8364E56-C5DD-4D19-957A-6643A314F94E}"/>
          </ac:inkMkLst>
        </pc:inkChg>
        <pc:inkChg chg="add mod">
          <ac:chgData name="Sachin Yadav" userId="ca0628d521f7cc78" providerId="LiveId" clId="{D6BD85DD-60F0-486B-A0F3-06E0D86A05F2}" dt="2020-10-05T12:20:02.961" v="68"/>
          <ac:inkMkLst>
            <pc:docMk/>
            <pc:sldMk cId="2945711361" sldId="271"/>
            <ac:inkMk id="80" creationId="{577ABE9C-5463-41F0-A252-B40CB3C63AD1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2" creationId="{A4BBD3DF-D73B-44E3-805D-40C165EA5DA0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3" creationId="{586B2F33-667B-41F5-834C-B458A0E971BA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4" creationId="{67C71AD5-3733-4934-90DA-B82B7F37AE23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5" creationId="{271C0ED3-91F6-4FA8-948C-DBE35D7CACDC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6" creationId="{EFBEB019-20BA-425F-A35C-522F8BA762E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8" creationId="{F907B7DA-B196-4965-89FC-0C133C2FB320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9" creationId="{D88D3B31-0246-45E5-B5D8-EF058EE9A57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1" creationId="{C5CEE268-380A-43AE-85E3-F58EA668386E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3" creationId="{093FEA02-8A27-4D4C-AB1A-82DF8D79E8A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4" creationId="{F7590396-15BE-4DE7-96FF-1BF43DA75659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5" creationId="{7CF67A1E-EAD0-4806-875C-2EB619BF7BEE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6" creationId="{D4BA4E86-B48B-44DF-B2F8-86079C5ACADE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8" creationId="{177C4205-5D9E-44A4-B52C-B57BF850913F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9" creationId="{7F00A308-F484-450B-9A70-5D4346BE85A3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1" creationId="{CB0F33E7-5E3E-4A02-9950-929B2E581B9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2" creationId="{0EEC81BA-DDCC-4A90-9C55-5A480D51F938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4" creationId="{A1A35DBD-D0D1-45E8-AF6E-2135944202A1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5" creationId="{775FB35D-3646-43FB-8E04-9F6CA395569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7" creationId="{22A829A6-573F-4374-A7E4-AFA2CA5F436A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8" creationId="{7BE3247F-9663-4FA1-847B-32C5B3CD214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9" creationId="{4D3BE1D5-07A4-49B2-A19B-C273BBEFE737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0" creationId="{804C2A32-75F2-493D-9DCD-4FADD0A56BB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2" creationId="{8EC20BD8-5B54-48F8-B675-1E0D974DB081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3" creationId="{C1B92DB6-5A69-48F7-84E8-1B336E41D32B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5" creationId="{2AD356D1-FE8C-4742-9305-014955B45E48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6" creationId="{74EC9B76-4E8E-458E-8B30-09DD8E86AEE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8" creationId="{4B721123-F6B6-48D5-AB66-621AE715C4CB}"/>
          </ac:inkMkLst>
        </pc:inkChg>
        <pc:inkChg chg="add">
          <ac:chgData name="Sachin Yadav" userId="ca0628d521f7cc78" providerId="LiveId" clId="{D6BD85DD-60F0-486B-A0F3-06E0D86A05F2}" dt="2020-10-05T12:21:45.948" v="107" actId="9405"/>
          <ac:inkMkLst>
            <pc:docMk/>
            <pc:sldMk cId="2945711361" sldId="271"/>
            <ac:inkMk id="120" creationId="{F53D0DF5-513D-44A9-8C90-AF3332825D2A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1" creationId="{720AB3A9-3006-48EC-B85C-0E8C8B16A8C8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2" creationId="{559ABB80-F446-4344-B600-BC2F179C3D68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3" creationId="{D7A95536-91ED-4E95-82B3-F3A2DCB91033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4" creationId="{7E00ECF9-033B-4384-A3F5-7DD800C0948D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5" creationId="{39E8DA8B-0C23-43D8-A247-9C9F0D134440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6" creationId="{15ED2B42-7D9B-4BD5-ABD6-48A8BDC71A05}"/>
          </ac:inkMkLst>
        </pc:inkChg>
        <pc:inkChg chg="add">
          <ac:chgData name="Sachin Yadav" userId="ca0628d521f7cc78" providerId="LiveId" clId="{D6BD85DD-60F0-486B-A0F3-06E0D86A05F2}" dt="2020-10-05T12:22:18.447" v="115" actId="9405"/>
          <ac:inkMkLst>
            <pc:docMk/>
            <pc:sldMk cId="2945711361" sldId="271"/>
            <ac:inkMk id="128" creationId="{8066CBD7-713B-4168-8A27-D8E35944B4B7}"/>
          </ac:inkMkLst>
        </pc:inkChg>
        <pc:inkChg chg="add">
          <ac:chgData name="Sachin Yadav" userId="ca0628d521f7cc78" providerId="LiveId" clId="{D6BD85DD-60F0-486B-A0F3-06E0D86A05F2}" dt="2020-10-05T12:23:41.920" v="116" actId="9405"/>
          <ac:inkMkLst>
            <pc:docMk/>
            <pc:sldMk cId="2945711361" sldId="271"/>
            <ac:inkMk id="129" creationId="{C9F6079A-4AB2-4698-8C0D-D9952B42307A}"/>
          </ac:inkMkLst>
        </pc:inkChg>
        <pc:inkChg chg="add">
          <ac:chgData name="Sachin Yadav" userId="ca0628d521f7cc78" providerId="LiveId" clId="{D6BD85DD-60F0-486B-A0F3-06E0D86A05F2}" dt="2020-10-05T12:23:42.637" v="117" actId="9405"/>
          <ac:inkMkLst>
            <pc:docMk/>
            <pc:sldMk cId="2945711361" sldId="271"/>
            <ac:inkMk id="130" creationId="{F57F464C-BC73-45DA-A8AD-F3308085F886}"/>
          </ac:inkMkLst>
        </pc:inkChg>
        <pc:inkChg chg="add">
          <ac:chgData name="Sachin Yadav" userId="ca0628d521f7cc78" providerId="LiveId" clId="{D6BD85DD-60F0-486B-A0F3-06E0D86A05F2}" dt="2020-10-05T12:23:43.730" v="118" actId="9405"/>
          <ac:inkMkLst>
            <pc:docMk/>
            <pc:sldMk cId="2945711361" sldId="271"/>
            <ac:inkMk id="131" creationId="{70CB7A16-1087-4AFF-999F-F2EA97C6F670}"/>
          </ac:inkMkLst>
        </pc:inkChg>
        <pc:inkChg chg="add">
          <ac:chgData name="Sachin Yadav" userId="ca0628d521f7cc78" providerId="LiveId" clId="{D6BD85DD-60F0-486B-A0F3-06E0D86A05F2}" dt="2020-10-05T12:23:44.457" v="119" actId="9405"/>
          <ac:inkMkLst>
            <pc:docMk/>
            <pc:sldMk cId="2945711361" sldId="271"/>
            <ac:inkMk id="132" creationId="{DFC4BF30-7A4A-4C04-A884-B231B1DCB6B4}"/>
          </ac:inkMkLst>
        </pc:inkChg>
        <pc:inkChg chg="add">
          <ac:chgData name="Sachin Yadav" userId="ca0628d521f7cc78" providerId="LiveId" clId="{D6BD85DD-60F0-486B-A0F3-06E0D86A05F2}" dt="2020-10-05T12:23:46.837" v="120" actId="9405"/>
          <ac:inkMkLst>
            <pc:docMk/>
            <pc:sldMk cId="2945711361" sldId="271"/>
            <ac:inkMk id="133" creationId="{13010743-0783-4396-89A5-3777D0307123}"/>
          </ac:inkMkLst>
        </pc:inkChg>
        <pc:inkChg chg="add">
          <ac:chgData name="Sachin Yadav" userId="ca0628d521f7cc78" providerId="LiveId" clId="{D6BD85DD-60F0-486B-A0F3-06E0D86A05F2}" dt="2020-10-05T12:24:01.841" v="121" actId="9405"/>
          <ac:inkMkLst>
            <pc:docMk/>
            <pc:sldMk cId="2945711361" sldId="271"/>
            <ac:inkMk id="134" creationId="{6112BDE1-70C2-4166-8562-1908659E9E68}"/>
          </ac:inkMkLst>
        </pc:inkChg>
        <pc:inkChg chg="add">
          <ac:chgData name="Sachin Yadav" userId="ca0628d521f7cc78" providerId="LiveId" clId="{D6BD85DD-60F0-486B-A0F3-06E0D86A05F2}" dt="2020-10-05T12:24:02.647" v="122" actId="9405"/>
          <ac:inkMkLst>
            <pc:docMk/>
            <pc:sldMk cId="2945711361" sldId="271"/>
            <ac:inkMk id="135" creationId="{55E1582E-7DCB-4033-B486-486F9B214F42}"/>
          </ac:inkMkLst>
        </pc:inkChg>
        <pc:inkChg chg="add">
          <ac:chgData name="Sachin Yadav" userId="ca0628d521f7cc78" providerId="LiveId" clId="{D6BD85DD-60F0-486B-A0F3-06E0D86A05F2}" dt="2020-10-05T12:24:15.260" v="123" actId="9405"/>
          <ac:inkMkLst>
            <pc:docMk/>
            <pc:sldMk cId="2945711361" sldId="271"/>
            <ac:inkMk id="136" creationId="{646D56AE-DD51-47D5-91F2-C794D8E501DF}"/>
          </ac:inkMkLst>
        </pc:inkChg>
        <pc:inkChg chg="add">
          <ac:chgData name="Sachin Yadav" userId="ca0628d521f7cc78" providerId="LiveId" clId="{D6BD85DD-60F0-486B-A0F3-06E0D86A05F2}" dt="2020-10-05T12:24:20.136" v="124" actId="9405"/>
          <ac:inkMkLst>
            <pc:docMk/>
            <pc:sldMk cId="2945711361" sldId="271"/>
            <ac:inkMk id="137" creationId="{112F3B62-FEEE-431B-A038-1748F7F86085}"/>
          </ac:inkMkLst>
        </pc:inkChg>
        <pc:inkChg chg="add">
          <ac:chgData name="Sachin Yadav" userId="ca0628d521f7cc78" providerId="LiveId" clId="{D6BD85DD-60F0-486B-A0F3-06E0D86A05F2}" dt="2020-10-05T12:24:21.110" v="125" actId="9405"/>
          <ac:inkMkLst>
            <pc:docMk/>
            <pc:sldMk cId="2945711361" sldId="271"/>
            <ac:inkMk id="138" creationId="{E4BD3676-A759-444A-92DA-B6F868030536}"/>
          </ac:inkMkLst>
        </pc:inkChg>
        <pc:inkChg chg="add">
          <ac:chgData name="Sachin Yadav" userId="ca0628d521f7cc78" providerId="LiveId" clId="{D6BD85DD-60F0-486B-A0F3-06E0D86A05F2}" dt="2020-10-05T12:24:28.981" v="126" actId="9405"/>
          <ac:inkMkLst>
            <pc:docMk/>
            <pc:sldMk cId="2945711361" sldId="271"/>
            <ac:inkMk id="139" creationId="{588D2888-5CED-41F8-9F1C-E6268796D49F}"/>
          </ac:inkMkLst>
        </pc:inkChg>
        <pc:inkChg chg="add">
          <ac:chgData name="Sachin Yadav" userId="ca0628d521f7cc78" providerId="LiveId" clId="{D6BD85DD-60F0-486B-A0F3-06E0D86A05F2}" dt="2020-10-05T12:24:29.388" v="127" actId="9405"/>
          <ac:inkMkLst>
            <pc:docMk/>
            <pc:sldMk cId="2945711361" sldId="271"/>
            <ac:inkMk id="140" creationId="{AC1F6C51-DA79-4A92-887D-B48C6CCB4BF8}"/>
          </ac:inkMkLst>
        </pc:inkChg>
        <pc:inkChg chg="add">
          <ac:chgData name="Sachin Yadav" userId="ca0628d521f7cc78" providerId="LiveId" clId="{D6BD85DD-60F0-486B-A0F3-06E0D86A05F2}" dt="2020-10-05T12:24:29.791" v="128" actId="9405"/>
          <ac:inkMkLst>
            <pc:docMk/>
            <pc:sldMk cId="2945711361" sldId="271"/>
            <ac:inkMk id="141" creationId="{090537B2-5086-4B93-A459-985482F64A1E}"/>
          </ac:inkMkLst>
        </pc:inkChg>
        <pc:inkChg chg="add">
          <ac:chgData name="Sachin Yadav" userId="ca0628d521f7cc78" providerId="LiveId" clId="{D6BD85DD-60F0-486B-A0F3-06E0D86A05F2}" dt="2020-10-05T12:24:30.148" v="129" actId="9405"/>
          <ac:inkMkLst>
            <pc:docMk/>
            <pc:sldMk cId="2945711361" sldId="271"/>
            <ac:inkMk id="142" creationId="{C433A538-6DAE-4211-9DE3-2B98435E5268}"/>
          </ac:inkMkLst>
        </pc:inkChg>
        <pc:inkChg chg="add">
          <ac:chgData name="Sachin Yadav" userId="ca0628d521f7cc78" providerId="LiveId" clId="{D6BD85DD-60F0-486B-A0F3-06E0D86A05F2}" dt="2020-10-05T12:24:30.516" v="130" actId="9405"/>
          <ac:inkMkLst>
            <pc:docMk/>
            <pc:sldMk cId="2945711361" sldId="271"/>
            <ac:inkMk id="143" creationId="{29CD2249-42DC-444E-ACDE-B36D85E19CC3}"/>
          </ac:inkMkLst>
        </pc:inkChg>
        <pc:inkChg chg="add">
          <ac:chgData name="Sachin Yadav" userId="ca0628d521f7cc78" providerId="LiveId" clId="{D6BD85DD-60F0-486B-A0F3-06E0D86A05F2}" dt="2020-10-05T12:24:32.921" v="131" actId="9405"/>
          <ac:inkMkLst>
            <pc:docMk/>
            <pc:sldMk cId="2945711361" sldId="271"/>
            <ac:inkMk id="144" creationId="{2CDB21A2-4B67-48E3-9D59-7752D56A7F8E}"/>
          </ac:inkMkLst>
        </pc:inkChg>
        <pc:inkChg chg="add">
          <ac:chgData name="Sachin Yadav" userId="ca0628d521f7cc78" providerId="LiveId" clId="{D6BD85DD-60F0-486B-A0F3-06E0D86A05F2}" dt="2020-10-05T12:24:43.155" v="132" actId="9405"/>
          <ac:inkMkLst>
            <pc:docMk/>
            <pc:sldMk cId="2945711361" sldId="271"/>
            <ac:inkMk id="145" creationId="{AB158C0F-52A5-43E1-AE6E-1DAC30DB44BC}"/>
          </ac:inkMkLst>
        </pc:inkChg>
        <pc:inkChg chg="add">
          <ac:chgData name="Sachin Yadav" userId="ca0628d521f7cc78" providerId="LiveId" clId="{D6BD85DD-60F0-486B-A0F3-06E0D86A05F2}" dt="2020-10-05T12:24:47.047" v="133" actId="9405"/>
          <ac:inkMkLst>
            <pc:docMk/>
            <pc:sldMk cId="2945711361" sldId="271"/>
            <ac:inkMk id="146" creationId="{E65FA5EA-57B6-4928-8A16-734AE2F7A20E}"/>
          </ac:inkMkLst>
        </pc:inkChg>
        <pc:inkChg chg="add">
          <ac:chgData name="Sachin Yadav" userId="ca0628d521f7cc78" providerId="LiveId" clId="{D6BD85DD-60F0-486B-A0F3-06E0D86A05F2}" dt="2020-10-05T12:24:49.198" v="134" actId="9405"/>
          <ac:inkMkLst>
            <pc:docMk/>
            <pc:sldMk cId="2945711361" sldId="271"/>
            <ac:inkMk id="147" creationId="{0709A221-757B-4BDB-8BCC-0AC642CFD8C6}"/>
          </ac:inkMkLst>
        </pc:inkChg>
        <pc:inkChg chg="add">
          <ac:chgData name="Sachin Yadav" userId="ca0628d521f7cc78" providerId="LiveId" clId="{D6BD85DD-60F0-486B-A0F3-06E0D86A05F2}" dt="2020-10-05T12:24:51.287" v="135" actId="9405"/>
          <ac:inkMkLst>
            <pc:docMk/>
            <pc:sldMk cId="2945711361" sldId="271"/>
            <ac:inkMk id="148" creationId="{E04AE3AF-EE89-480C-87F6-3D6F50EED83D}"/>
          </ac:inkMkLst>
        </pc:inkChg>
        <pc:inkChg chg="add">
          <ac:chgData name="Sachin Yadav" userId="ca0628d521f7cc78" providerId="LiveId" clId="{D6BD85DD-60F0-486B-A0F3-06E0D86A05F2}" dt="2020-10-05T12:24:51.890" v="136" actId="9405"/>
          <ac:inkMkLst>
            <pc:docMk/>
            <pc:sldMk cId="2945711361" sldId="271"/>
            <ac:inkMk id="149" creationId="{6F2C8681-3C58-4EC3-8C15-522821E153C6}"/>
          </ac:inkMkLst>
        </pc:inkChg>
        <pc:inkChg chg="add">
          <ac:chgData name="Sachin Yadav" userId="ca0628d521f7cc78" providerId="LiveId" clId="{D6BD85DD-60F0-486B-A0F3-06E0D86A05F2}" dt="2020-10-05T12:24:52.385" v="137" actId="9405"/>
          <ac:inkMkLst>
            <pc:docMk/>
            <pc:sldMk cId="2945711361" sldId="271"/>
            <ac:inkMk id="150" creationId="{A2BAEEEE-7B13-4A06-810B-D8162C9F6A04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1" creationId="{BDAF938A-813B-4BE0-A8FE-7A8241CC375C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2" creationId="{1776C641-AFE7-4E48-A506-B99E322CF8DC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3" creationId="{ADB4C2D9-FC3D-4294-B5FD-89A19143C4A5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4" creationId="{181D14F3-EDAF-4BAA-850F-60E2B17659B5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5" creationId="{1E0AF606-0E0C-4601-B79A-A46AA27C7A7B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6" creationId="{20B89A47-B15B-4139-A763-96343152BD1D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7" creationId="{10D31C7D-2EE7-41F3-B019-8E265A0C99D6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8" creationId="{A7F46045-1FE0-4F5C-A8CB-96F9C92D1CD7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2" creationId="{77D52F6C-A86E-4F9F-BFF1-2CF7CFEFC58A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3" creationId="{3D2585B7-0FE1-4745-A844-157F266EF67F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4" creationId="{042FC9FA-A80A-47FA-988D-C4481DA558FA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5" creationId="{D75D9363-4827-4CAC-8FEE-53D9E1FD7E6E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6" creationId="{47CC6265-E651-466C-AA83-E936755EA80C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393AB-3F91-4A0C-938E-D31DAD300C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360D66E-3B54-4484-8376-9927F5FC7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Automating automation</a:t>
          </a:r>
        </a:p>
      </dgm:t>
    </dgm:pt>
    <dgm:pt modelId="{51E0C11E-D604-4CC4-ABA3-746B771A958D}" type="parTrans" cxnId="{027E684A-C67C-4C02-9FB0-938F7B559189}">
      <dgm:prSet/>
      <dgm:spPr/>
      <dgm:t>
        <a:bodyPr/>
        <a:lstStyle/>
        <a:p>
          <a:endParaRPr lang="en-US"/>
        </a:p>
      </dgm:t>
    </dgm:pt>
    <dgm:pt modelId="{B0ECE1A6-C105-4A9F-96B2-E42C85E608FC}" type="sibTrans" cxnId="{027E684A-C67C-4C02-9FB0-938F7B559189}">
      <dgm:prSet/>
      <dgm:spPr/>
      <dgm:t>
        <a:bodyPr/>
        <a:lstStyle/>
        <a:p>
          <a:endParaRPr lang="en-US"/>
        </a:p>
      </dgm:t>
    </dgm:pt>
    <dgm:pt modelId="{9279EDE0-CECC-4923-B686-7D734D2BD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computers to program themselves</a:t>
          </a:r>
        </a:p>
      </dgm:t>
    </dgm:pt>
    <dgm:pt modelId="{EAA6933F-0C9E-451D-B3D3-E05C787B194F}" type="parTrans" cxnId="{33F2B7E4-D4EB-49BD-881D-CCB86FD400B8}">
      <dgm:prSet/>
      <dgm:spPr/>
      <dgm:t>
        <a:bodyPr/>
        <a:lstStyle/>
        <a:p>
          <a:endParaRPr lang="en-US"/>
        </a:p>
      </dgm:t>
    </dgm:pt>
    <dgm:pt modelId="{C9AE366A-D143-46DA-87D1-EB72D5D4A19E}" type="sibTrans" cxnId="{33F2B7E4-D4EB-49BD-881D-CCB86FD400B8}">
      <dgm:prSet/>
      <dgm:spPr/>
      <dgm:t>
        <a:bodyPr/>
        <a:lstStyle/>
        <a:p>
          <a:endParaRPr lang="en-US"/>
        </a:p>
      </dgm:t>
    </dgm:pt>
    <dgm:pt modelId="{8647D747-162D-491F-BB5B-22534AA20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Writing software is the bottleneck</a:t>
          </a:r>
        </a:p>
      </dgm:t>
    </dgm:pt>
    <dgm:pt modelId="{4B892837-4282-4B2B-B156-7F1AAA930DAD}" type="parTrans" cxnId="{444711AB-2DBB-4177-ADD8-26209A957EBD}">
      <dgm:prSet/>
      <dgm:spPr/>
      <dgm:t>
        <a:bodyPr/>
        <a:lstStyle/>
        <a:p>
          <a:endParaRPr lang="en-US"/>
        </a:p>
      </dgm:t>
    </dgm:pt>
    <dgm:pt modelId="{70FEB099-58A2-40AB-A3DD-399ADA641996}" type="sibTrans" cxnId="{444711AB-2DBB-4177-ADD8-26209A957EBD}">
      <dgm:prSet/>
      <dgm:spPr/>
      <dgm:t>
        <a:bodyPr/>
        <a:lstStyle/>
        <a:p>
          <a:endParaRPr lang="en-US"/>
        </a:p>
      </dgm:t>
    </dgm:pt>
    <dgm:pt modelId="{1B3FA600-BBBD-4615-B9D7-4BBF5847D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 the data do the work instead!</a:t>
          </a:r>
        </a:p>
      </dgm:t>
    </dgm:pt>
    <dgm:pt modelId="{7A548990-CBDF-4B1B-87E0-9D7FAF146DEA}" type="parTrans" cxnId="{D2501D9A-75D9-4E11-8531-33F2833F60D0}">
      <dgm:prSet/>
      <dgm:spPr/>
      <dgm:t>
        <a:bodyPr/>
        <a:lstStyle/>
        <a:p>
          <a:endParaRPr lang="en-US"/>
        </a:p>
      </dgm:t>
    </dgm:pt>
    <dgm:pt modelId="{3E76D9F2-5A85-41D5-9073-CD93673A0DD3}" type="sibTrans" cxnId="{D2501D9A-75D9-4E11-8531-33F2833F60D0}">
      <dgm:prSet/>
      <dgm:spPr/>
      <dgm:t>
        <a:bodyPr/>
        <a:lstStyle/>
        <a:p>
          <a:endParaRPr lang="en-US"/>
        </a:p>
      </dgm:t>
    </dgm:pt>
    <dgm:pt modelId="{2C9BF161-75BF-47CB-BE9E-6AD1920968B9}" type="pres">
      <dgm:prSet presAssocID="{A2D393AB-3F91-4A0C-938E-D31DAD300C86}" presName="root" presStyleCnt="0">
        <dgm:presLayoutVars>
          <dgm:dir/>
          <dgm:resizeHandles val="exact"/>
        </dgm:presLayoutVars>
      </dgm:prSet>
      <dgm:spPr/>
    </dgm:pt>
    <dgm:pt modelId="{450E9624-F4EC-4392-941C-E92F632116D0}" type="pres">
      <dgm:prSet presAssocID="{0360D66E-3B54-4484-8376-9927F5FC76F3}" presName="compNode" presStyleCnt="0"/>
      <dgm:spPr/>
    </dgm:pt>
    <dgm:pt modelId="{2D83209F-1844-4ED7-89E6-07B6FC783A5C}" type="pres">
      <dgm:prSet presAssocID="{0360D66E-3B54-4484-8376-9927F5FC76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354B86E-5165-4D91-A084-8C0268293E8B}" type="pres">
      <dgm:prSet presAssocID="{0360D66E-3B54-4484-8376-9927F5FC76F3}" presName="spaceRect" presStyleCnt="0"/>
      <dgm:spPr/>
    </dgm:pt>
    <dgm:pt modelId="{4B4177FA-C41E-47BC-AF92-8827056C0873}" type="pres">
      <dgm:prSet presAssocID="{0360D66E-3B54-4484-8376-9927F5FC76F3}" presName="textRect" presStyleLbl="revTx" presStyleIdx="0" presStyleCnt="4">
        <dgm:presLayoutVars>
          <dgm:chMax val="1"/>
          <dgm:chPref val="1"/>
        </dgm:presLayoutVars>
      </dgm:prSet>
      <dgm:spPr/>
    </dgm:pt>
    <dgm:pt modelId="{C7D1D1AF-71FC-4D23-A708-1C2EF607CAAA}" type="pres">
      <dgm:prSet presAssocID="{B0ECE1A6-C105-4A9F-96B2-E42C85E608FC}" presName="sibTrans" presStyleCnt="0"/>
      <dgm:spPr/>
    </dgm:pt>
    <dgm:pt modelId="{88CA236D-4851-4882-A24D-FB96FC0428AA}" type="pres">
      <dgm:prSet presAssocID="{9279EDE0-CECC-4923-B686-7D734D2BD7FC}" presName="compNode" presStyleCnt="0"/>
      <dgm:spPr/>
    </dgm:pt>
    <dgm:pt modelId="{72EA5D83-C796-4C97-9F10-59C13988C5A5}" type="pres">
      <dgm:prSet presAssocID="{9279EDE0-CECC-4923-B686-7D734D2BD7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F2DA376-F86C-4186-A868-17734218FA45}" type="pres">
      <dgm:prSet presAssocID="{9279EDE0-CECC-4923-B686-7D734D2BD7FC}" presName="spaceRect" presStyleCnt="0"/>
      <dgm:spPr/>
    </dgm:pt>
    <dgm:pt modelId="{F4D35884-6DDD-4308-9C3D-7B354EE5F072}" type="pres">
      <dgm:prSet presAssocID="{9279EDE0-CECC-4923-B686-7D734D2BD7FC}" presName="textRect" presStyleLbl="revTx" presStyleIdx="1" presStyleCnt="4">
        <dgm:presLayoutVars>
          <dgm:chMax val="1"/>
          <dgm:chPref val="1"/>
        </dgm:presLayoutVars>
      </dgm:prSet>
      <dgm:spPr/>
    </dgm:pt>
    <dgm:pt modelId="{8BF9242E-EE85-4BD6-BDF1-4466333D87BF}" type="pres">
      <dgm:prSet presAssocID="{C9AE366A-D143-46DA-87D1-EB72D5D4A19E}" presName="sibTrans" presStyleCnt="0"/>
      <dgm:spPr/>
    </dgm:pt>
    <dgm:pt modelId="{14265BCF-0B70-474F-8CD8-4263B5F4237E}" type="pres">
      <dgm:prSet presAssocID="{8647D747-162D-491F-BB5B-22534AA20FDA}" presName="compNode" presStyleCnt="0"/>
      <dgm:spPr/>
    </dgm:pt>
    <dgm:pt modelId="{E3971723-09FE-4157-BC5F-1AD0FDE11D4C}" type="pres">
      <dgm:prSet presAssocID="{8647D747-162D-491F-BB5B-22534AA20F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E33E75-5E10-44F4-93A3-258C24215CB3}" type="pres">
      <dgm:prSet presAssocID="{8647D747-162D-491F-BB5B-22534AA20FDA}" presName="spaceRect" presStyleCnt="0"/>
      <dgm:spPr/>
    </dgm:pt>
    <dgm:pt modelId="{BD586BAA-DE9C-421D-B263-9258603D27C7}" type="pres">
      <dgm:prSet presAssocID="{8647D747-162D-491F-BB5B-22534AA20FDA}" presName="textRect" presStyleLbl="revTx" presStyleIdx="2" presStyleCnt="4">
        <dgm:presLayoutVars>
          <dgm:chMax val="1"/>
          <dgm:chPref val="1"/>
        </dgm:presLayoutVars>
      </dgm:prSet>
      <dgm:spPr/>
    </dgm:pt>
    <dgm:pt modelId="{79DFE62D-29E6-4018-94B4-B615945BDD32}" type="pres">
      <dgm:prSet presAssocID="{70FEB099-58A2-40AB-A3DD-399ADA641996}" presName="sibTrans" presStyleCnt="0"/>
      <dgm:spPr/>
    </dgm:pt>
    <dgm:pt modelId="{0AA0B977-C619-405B-AC5E-2A2E358E6ABA}" type="pres">
      <dgm:prSet presAssocID="{1B3FA600-BBBD-4615-B9D7-4BBF5847D143}" presName="compNode" presStyleCnt="0"/>
      <dgm:spPr/>
    </dgm:pt>
    <dgm:pt modelId="{4B232551-238E-4D1A-9242-A0EDBF0111CB}" type="pres">
      <dgm:prSet presAssocID="{1B3FA600-BBBD-4615-B9D7-4BBF5847D1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A5B3836-405C-4AD1-98F2-42C527AE0F83}" type="pres">
      <dgm:prSet presAssocID="{1B3FA600-BBBD-4615-B9D7-4BBF5847D143}" presName="spaceRect" presStyleCnt="0"/>
      <dgm:spPr/>
    </dgm:pt>
    <dgm:pt modelId="{300B0101-3C16-469D-B8AF-88404B4049FD}" type="pres">
      <dgm:prSet presAssocID="{1B3FA600-BBBD-4615-B9D7-4BBF5847D1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EFB313-15FB-49DB-9D43-092E33E47AE2}" type="presOf" srcId="{0360D66E-3B54-4484-8376-9927F5FC76F3}" destId="{4B4177FA-C41E-47BC-AF92-8827056C0873}" srcOrd="0" destOrd="0" presId="urn:microsoft.com/office/officeart/2018/2/layout/IconLabelList"/>
    <dgm:cxn modelId="{A8E52564-7C09-441E-8FB5-E6C49881D382}" type="presOf" srcId="{1B3FA600-BBBD-4615-B9D7-4BBF5847D143}" destId="{300B0101-3C16-469D-B8AF-88404B4049FD}" srcOrd="0" destOrd="0" presId="urn:microsoft.com/office/officeart/2018/2/layout/IconLabelList"/>
    <dgm:cxn modelId="{027E684A-C67C-4C02-9FB0-938F7B559189}" srcId="{A2D393AB-3F91-4A0C-938E-D31DAD300C86}" destId="{0360D66E-3B54-4484-8376-9927F5FC76F3}" srcOrd="0" destOrd="0" parTransId="{51E0C11E-D604-4CC4-ABA3-746B771A958D}" sibTransId="{B0ECE1A6-C105-4A9F-96B2-E42C85E608FC}"/>
    <dgm:cxn modelId="{D2501D9A-75D9-4E11-8531-33F2833F60D0}" srcId="{A2D393AB-3F91-4A0C-938E-D31DAD300C86}" destId="{1B3FA600-BBBD-4615-B9D7-4BBF5847D143}" srcOrd="3" destOrd="0" parTransId="{7A548990-CBDF-4B1B-87E0-9D7FAF146DEA}" sibTransId="{3E76D9F2-5A85-41D5-9073-CD93673A0DD3}"/>
    <dgm:cxn modelId="{1895C1A2-23DB-4C21-9377-C7496C5DEA13}" type="presOf" srcId="{9279EDE0-CECC-4923-B686-7D734D2BD7FC}" destId="{F4D35884-6DDD-4308-9C3D-7B354EE5F072}" srcOrd="0" destOrd="0" presId="urn:microsoft.com/office/officeart/2018/2/layout/IconLabelList"/>
    <dgm:cxn modelId="{4833ACA6-0B19-4DD7-AF69-88336F1B3C44}" type="presOf" srcId="{8647D747-162D-491F-BB5B-22534AA20FDA}" destId="{BD586BAA-DE9C-421D-B263-9258603D27C7}" srcOrd="0" destOrd="0" presId="urn:microsoft.com/office/officeart/2018/2/layout/IconLabelList"/>
    <dgm:cxn modelId="{444711AB-2DBB-4177-ADD8-26209A957EBD}" srcId="{A2D393AB-3F91-4A0C-938E-D31DAD300C86}" destId="{8647D747-162D-491F-BB5B-22534AA20FDA}" srcOrd="2" destOrd="0" parTransId="{4B892837-4282-4B2B-B156-7F1AAA930DAD}" sibTransId="{70FEB099-58A2-40AB-A3DD-399ADA641996}"/>
    <dgm:cxn modelId="{73BD6FD1-4AB2-42B7-A47A-F25976CC3FDC}" type="presOf" srcId="{A2D393AB-3F91-4A0C-938E-D31DAD300C86}" destId="{2C9BF161-75BF-47CB-BE9E-6AD1920968B9}" srcOrd="0" destOrd="0" presId="urn:microsoft.com/office/officeart/2018/2/layout/IconLabelList"/>
    <dgm:cxn modelId="{33F2B7E4-D4EB-49BD-881D-CCB86FD400B8}" srcId="{A2D393AB-3F91-4A0C-938E-D31DAD300C86}" destId="{9279EDE0-CECC-4923-B686-7D734D2BD7FC}" srcOrd="1" destOrd="0" parTransId="{EAA6933F-0C9E-451D-B3D3-E05C787B194F}" sibTransId="{C9AE366A-D143-46DA-87D1-EB72D5D4A19E}"/>
    <dgm:cxn modelId="{E63DC97A-FCB5-4B05-8CF0-1002E8D83833}" type="presParOf" srcId="{2C9BF161-75BF-47CB-BE9E-6AD1920968B9}" destId="{450E9624-F4EC-4392-941C-E92F632116D0}" srcOrd="0" destOrd="0" presId="urn:microsoft.com/office/officeart/2018/2/layout/IconLabelList"/>
    <dgm:cxn modelId="{42AEEF17-EFFD-4A1D-B4C0-4F8D0F764210}" type="presParOf" srcId="{450E9624-F4EC-4392-941C-E92F632116D0}" destId="{2D83209F-1844-4ED7-89E6-07B6FC783A5C}" srcOrd="0" destOrd="0" presId="urn:microsoft.com/office/officeart/2018/2/layout/IconLabelList"/>
    <dgm:cxn modelId="{64765D46-5038-406D-A789-643F1429823B}" type="presParOf" srcId="{450E9624-F4EC-4392-941C-E92F632116D0}" destId="{5354B86E-5165-4D91-A084-8C0268293E8B}" srcOrd="1" destOrd="0" presId="urn:microsoft.com/office/officeart/2018/2/layout/IconLabelList"/>
    <dgm:cxn modelId="{6B339BB3-DEFF-4E8F-8022-D42F9437E74D}" type="presParOf" srcId="{450E9624-F4EC-4392-941C-E92F632116D0}" destId="{4B4177FA-C41E-47BC-AF92-8827056C0873}" srcOrd="2" destOrd="0" presId="urn:microsoft.com/office/officeart/2018/2/layout/IconLabelList"/>
    <dgm:cxn modelId="{F43E5373-B806-4C62-8354-889698D9298F}" type="presParOf" srcId="{2C9BF161-75BF-47CB-BE9E-6AD1920968B9}" destId="{C7D1D1AF-71FC-4D23-A708-1C2EF607CAAA}" srcOrd="1" destOrd="0" presId="urn:microsoft.com/office/officeart/2018/2/layout/IconLabelList"/>
    <dgm:cxn modelId="{B24370D8-0D2C-4725-8259-6C2EAD8418F7}" type="presParOf" srcId="{2C9BF161-75BF-47CB-BE9E-6AD1920968B9}" destId="{88CA236D-4851-4882-A24D-FB96FC0428AA}" srcOrd="2" destOrd="0" presId="urn:microsoft.com/office/officeart/2018/2/layout/IconLabelList"/>
    <dgm:cxn modelId="{F7BD8358-DAEC-459E-80A6-3E650F7D0AF1}" type="presParOf" srcId="{88CA236D-4851-4882-A24D-FB96FC0428AA}" destId="{72EA5D83-C796-4C97-9F10-59C13988C5A5}" srcOrd="0" destOrd="0" presId="urn:microsoft.com/office/officeart/2018/2/layout/IconLabelList"/>
    <dgm:cxn modelId="{E6E6B828-E27C-46F1-97E2-CE8B2EE900CE}" type="presParOf" srcId="{88CA236D-4851-4882-A24D-FB96FC0428AA}" destId="{5F2DA376-F86C-4186-A868-17734218FA45}" srcOrd="1" destOrd="0" presId="urn:microsoft.com/office/officeart/2018/2/layout/IconLabelList"/>
    <dgm:cxn modelId="{04375713-AA60-4E90-B2E9-B7EA8623F2EF}" type="presParOf" srcId="{88CA236D-4851-4882-A24D-FB96FC0428AA}" destId="{F4D35884-6DDD-4308-9C3D-7B354EE5F072}" srcOrd="2" destOrd="0" presId="urn:microsoft.com/office/officeart/2018/2/layout/IconLabelList"/>
    <dgm:cxn modelId="{6B14495A-7E03-421F-A78E-E793602BBBC1}" type="presParOf" srcId="{2C9BF161-75BF-47CB-BE9E-6AD1920968B9}" destId="{8BF9242E-EE85-4BD6-BDF1-4466333D87BF}" srcOrd="3" destOrd="0" presId="urn:microsoft.com/office/officeart/2018/2/layout/IconLabelList"/>
    <dgm:cxn modelId="{1FC55848-81C9-4992-9EA4-DC12ACF80D3A}" type="presParOf" srcId="{2C9BF161-75BF-47CB-BE9E-6AD1920968B9}" destId="{14265BCF-0B70-474F-8CD8-4263B5F4237E}" srcOrd="4" destOrd="0" presId="urn:microsoft.com/office/officeart/2018/2/layout/IconLabelList"/>
    <dgm:cxn modelId="{B67869DC-3044-4059-8B15-7287DF1CD1C3}" type="presParOf" srcId="{14265BCF-0B70-474F-8CD8-4263B5F4237E}" destId="{E3971723-09FE-4157-BC5F-1AD0FDE11D4C}" srcOrd="0" destOrd="0" presId="urn:microsoft.com/office/officeart/2018/2/layout/IconLabelList"/>
    <dgm:cxn modelId="{4084C44E-6F85-4FEC-868F-1A4C90F33A4F}" type="presParOf" srcId="{14265BCF-0B70-474F-8CD8-4263B5F4237E}" destId="{0AE33E75-5E10-44F4-93A3-258C24215CB3}" srcOrd="1" destOrd="0" presId="urn:microsoft.com/office/officeart/2018/2/layout/IconLabelList"/>
    <dgm:cxn modelId="{B6956105-76F1-43C9-AE4C-F5C0AEE2F046}" type="presParOf" srcId="{14265BCF-0B70-474F-8CD8-4263B5F4237E}" destId="{BD586BAA-DE9C-421D-B263-9258603D27C7}" srcOrd="2" destOrd="0" presId="urn:microsoft.com/office/officeart/2018/2/layout/IconLabelList"/>
    <dgm:cxn modelId="{98D5F1C2-D68F-4A58-BCF8-C999FF84E08C}" type="presParOf" srcId="{2C9BF161-75BF-47CB-BE9E-6AD1920968B9}" destId="{79DFE62D-29E6-4018-94B4-B615945BDD32}" srcOrd="5" destOrd="0" presId="urn:microsoft.com/office/officeart/2018/2/layout/IconLabelList"/>
    <dgm:cxn modelId="{63F8532C-1D9F-47A8-BCC9-BD060623BBC9}" type="presParOf" srcId="{2C9BF161-75BF-47CB-BE9E-6AD1920968B9}" destId="{0AA0B977-C619-405B-AC5E-2A2E358E6ABA}" srcOrd="6" destOrd="0" presId="urn:microsoft.com/office/officeart/2018/2/layout/IconLabelList"/>
    <dgm:cxn modelId="{FA8FAA38-ABFA-45C7-8E2B-645E6E19B56D}" type="presParOf" srcId="{0AA0B977-C619-405B-AC5E-2A2E358E6ABA}" destId="{4B232551-238E-4D1A-9242-A0EDBF0111CB}" srcOrd="0" destOrd="0" presId="urn:microsoft.com/office/officeart/2018/2/layout/IconLabelList"/>
    <dgm:cxn modelId="{6E12C8E3-B9B7-4E4C-92B4-E81FA85E30C7}" type="presParOf" srcId="{0AA0B977-C619-405B-AC5E-2A2E358E6ABA}" destId="{9A5B3836-405C-4AD1-98F2-42C527AE0F83}" srcOrd="1" destOrd="0" presId="urn:microsoft.com/office/officeart/2018/2/layout/IconLabelList"/>
    <dgm:cxn modelId="{2C668E47-E68F-4FF7-8045-2A645BB806AD}" type="presParOf" srcId="{0AA0B977-C619-405B-AC5E-2A2E358E6ABA}" destId="{300B0101-3C16-469D-B8AF-88404B4049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D9A557-8FD9-488B-9F00-0F943C3C3232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C7FF3C-9244-469E-BE3C-4B031E27A48D}">
      <dgm:prSet/>
      <dgm:spPr/>
      <dgm:t>
        <a:bodyPr/>
        <a:lstStyle/>
        <a:p>
          <a:r>
            <a:rPr lang="en-US"/>
            <a:t>Web search </a:t>
          </a:r>
        </a:p>
      </dgm:t>
    </dgm:pt>
    <dgm:pt modelId="{98A46AEF-2BE2-46E6-91FC-C847DE79B910}" type="parTrans" cxnId="{E6DD3BA4-F585-4929-B75E-AB1FD1CBD96B}">
      <dgm:prSet/>
      <dgm:spPr/>
      <dgm:t>
        <a:bodyPr/>
        <a:lstStyle/>
        <a:p>
          <a:endParaRPr lang="en-US"/>
        </a:p>
      </dgm:t>
    </dgm:pt>
    <dgm:pt modelId="{9368E2F3-8F6A-4022-AE3C-9BA1EC2B5BF1}" type="sibTrans" cxnId="{E6DD3BA4-F585-4929-B75E-AB1FD1CBD96B}">
      <dgm:prSet/>
      <dgm:spPr/>
      <dgm:t>
        <a:bodyPr/>
        <a:lstStyle/>
        <a:p>
          <a:endParaRPr lang="en-US"/>
        </a:p>
      </dgm:t>
    </dgm:pt>
    <dgm:pt modelId="{5F5E0F4A-DD34-47BA-A45F-D09B4D380637}">
      <dgm:prSet/>
      <dgm:spPr/>
      <dgm:t>
        <a:bodyPr/>
        <a:lstStyle/>
        <a:p>
          <a:r>
            <a:rPr lang="en-US"/>
            <a:t>Computational biology</a:t>
          </a:r>
        </a:p>
      </dgm:t>
    </dgm:pt>
    <dgm:pt modelId="{54AD4D41-7C49-432D-A23B-3EC282F71926}" type="parTrans" cxnId="{86B026C3-4BEC-41F4-9FE8-1D8042CE54C6}">
      <dgm:prSet/>
      <dgm:spPr/>
      <dgm:t>
        <a:bodyPr/>
        <a:lstStyle/>
        <a:p>
          <a:endParaRPr lang="en-US"/>
        </a:p>
      </dgm:t>
    </dgm:pt>
    <dgm:pt modelId="{C780961E-51F5-4AEB-B985-0579BA89D61A}" type="sibTrans" cxnId="{86B026C3-4BEC-41F4-9FE8-1D8042CE54C6}">
      <dgm:prSet/>
      <dgm:spPr/>
      <dgm:t>
        <a:bodyPr/>
        <a:lstStyle/>
        <a:p>
          <a:endParaRPr lang="en-US"/>
        </a:p>
      </dgm:t>
    </dgm:pt>
    <dgm:pt modelId="{FA9F4414-CE05-4D77-8357-C0D092617828}">
      <dgm:prSet/>
      <dgm:spPr/>
      <dgm:t>
        <a:bodyPr/>
        <a:lstStyle/>
        <a:p>
          <a:r>
            <a:rPr lang="en-US"/>
            <a:t>Object Detection</a:t>
          </a:r>
        </a:p>
      </dgm:t>
    </dgm:pt>
    <dgm:pt modelId="{250EC8B5-D8A3-4654-BA85-343905F5329F}" type="parTrans" cxnId="{F638F1C4-190C-468F-B5EF-84518C44E5C1}">
      <dgm:prSet/>
      <dgm:spPr/>
      <dgm:t>
        <a:bodyPr/>
        <a:lstStyle/>
        <a:p>
          <a:endParaRPr lang="en-US"/>
        </a:p>
      </dgm:t>
    </dgm:pt>
    <dgm:pt modelId="{8A7EBE23-DE3C-45BA-91DB-6E2C73574CFD}" type="sibTrans" cxnId="{F638F1C4-190C-468F-B5EF-84518C44E5C1}">
      <dgm:prSet/>
      <dgm:spPr/>
      <dgm:t>
        <a:bodyPr/>
        <a:lstStyle/>
        <a:p>
          <a:endParaRPr lang="en-US"/>
        </a:p>
      </dgm:t>
    </dgm:pt>
    <dgm:pt modelId="{A4AE65F8-543B-4041-BA48-CBB23AAB0394}">
      <dgm:prSet/>
      <dgm:spPr/>
      <dgm:t>
        <a:bodyPr/>
        <a:lstStyle/>
        <a:p>
          <a:r>
            <a:rPr lang="en-US"/>
            <a:t>Finance</a:t>
          </a:r>
        </a:p>
      </dgm:t>
    </dgm:pt>
    <dgm:pt modelId="{0546484E-DD0E-4D49-950D-6BE0D57A5410}" type="parTrans" cxnId="{9AD26A31-017D-4591-AD0B-312291D5C330}">
      <dgm:prSet/>
      <dgm:spPr/>
      <dgm:t>
        <a:bodyPr/>
        <a:lstStyle/>
        <a:p>
          <a:endParaRPr lang="en-US"/>
        </a:p>
      </dgm:t>
    </dgm:pt>
    <dgm:pt modelId="{8AC53280-0736-4967-BDB1-20C8E15B04F3}" type="sibTrans" cxnId="{9AD26A31-017D-4591-AD0B-312291D5C330}">
      <dgm:prSet/>
      <dgm:spPr/>
      <dgm:t>
        <a:bodyPr/>
        <a:lstStyle/>
        <a:p>
          <a:endParaRPr lang="en-US"/>
        </a:p>
      </dgm:t>
    </dgm:pt>
    <dgm:pt modelId="{6A21F9C6-0A7F-4D8F-A924-10C9BE4B7C55}">
      <dgm:prSet/>
      <dgm:spPr/>
      <dgm:t>
        <a:bodyPr/>
        <a:lstStyle/>
        <a:p>
          <a:r>
            <a:rPr lang="en-US"/>
            <a:t>E-commerce</a:t>
          </a:r>
        </a:p>
      </dgm:t>
    </dgm:pt>
    <dgm:pt modelId="{1156C227-B020-488C-920F-4BCDCB930CBA}" type="parTrans" cxnId="{7516E6F1-0C60-4035-A17C-57CE70E35B4C}">
      <dgm:prSet/>
      <dgm:spPr/>
      <dgm:t>
        <a:bodyPr/>
        <a:lstStyle/>
        <a:p>
          <a:endParaRPr lang="en-US"/>
        </a:p>
      </dgm:t>
    </dgm:pt>
    <dgm:pt modelId="{E38C332B-155C-40B0-8D9D-562E522DA006}" type="sibTrans" cxnId="{7516E6F1-0C60-4035-A17C-57CE70E35B4C}">
      <dgm:prSet/>
      <dgm:spPr/>
      <dgm:t>
        <a:bodyPr/>
        <a:lstStyle/>
        <a:p>
          <a:endParaRPr lang="en-US"/>
        </a:p>
      </dgm:t>
    </dgm:pt>
    <dgm:pt modelId="{727B13F8-BB24-440C-A512-296F567E8276}">
      <dgm:prSet/>
      <dgm:spPr/>
      <dgm:t>
        <a:bodyPr/>
        <a:lstStyle/>
        <a:p>
          <a:r>
            <a:rPr lang="en-US"/>
            <a:t>Space exploration</a:t>
          </a:r>
        </a:p>
      </dgm:t>
    </dgm:pt>
    <dgm:pt modelId="{AE0C3B38-13FB-46A8-81E1-B4C1D97964F5}" type="parTrans" cxnId="{5AE0ABE4-50F8-4B5B-A251-E2CC468A8931}">
      <dgm:prSet/>
      <dgm:spPr/>
      <dgm:t>
        <a:bodyPr/>
        <a:lstStyle/>
        <a:p>
          <a:endParaRPr lang="en-US"/>
        </a:p>
      </dgm:t>
    </dgm:pt>
    <dgm:pt modelId="{FE816D40-0CA9-44A4-B2FC-575B18C3896F}" type="sibTrans" cxnId="{5AE0ABE4-50F8-4B5B-A251-E2CC468A8931}">
      <dgm:prSet/>
      <dgm:spPr/>
      <dgm:t>
        <a:bodyPr/>
        <a:lstStyle/>
        <a:p>
          <a:endParaRPr lang="en-US"/>
        </a:p>
      </dgm:t>
    </dgm:pt>
    <dgm:pt modelId="{7EBC4649-D4D9-4AF8-AE18-199C16E980B6}">
      <dgm:prSet/>
      <dgm:spPr/>
      <dgm:t>
        <a:bodyPr/>
        <a:lstStyle/>
        <a:p>
          <a:r>
            <a:rPr lang="en-US"/>
            <a:t>Robotics</a:t>
          </a:r>
        </a:p>
      </dgm:t>
    </dgm:pt>
    <dgm:pt modelId="{30158916-EA00-4C70-8A09-A0DA6DDBF53F}" type="parTrans" cxnId="{6E43B1B1-C7C2-41CA-99CE-D8B27CBC9EF4}">
      <dgm:prSet/>
      <dgm:spPr/>
      <dgm:t>
        <a:bodyPr/>
        <a:lstStyle/>
        <a:p>
          <a:endParaRPr lang="en-US"/>
        </a:p>
      </dgm:t>
    </dgm:pt>
    <dgm:pt modelId="{023D31E0-C80E-4A82-A4A2-134CE73B3490}" type="sibTrans" cxnId="{6E43B1B1-C7C2-41CA-99CE-D8B27CBC9EF4}">
      <dgm:prSet/>
      <dgm:spPr/>
      <dgm:t>
        <a:bodyPr/>
        <a:lstStyle/>
        <a:p>
          <a:endParaRPr lang="en-US"/>
        </a:p>
      </dgm:t>
    </dgm:pt>
    <dgm:pt modelId="{EE97AF55-05CF-4FEC-A8F8-F17F1D933E71}">
      <dgm:prSet/>
      <dgm:spPr/>
      <dgm:t>
        <a:bodyPr/>
        <a:lstStyle/>
        <a:p>
          <a:r>
            <a:rPr lang="en-US"/>
            <a:t>Information extraction</a:t>
          </a:r>
        </a:p>
      </dgm:t>
    </dgm:pt>
    <dgm:pt modelId="{6C297E2C-10B0-4988-97FF-1E3EEBC541BF}" type="parTrans" cxnId="{0248CFE4-4B24-4CBF-BCC7-6D9301FA31FC}">
      <dgm:prSet/>
      <dgm:spPr/>
      <dgm:t>
        <a:bodyPr/>
        <a:lstStyle/>
        <a:p>
          <a:endParaRPr lang="en-US"/>
        </a:p>
      </dgm:t>
    </dgm:pt>
    <dgm:pt modelId="{9EFF6421-A484-43DB-BCB0-3036CE0A1C03}" type="sibTrans" cxnId="{0248CFE4-4B24-4CBF-BCC7-6D9301FA31FC}">
      <dgm:prSet/>
      <dgm:spPr/>
      <dgm:t>
        <a:bodyPr/>
        <a:lstStyle/>
        <a:p>
          <a:endParaRPr lang="en-US"/>
        </a:p>
      </dgm:t>
    </dgm:pt>
    <dgm:pt modelId="{94D090AF-9C78-44B7-BCD7-1CB49CA147FD}">
      <dgm:prSet/>
      <dgm:spPr/>
      <dgm:t>
        <a:bodyPr/>
        <a:lstStyle/>
        <a:p>
          <a:r>
            <a:rPr lang="en-US"/>
            <a:t>Social networks</a:t>
          </a:r>
        </a:p>
      </dgm:t>
    </dgm:pt>
    <dgm:pt modelId="{3A9D0C0E-62E5-49EC-8A88-577502FF3464}" type="parTrans" cxnId="{169BCCE3-1826-4E4A-8E1D-7F8926D2AF7A}">
      <dgm:prSet/>
      <dgm:spPr/>
      <dgm:t>
        <a:bodyPr/>
        <a:lstStyle/>
        <a:p>
          <a:endParaRPr lang="en-US"/>
        </a:p>
      </dgm:t>
    </dgm:pt>
    <dgm:pt modelId="{3E02DBC3-1F92-4457-A3DE-E725E7F3B5FE}" type="sibTrans" cxnId="{169BCCE3-1826-4E4A-8E1D-7F8926D2AF7A}">
      <dgm:prSet/>
      <dgm:spPr/>
      <dgm:t>
        <a:bodyPr/>
        <a:lstStyle/>
        <a:p>
          <a:endParaRPr lang="en-US"/>
        </a:p>
      </dgm:t>
    </dgm:pt>
    <dgm:pt modelId="{8DA5D9D1-CC85-42E3-864D-C6F1A5A38439}">
      <dgm:prSet/>
      <dgm:spPr/>
      <dgm:t>
        <a:bodyPr/>
        <a:lstStyle/>
        <a:p>
          <a:r>
            <a:rPr lang="en-US"/>
            <a:t>Debugging</a:t>
          </a:r>
        </a:p>
      </dgm:t>
    </dgm:pt>
    <dgm:pt modelId="{AC2B9E77-2A73-4725-AA81-A14C6D8417C5}" type="parTrans" cxnId="{95E1E035-248E-432F-BAE4-791CAD6AD91A}">
      <dgm:prSet/>
      <dgm:spPr/>
      <dgm:t>
        <a:bodyPr/>
        <a:lstStyle/>
        <a:p>
          <a:endParaRPr lang="en-US"/>
        </a:p>
      </dgm:t>
    </dgm:pt>
    <dgm:pt modelId="{C2958A28-44E7-48F3-BA30-D1561C602695}" type="sibTrans" cxnId="{95E1E035-248E-432F-BAE4-791CAD6AD91A}">
      <dgm:prSet/>
      <dgm:spPr/>
      <dgm:t>
        <a:bodyPr/>
        <a:lstStyle/>
        <a:p>
          <a:endParaRPr lang="en-US"/>
        </a:p>
      </dgm:t>
    </dgm:pt>
    <dgm:pt modelId="{A483E1AC-FD45-4CD8-9667-573963759FB9}">
      <dgm:prSet/>
      <dgm:spPr/>
      <dgm:t>
        <a:bodyPr/>
        <a:lstStyle/>
        <a:p>
          <a:r>
            <a:rPr lang="en-US"/>
            <a:t>[Your favorite area]</a:t>
          </a:r>
        </a:p>
      </dgm:t>
    </dgm:pt>
    <dgm:pt modelId="{F18E85BD-347D-4075-9C4E-7CE26C0BC99B}" type="parTrans" cxnId="{925AC409-3206-418C-827F-90D72229C872}">
      <dgm:prSet/>
      <dgm:spPr/>
      <dgm:t>
        <a:bodyPr/>
        <a:lstStyle/>
        <a:p>
          <a:endParaRPr lang="en-US"/>
        </a:p>
      </dgm:t>
    </dgm:pt>
    <dgm:pt modelId="{5E69549C-E98D-4E7F-A6A0-22704BD7A3E6}" type="sibTrans" cxnId="{925AC409-3206-418C-827F-90D72229C872}">
      <dgm:prSet/>
      <dgm:spPr/>
      <dgm:t>
        <a:bodyPr/>
        <a:lstStyle/>
        <a:p>
          <a:endParaRPr lang="en-US"/>
        </a:p>
      </dgm:t>
    </dgm:pt>
    <dgm:pt modelId="{D7763B71-3FFB-499E-A9B9-1D4800366878}" type="pres">
      <dgm:prSet presAssocID="{92D9A557-8FD9-488B-9F00-0F943C3C3232}" presName="linear" presStyleCnt="0">
        <dgm:presLayoutVars>
          <dgm:animLvl val="lvl"/>
          <dgm:resizeHandles val="exact"/>
        </dgm:presLayoutVars>
      </dgm:prSet>
      <dgm:spPr/>
    </dgm:pt>
    <dgm:pt modelId="{4E668834-C762-46C9-B5BB-FEECA09F1E26}" type="pres">
      <dgm:prSet presAssocID="{5EC7FF3C-9244-469E-BE3C-4B031E27A48D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CFFA4A43-569F-4C03-BE76-FA2A7B06CEF7}" type="pres">
      <dgm:prSet presAssocID="{9368E2F3-8F6A-4022-AE3C-9BA1EC2B5BF1}" presName="spacer" presStyleCnt="0"/>
      <dgm:spPr/>
    </dgm:pt>
    <dgm:pt modelId="{6E1CFE13-A487-42B8-98AC-137B4928F9E6}" type="pres">
      <dgm:prSet presAssocID="{5F5E0F4A-DD34-47BA-A45F-D09B4D380637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F503A23E-FDDB-4D9B-BD9D-A816981A958E}" type="pres">
      <dgm:prSet presAssocID="{C780961E-51F5-4AEB-B985-0579BA89D61A}" presName="spacer" presStyleCnt="0"/>
      <dgm:spPr/>
    </dgm:pt>
    <dgm:pt modelId="{45828162-3BF1-416F-8E35-81316D0261FC}" type="pres">
      <dgm:prSet presAssocID="{FA9F4414-CE05-4D77-8357-C0D092617828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7CAE81E3-68C5-4F7D-8B83-051083F41FF7}" type="pres">
      <dgm:prSet presAssocID="{8A7EBE23-DE3C-45BA-91DB-6E2C73574CFD}" presName="spacer" presStyleCnt="0"/>
      <dgm:spPr/>
    </dgm:pt>
    <dgm:pt modelId="{BF8E0BB8-9BAF-4430-9CD2-188816A6863B}" type="pres">
      <dgm:prSet presAssocID="{A4AE65F8-543B-4041-BA48-CBB23AAB039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069B87A-3033-40C6-B543-BEA2858A568E}" type="pres">
      <dgm:prSet presAssocID="{8AC53280-0736-4967-BDB1-20C8E15B04F3}" presName="spacer" presStyleCnt="0"/>
      <dgm:spPr/>
    </dgm:pt>
    <dgm:pt modelId="{C78A1B30-1006-4AE7-A546-AAFF733D4EA5}" type="pres">
      <dgm:prSet presAssocID="{6A21F9C6-0A7F-4D8F-A924-10C9BE4B7C55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48CCCE4-1B94-4C4E-982D-DAFCD116140E}" type="pres">
      <dgm:prSet presAssocID="{E38C332B-155C-40B0-8D9D-562E522DA006}" presName="spacer" presStyleCnt="0"/>
      <dgm:spPr/>
    </dgm:pt>
    <dgm:pt modelId="{A692880E-BCEC-47DC-8566-E8D819C31048}" type="pres">
      <dgm:prSet presAssocID="{727B13F8-BB24-440C-A512-296F567E8276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66089728-DC29-4EB6-85C8-5D4E3E2AF41C}" type="pres">
      <dgm:prSet presAssocID="{FE816D40-0CA9-44A4-B2FC-575B18C3896F}" presName="spacer" presStyleCnt="0"/>
      <dgm:spPr/>
    </dgm:pt>
    <dgm:pt modelId="{50C4C6F4-8588-458D-95C0-35B62B3EEEDF}" type="pres">
      <dgm:prSet presAssocID="{7EBC4649-D4D9-4AF8-AE18-199C16E980B6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EFE9FC84-15FD-49E8-9E04-9142D5375550}" type="pres">
      <dgm:prSet presAssocID="{023D31E0-C80E-4A82-A4A2-134CE73B3490}" presName="spacer" presStyleCnt="0"/>
      <dgm:spPr/>
    </dgm:pt>
    <dgm:pt modelId="{4ABC748A-91AB-412B-BA45-24F7FCA24CA1}" type="pres">
      <dgm:prSet presAssocID="{EE97AF55-05CF-4FEC-A8F8-F17F1D933E7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A04B0E1-927F-49CE-B767-74725818A806}" type="pres">
      <dgm:prSet presAssocID="{9EFF6421-A484-43DB-BCB0-3036CE0A1C03}" presName="spacer" presStyleCnt="0"/>
      <dgm:spPr/>
    </dgm:pt>
    <dgm:pt modelId="{237DD70B-E4B3-4228-99D4-424750ACEB82}" type="pres">
      <dgm:prSet presAssocID="{94D090AF-9C78-44B7-BCD7-1CB49CA147FD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F3CB2185-678B-425A-8E73-FBDCAA7F98FD}" type="pres">
      <dgm:prSet presAssocID="{3E02DBC3-1F92-4457-A3DE-E725E7F3B5FE}" presName="spacer" presStyleCnt="0"/>
      <dgm:spPr/>
    </dgm:pt>
    <dgm:pt modelId="{5FADF54F-511A-4E7B-93CD-2E7B4FDB9EE9}" type="pres">
      <dgm:prSet presAssocID="{8DA5D9D1-CC85-42E3-864D-C6F1A5A3843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8E34720-4010-4C26-8A6E-0077D17CF5C3}" type="pres">
      <dgm:prSet presAssocID="{C2958A28-44E7-48F3-BA30-D1561C602695}" presName="spacer" presStyleCnt="0"/>
      <dgm:spPr/>
    </dgm:pt>
    <dgm:pt modelId="{53AAFAF9-0C8A-4253-96B9-FCA14CA3DFE8}" type="pres">
      <dgm:prSet presAssocID="{A483E1AC-FD45-4CD8-9667-573963759FB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7777A701-5DF3-42E6-88EF-A692DD005A9F}" type="presOf" srcId="{5EC7FF3C-9244-469E-BE3C-4B031E27A48D}" destId="{4E668834-C762-46C9-B5BB-FEECA09F1E26}" srcOrd="0" destOrd="0" presId="urn:microsoft.com/office/officeart/2005/8/layout/vList2"/>
    <dgm:cxn modelId="{925AC409-3206-418C-827F-90D72229C872}" srcId="{92D9A557-8FD9-488B-9F00-0F943C3C3232}" destId="{A483E1AC-FD45-4CD8-9667-573963759FB9}" srcOrd="10" destOrd="0" parTransId="{F18E85BD-347D-4075-9C4E-7CE26C0BC99B}" sibTransId="{5E69549C-E98D-4E7F-A6A0-22704BD7A3E6}"/>
    <dgm:cxn modelId="{4251B519-2154-4449-B16E-236A238F2A46}" type="presOf" srcId="{727B13F8-BB24-440C-A512-296F567E8276}" destId="{A692880E-BCEC-47DC-8566-E8D819C31048}" srcOrd="0" destOrd="0" presId="urn:microsoft.com/office/officeart/2005/8/layout/vList2"/>
    <dgm:cxn modelId="{9AD26A31-017D-4591-AD0B-312291D5C330}" srcId="{92D9A557-8FD9-488B-9F00-0F943C3C3232}" destId="{A4AE65F8-543B-4041-BA48-CBB23AAB0394}" srcOrd="3" destOrd="0" parTransId="{0546484E-DD0E-4D49-950D-6BE0D57A5410}" sibTransId="{8AC53280-0736-4967-BDB1-20C8E15B04F3}"/>
    <dgm:cxn modelId="{A26BCA33-D698-429F-BD75-0CF231C8E065}" type="presOf" srcId="{94D090AF-9C78-44B7-BCD7-1CB49CA147FD}" destId="{237DD70B-E4B3-4228-99D4-424750ACEB82}" srcOrd="0" destOrd="0" presId="urn:microsoft.com/office/officeart/2005/8/layout/vList2"/>
    <dgm:cxn modelId="{95E1E035-248E-432F-BAE4-791CAD6AD91A}" srcId="{92D9A557-8FD9-488B-9F00-0F943C3C3232}" destId="{8DA5D9D1-CC85-42E3-864D-C6F1A5A38439}" srcOrd="9" destOrd="0" parTransId="{AC2B9E77-2A73-4725-AA81-A14C6D8417C5}" sibTransId="{C2958A28-44E7-48F3-BA30-D1561C602695}"/>
    <dgm:cxn modelId="{8D88C73F-50BE-4399-864D-3DE947F66201}" type="presOf" srcId="{EE97AF55-05CF-4FEC-A8F8-F17F1D933E71}" destId="{4ABC748A-91AB-412B-BA45-24F7FCA24CA1}" srcOrd="0" destOrd="0" presId="urn:microsoft.com/office/officeart/2005/8/layout/vList2"/>
    <dgm:cxn modelId="{96F9556E-3FFC-4C9B-B6BA-8A1466592536}" type="presOf" srcId="{5F5E0F4A-DD34-47BA-A45F-D09B4D380637}" destId="{6E1CFE13-A487-42B8-98AC-137B4928F9E6}" srcOrd="0" destOrd="0" presId="urn:microsoft.com/office/officeart/2005/8/layout/vList2"/>
    <dgm:cxn modelId="{23823184-967A-4EF3-A4D5-0FB75A824196}" type="presOf" srcId="{FA9F4414-CE05-4D77-8357-C0D092617828}" destId="{45828162-3BF1-416F-8E35-81316D0261FC}" srcOrd="0" destOrd="0" presId="urn:microsoft.com/office/officeart/2005/8/layout/vList2"/>
    <dgm:cxn modelId="{3EE6548A-BB39-400A-AC0C-471FA86ADF40}" type="presOf" srcId="{92D9A557-8FD9-488B-9F00-0F943C3C3232}" destId="{D7763B71-3FFB-499E-A9B9-1D4800366878}" srcOrd="0" destOrd="0" presId="urn:microsoft.com/office/officeart/2005/8/layout/vList2"/>
    <dgm:cxn modelId="{0303808E-F8A4-4F1D-BFA6-2640263CB4C1}" type="presOf" srcId="{A483E1AC-FD45-4CD8-9667-573963759FB9}" destId="{53AAFAF9-0C8A-4253-96B9-FCA14CA3DFE8}" srcOrd="0" destOrd="0" presId="urn:microsoft.com/office/officeart/2005/8/layout/vList2"/>
    <dgm:cxn modelId="{E6DD3BA4-F585-4929-B75E-AB1FD1CBD96B}" srcId="{92D9A557-8FD9-488B-9F00-0F943C3C3232}" destId="{5EC7FF3C-9244-469E-BE3C-4B031E27A48D}" srcOrd="0" destOrd="0" parTransId="{98A46AEF-2BE2-46E6-91FC-C847DE79B910}" sibTransId="{9368E2F3-8F6A-4022-AE3C-9BA1EC2B5BF1}"/>
    <dgm:cxn modelId="{D557E9AE-0C95-4CFF-B729-952FFCE617D8}" type="presOf" srcId="{7EBC4649-D4D9-4AF8-AE18-199C16E980B6}" destId="{50C4C6F4-8588-458D-95C0-35B62B3EEEDF}" srcOrd="0" destOrd="0" presId="urn:microsoft.com/office/officeart/2005/8/layout/vList2"/>
    <dgm:cxn modelId="{6E43B1B1-C7C2-41CA-99CE-D8B27CBC9EF4}" srcId="{92D9A557-8FD9-488B-9F00-0F943C3C3232}" destId="{7EBC4649-D4D9-4AF8-AE18-199C16E980B6}" srcOrd="6" destOrd="0" parTransId="{30158916-EA00-4C70-8A09-A0DA6DDBF53F}" sibTransId="{023D31E0-C80E-4A82-A4A2-134CE73B3490}"/>
    <dgm:cxn modelId="{F93B0EC1-6B6C-4D25-A889-572C41BDEC29}" type="presOf" srcId="{8DA5D9D1-CC85-42E3-864D-C6F1A5A38439}" destId="{5FADF54F-511A-4E7B-93CD-2E7B4FDB9EE9}" srcOrd="0" destOrd="0" presId="urn:microsoft.com/office/officeart/2005/8/layout/vList2"/>
    <dgm:cxn modelId="{86B026C3-4BEC-41F4-9FE8-1D8042CE54C6}" srcId="{92D9A557-8FD9-488B-9F00-0F943C3C3232}" destId="{5F5E0F4A-DD34-47BA-A45F-D09B4D380637}" srcOrd="1" destOrd="0" parTransId="{54AD4D41-7C49-432D-A23B-3EC282F71926}" sibTransId="{C780961E-51F5-4AEB-B985-0579BA89D61A}"/>
    <dgm:cxn modelId="{F638F1C4-190C-468F-B5EF-84518C44E5C1}" srcId="{92D9A557-8FD9-488B-9F00-0F943C3C3232}" destId="{FA9F4414-CE05-4D77-8357-C0D092617828}" srcOrd="2" destOrd="0" parTransId="{250EC8B5-D8A3-4654-BA85-343905F5329F}" sibTransId="{8A7EBE23-DE3C-45BA-91DB-6E2C73574CFD}"/>
    <dgm:cxn modelId="{4BC85CCF-838F-40E0-A8AB-7A2FA6FC84D3}" type="presOf" srcId="{A4AE65F8-543B-4041-BA48-CBB23AAB0394}" destId="{BF8E0BB8-9BAF-4430-9CD2-188816A6863B}" srcOrd="0" destOrd="0" presId="urn:microsoft.com/office/officeart/2005/8/layout/vList2"/>
    <dgm:cxn modelId="{101F95CF-1106-4AE6-BB6E-B109E514CD65}" type="presOf" srcId="{6A21F9C6-0A7F-4D8F-A924-10C9BE4B7C55}" destId="{C78A1B30-1006-4AE7-A546-AAFF733D4EA5}" srcOrd="0" destOrd="0" presId="urn:microsoft.com/office/officeart/2005/8/layout/vList2"/>
    <dgm:cxn modelId="{169BCCE3-1826-4E4A-8E1D-7F8926D2AF7A}" srcId="{92D9A557-8FD9-488B-9F00-0F943C3C3232}" destId="{94D090AF-9C78-44B7-BCD7-1CB49CA147FD}" srcOrd="8" destOrd="0" parTransId="{3A9D0C0E-62E5-49EC-8A88-577502FF3464}" sibTransId="{3E02DBC3-1F92-4457-A3DE-E725E7F3B5FE}"/>
    <dgm:cxn modelId="{5AE0ABE4-50F8-4B5B-A251-E2CC468A8931}" srcId="{92D9A557-8FD9-488B-9F00-0F943C3C3232}" destId="{727B13F8-BB24-440C-A512-296F567E8276}" srcOrd="5" destOrd="0" parTransId="{AE0C3B38-13FB-46A8-81E1-B4C1D97964F5}" sibTransId="{FE816D40-0CA9-44A4-B2FC-575B18C3896F}"/>
    <dgm:cxn modelId="{0248CFE4-4B24-4CBF-BCC7-6D9301FA31FC}" srcId="{92D9A557-8FD9-488B-9F00-0F943C3C3232}" destId="{EE97AF55-05CF-4FEC-A8F8-F17F1D933E71}" srcOrd="7" destOrd="0" parTransId="{6C297E2C-10B0-4988-97FF-1E3EEBC541BF}" sibTransId="{9EFF6421-A484-43DB-BCB0-3036CE0A1C03}"/>
    <dgm:cxn modelId="{7516E6F1-0C60-4035-A17C-57CE70E35B4C}" srcId="{92D9A557-8FD9-488B-9F00-0F943C3C3232}" destId="{6A21F9C6-0A7F-4D8F-A924-10C9BE4B7C55}" srcOrd="4" destOrd="0" parTransId="{1156C227-B020-488C-920F-4BCDCB930CBA}" sibTransId="{E38C332B-155C-40B0-8D9D-562E522DA006}"/>
    <dgm:cxn modelId="{6AD8667B-D8FB-4BEC-92B3-B88480AC0F46}" type="presParOf" srcId="{D7763B71-3FFB-499E-A9B9-1D4800366878}" destId="{4E668834-C762-46C9-B5BB-FEECA09F1E26}" srcOrd="0" destOrd="0" presId="urn:microsoft.com/office/officeart/2005/8/layout/vList2"/>
    <dgm:cxn modelId="{CA42FD08-B01B-48B4-9C3E-B31AD47BD06E}" type="presParOf" srcId="{D7763B71-3FFB-499E-A9B9-1D4800366878}" destId="{CFFA4A43-569F-4C03-BE76-FA2A7B06CEF7}" srcOrd="1" destOrd="0" presId="urn:microsoft.com/office/officeart/2005/8/layout/vList2"/>
    <dgm:cxn modelId="{FBFFD0F3-8D85-406F-8489-E9B193B99D20}" type="presParOf" srcId="{D7763B71-3FFB-499E-A9B9-1D4800366878}" destId="{6E1CFE13-A487-42B8-98AC-137B4928F9E6}" srcOrd="2" destOrd="0" presId="urn:microsoft.com/office/officeart/2005/8/layout/vList2"/>
    <dgm:cxn modelId="{9ADA631B-39B1-4DCD-BDB1-2FA316E8AA0B}" type="presParOf" srcId="{D7763B71-3FFB-499E-A9B9-1D4800366878}" destId="{F503A23E-FDDB-4D9B-BD9D-A816981A958E}" srcOrd="3" destOrd="0" presId="urn:microsoft.com/office/officeart/2005/8/layout/vList2"/>
    <dgm:cxn modelId="{65C25ABF-CE91-47C2-ADA4-30230216FCF0}" type="presParOf" srcId="{D7763B71-3FFB-499E-A9B9-1D4800366878}" destId="{45828162-3BF1-416F-8E35-81316D0261FC}" srcOrd="4" destOrd="0" presId="urn:microsoft.com/office/officeart/2005/8/layout/vList2"/>
    <dgm:cxn modelId="{9C934DFB-6D73-43E7-BE72-5EDBCB9A9BEC}" type="presParOf" srcId="{D7763B71-3FFB-499E-A9B9-1D4800366878}" destId="{7CAE81E3-68C5-4F7D-8B83-051083F41FF7}" srcOrd="5" destOrd="0" presId="urn:microsoft.com/office/officeart/2005/8/layout/vList2"/>
    <dgm:cxn modelId="{4C97E004-78DC-42E1-A73E-D87EDB0FB30C}" type="presParOf" srcId="{D7763B71-3FFB-499E-A9B9-1D4800366878}" destId="{BF8E0BB8-9BAF-4430-9CD2-188816A6863B}" srcOrd="6" destOrd="0" presId="urn:microsoft.com/office/officeart/2005/8/layout/vList2"/>
    <dgm:cxn modelId="{35E034B9-E766-423A-9174-D10321271DAF}" type="presParOf" srcId="{D7763B71-3FFB-499E-A9B9-1D4800366878}" destId="{B069B87A-3033-40C6-B543-BEA2858A568E}" srcOrd="7" destOrd="0" presId="urn:microsoft.com/office/officeart/2005/8/layout/vList2"/>
    <dgm:cxn modelId="{F451CC17-DFC3-4420-9F4D-D4251AAFD9AF}" type="presParOf" srcId="{D7763B71-3FFB-499E-A9B9-1D4800366878}" destId="{C78A1B30-1006-4AE7-A546-AAFF733D4EA5}" srcOrd="8" destOrd="0" presId="urn:microsoft.com/office/officeart/2005/8/layout/vList2"/>
    <dgm:cxn modelId="{42070A50-6AD2-4213-9FB4-1EFB36A24539}" type="presParOf" srcId="{D7763B71-3FFB-499E-A9B9-1D4800366878}" destId="{848CCCE4-1B94-4C4E-982D-DAFCD116140E}" srcOrd="9" destOrd="0" presId="urn:microsoft.com/office/officeart/2005/8/layout/vList2"/>
    <dgm:cxn modelId="{F459A075-8452-4D61-A0B4-DCD2514ABD19}" type="presParOf" srcId="{D7763B71-3FFB-499E-A9B9-1D4800366878}" destId="{A692880E-BCEC-47DC-8566-E8D819C31048}" srcOrd="10" destOrd="0" presId="urn:microsoft.com/office/officeart/2005/8/layout/vList2"/>
    <dgm:cxn modelId="{5A5BDE7B-61AA-4C65-BF2F-FA296E4CFE16}" type="presParOf" srcId="{D7763B71-3FFB-499E-A9B9-1D4800366878}" destId="{66089728-DC29-4EB6-85C8-5D4E3E2AF41C}" srcOrd="11" destOrd="0" presId="urn:microsoft.com/office/officeart/2005/8/layout/vList2"/>
    <dgm:cxn modelId="{A96C3F14-516F-455C-83E3-87FB86FD1755}" type="presParOf" srcId="{D7763B71-3FFB-499E-A9B9-1D4800366878}" destId="{50C4C6F4-8588-458D-95C0-35B62B3EEEDF}" srcOrd="12" destOrd="0" presId="urn:microsoft.com/office/officeart/2005/8/layout/vList2"/>
    <dgm:cxn modelId="{67CE0A82-7410-4079-914B-B2AA5C29B646}" type="presParOf" srcId="{D7763B71-3FFB-499E-A9B9-1D4800366878}" destId="{EFE9FC84-15FD-49E8-9E04-9142D5375550}" srcOrd="13" destOrd="0" presId="urn:microsoft.com/office/officeart/2005/8/layout/vList2"/>
    <dgm:cxn modelId="{04F01918-71E0-4437-A29B-9B04929FB0D6}" type="presParOf" srcId="{D7763B71-3FFB-499E-A9B9-1D4800366878}" destId="{4ABC748A-91AB-412B-BA45-24F7FCA24CA1}" srcOrd="14" destOrd="0" presId="urn:microsoft.com/office/officeart/2005/8/layout/vList2"/>
    <dgm:cxn modelId="{7D2D36B1-4ECD-4C58-83D2-19C5712ECA61}" type="presParOf" srcId="{D7763B71-3FFB-499E-A9B9-1D4800366878}" destId="{7A04B0E1-927F-49CE-B767-74725818A806}" srcOrd="15" destOrd="0" presId="urn:microsoft.com/office/officeart/2005/8/layout/vList2"/>
    <dgm:cxn modelId="{392346F2-C5CC-4361-A1FC-A9600250ED51}" type="presParOf" srcId="{D7763B71-3FFB-499E-A9B9-1D4800366878}" destId="{237DD70B-E4B3-4228-99D4-424750ACEB82}" srcOrd="16" destOrd="0" presId="urn:microsoft.com/office/officeart/2005/8/layout/vList2"/>
    <dgm:cxn modelId="{E327DB15-FCAB-476D-A677-8921BA80692B}" type="presParOf" srcId="{D7763B71-3FFB-499E-A9B9-1D4800366878}" destId="{F3CB2185-678B-425A-8E73-FBDCAA7F98FD}" srcOrd="17" destOrd="0" presId="urn:microsoft.com/office/officeart/2005/8/layout/vList2"/>
    <dgm:cxn modelId="{58AE4323-6880-4F5A-A10E-B53453D79625}" type="presParOf" srcId="{D7763B71-3FFB-499E-A9B9-1D4800366878}" destId="{5FADF54F-511A-4E7B-93CD-2E7B4FDB9EE9}" srcOrd="18" destOrd="0" presId="urn:microsoft.com/office/officeart/2005/8/layout/vList2"/>
    <dgm:cxn modelId="{DDEFFDA9-8E88-4123-840B-1B82B3BA1B97}" type="presParOf" srcId="{D7763B71-3FFB-499E-A9B9-1D4800366878}" destId="{88E34720-4010-4C26-8A6E-0077D17CF5C3}" srcOrd="19" destOrd="0" presId="urn:microsoft.com/office/officeart/2005/8/layout/vList2"/>
    <dgm:cxn modelId="{5E80E1CD-07BE-49CB-BB5A-4C42A69FD289}" type="presParOf" srcId="{D7763B71-3FFB-499E-A9B9-1D4800366878}" destId="{53AAFAF9-0C8A-4253-96B9-FCA14CA3DFE8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09928-47D2-485E-AAE6-F4C2862058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6326FA-100E-4280-BE1E-9ADEB040F44E}">
      <dgm:prSet/>
      <dgm:spPr/>
      <dgm:t>
        <a:bodyPr/>
        <a:lstStyle/>
        <a:p>
          <a:r>
            <a:rPr lang="en-US"/>
            <a:t>Tens of thousands of machine learning algorithms</a:t>
          </a:r>
        </a:p>
      </dgm:t>
    </dgm:pt>
    <dgm:pt modelId="{810F0BF7-4FEA-4EDA-8CED-3F7EC3CD7544}" type="parTrans" cxnId="{C530A220-B083-46ED-A5D5-2A2BFE40CBC5}">
      <dgm:prSet/>
      <dgm:spPr/>
      <dgm:t>
        <a:bodyPr/>
        <a:lstStyle/>
        <a:p>
          <a:endParaRPr lang="en-US"/>
        </a:p>
      </dgm:t>
    </dgm:pt>
    <dgm:pt modelId="{2D5FB6BC-8370-4446-97FC-F09FEAD29C28}" type="sibTrans" cxnId="{C530A220-B083-46ED-A5D5-2A2BFE40CBC5}">
      <dgm:prSet/>
      <dgm:spPr/>
      <dgm:t>
        <a:bodyPr/>
        <a:lstStyle/>
        <a:p>
          <a:endParaRPr lang="en-US"/>
        </a:p>
      </dgm:t>
    </dgm:pt>
    <dgm:pt modelId="{6D56A13B-7D65-4F50-B01A-02B03C3574AD}">
      <dgm:prSet/>
      <dgm:spPr/>
      <dgm:t>
        <a:bodyPr/>
        <a:lstStyle/>
        <a:p>
          <a:r>
            <a:rPr lang="en-US"/>
            <a:t>Hundreds new every year</a:t>
          </a:r>
        </a:p>
      </dgm:t>
    </dgm:pt>
    <dgm:pt modelId="{CD08AB1D-B4A8-48AD-AFA6-BECEF9547DBB}" type="parTrans" cxnId="{68928EF9-2E10-4C79-92EE-864480451485}">
      <dgm:prSet/>
      <dgm:spPr/>
      <dgm:t>
        <a:bodyPr/>
        <a:lstStyle/>
        <a:p>
          <a:endParaRPr lang="en-US"/>
        </a:p>
      </dgm:t>
    </dgm:pt>
    <dgm:pt modelId="{26FF6CC9-1DD1-4FE4-B9DB-89F703DC23BB}" type="sibTrans" cxnId="{68928EF9-2E10-4C79-92EE-864480451485}">
      <dgm:prSet/>
      <dgm:spPr/>
      <dgm:t>
        <a:bodyPr/>
        <a:lstStyle/>
        <a:p>
          <a:endParaRPr lang="en-US"/>
        </a:p>
      </dgm:t>
    </dgm:pt>
    <dgm:pt modelId="{06255C1C-C585-43F1-A738-598CCC447772}">
      <dgm:prSet/>
      <dgm:spPr/>
      <dgm:t>
        <a:bodyPr/>
        <a:lstStyle/>
        <a:p>
          <a:r>
            <a:rPr lang="en-US"/>
            <a:t>Every machine learning algorithm has three components:</a:t>
          </a:r>
        </a:p>
      </dgm:t>
    </dgm:pt>
    <dgm:pt modelId="{FAADC656-926A-426F-AD0D-8E1495DF57C0}" type="parTrans" cxnId="{072D1577-C299-42E8-88DA-1A4FD27898D3}">
      <dgm:prSet/>
      <dgm:spPr/>
      <dgm:t>
        <a:bodyPr/>
        <a:lstStyle/>
        <a:p>
          <a:endParaRPr lang="en-US"/>
        </a:p>
      </dgm:t>
    </dgm:pt>
    <dgm:pt modelId="{D5367C01-38CC-4CFC-8BF4-ABD3602445DD}" type="sibTrans" cxnId="{072D1577-C299-42E8-88DA-1A4FD27898D3}">
      <dgm:prSet/>
      <dgm:spPr/>
      <dgm:t>
        <a:bodyPr/>
        <a:lstStyle/>
        <a:p>
          <a:endParaRPr lang="en-US"/>
        </a:p>
      </dgm:t>
    </dgm:pt>
    <dgm:pt modelId="{98F6F265-DCEB-4545-B977-C2B9F513D925}">
      <dgm:prSet/>
      <dgm:spPr/>
      <dgm:t>
        <a:bodyPr/>
        <a:lstStyle/>
        <a:p>
          <a:r>
            <a:rPr lang="en-US" b="1"/>
            <a:t>Representation</a:t>
          </a:r>
          <a:endParaRPr lang="en-US"/>
        </a:p>
      </dgm:t>
    </dgm:pt>
    <dgm:pt modelId="{647026EE-9767-4C91-9737-4A28D3E997C1}" type="parTrans" cxnId="{69775E4E-0B21-4FCD-8F72-296A3203A7D1}">
      <dgm:prSet/>
      <dgm:spPr/>
      <dgm:t>
        <a:bodyPr/>
        <a:lstStyle/>
        <a:p>
          <a:endParaRPr lang="en-US"/>
        </a:p>
      </dgm:t>
    </dgm:pt>
    <dgm:pt modelId="{26436584-0E5F-4897-8A5C-B6ECECE1FBF2}" type="sibTrans" cxnId="{69775E4E-0B21-4FCD-8F72-296A3203A7D1}">
      <dgm:prSet/>
      <dgm:spPr/>
      <dgm:t>
        <a:bodyPr/>
        <a:lstStyle/>
        <a:p>
          <a:endParaRPr lang="en-US"/>
        </a:p>
      </dgm:t>
    </dgm:pt>
    <dgm:pt modelId="{03CBEDAA-C70A-447A-B30D-8FB186B50EA1}">
      <dgm:prSet/>
      <dgm:spPr/>
      <dgm:t>
        <a:bodyPr/>
        <a:lstStyle/>
        <a:p>
          <a:r>
            <a:rPr lang="en-US" b="1"/>
            <a:t>Evaluation</a:t>
          </a:r>
          <a:endParaRPr lang="en-US"/>
        </a:p>
      </dgm:t>
    </dgm:pt>
    <dgm:pt modelId="{DF8F5BC8-25BD-4271-9C43-0E43D2274866}" type="parTrans" cxnId="{883168B4-2E2A-43CC-996B-B482A8AF8EAE}">
      <dgm:prSet/>
      <dgm:spPr/>
      <dgm:t>
        <a:bodyPr/>
        <a:lstStyle/>
        <a:p>
          <a:endParaRPr lang="en-US"/>
        </a:p>
      </dgm:t>
    </dgm:pt>
    <dgm:pt modelId="{DE990627-1A1A-42F2-9167-B0D799211051}" type="sibTrans" cxnId="{883168B4-2E2A-43CC-996B-B482A8AF8EAE}">
      <dgm:prSet/>
      <dgm:spPr/>
      <dgm:t>
        <a:bodyPr/>
        <a:lstStyle/>
        <a:p>
          <a:endParaRPr lang="en-US"/>
        </a:p>
      </dgm:t>
    </dgm:pt>
    <dgm:pt modelId="{26132023-CB93-497E-BD5D-61804A9D070B}">
      <dgm:prSet/>
      <dgm:spPr/>
      <dgm:t>
        <a:bodyPr/>
        <a:lstStyle/>
        <a:p>
          <a:r>
            <a:rPr lang="en-US" b="1"/>
            <a:t>Optimization</a:t>
          </a:r>
          <a:endParaRPr lang="en-US"/>
        </a:p>
      </dgm:t>
    </dgm:pt>
    <dgm:pt modelId="{32D3E520-43CE-4774-BA4D-FFE9D5D25C6F}" type="parTrans" cxnId="{BB8595C8-49A0-405C-9358-4A3AED112052}">
      <dgm:prSet/>
      <dgm:spPr/>
      <dgm:t>
        <a:bodyPr/>
        <a:lstStyle/>
        <a:p>
          <a:endParaRPr lang="en-US"/>
        </a:p>
      </dgm:t>
    </dgm:pt>
    <dgm:pt modelId="{2A05CC11-C9F4-4DAD-8B07-726CC160FC98}" type="sibTrans" cxnId="{BB8595C8-49A0-405C-9358-4A3AED112052}">
      <dgm:prSet/>
      <dgm:spPr/>
      <dgm:t>
        <a:bodyPr/>
        <a:lstStyle/>
        <a:p>
          <a:endParaRPr lang="en-US"/>
        </a:p>
      </dgm:t>
    </dgm:pt>
    <dgm:pt modelId="{95693468-060C-4925-BA65-F229F0D9498F}" type="pres">
      <dgm:prSet presAssocID="{3BC09928-47D2-485E-AAE6-F4C2862058DF}" presName="root" presStyleCnt="0">
        <dgm:presLayoutVars>
          <dgm:dir/>
          <dgm:resizeHandles val="exact"/>
        </dgm:presLayoutVars>
      </dgm:prSet>
      <dgm:spPr/>
    </dgm:pt>
    <dgm:pt modelId="{62484D35-E1E0-4A17-8412-F8F0721FFDE7}" type="pres">
      <dgm:prSet presAssocID="{246326FA-100E-4280-BE1E-9ADEB040F44E}" presName="compNode" presStyleCnt="0"/>
      <dgm:spPr/>
    </dgm:pt>
    <dgm:pt modelId="{81EFD752-7EE2-4383-A05B-3DBFDFB8E132}" type="pres">
      <dgm:prSet presAssocID="{246326FA-100E-4280-BE1E-9ADEB040F44E}" presName="bgRect" presStyleLbl="bgShp" presStyleIdx="0" presStyleCnt="3"/>
      <dgm:spPr/>
    </dgm:pt>
    <dgm:pt modelId="{3E5CCD11-6DD4-451C-B1F0-22B3D989A9FC}" type="pres">
      <dgm:prSet presAssocID="{246326FA-100E-4280-BE1E-9ADEB040F4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BC13DAB-D7E3-4E55-A3C5-03B2810232FF}" type="pres">
      <dgm:prSet presAssocID="{246326FA-100E-4280-BE1E-9ADEB040F44E}" presName="spaceRect" presStyleCnt="0"/>
      <dgm:spPr/>
    </dgm:pt>
    <dgm:pt modelId="{29960741-B006-4A4F-99EA-9BF295668380}" type="pres">
      <dgm:prSet presAssocID="{246326FA-100E-4280-BE1E-9ADEB040F44E}" presName="parTx" presStyleLbl="revTx" presStyleIdx="0" presStyleCnt="4">
        <dgm:presLayoutVars>
          <dgm:chMax val="0"/>
          <dgm:chPref val="0"/>
        </dgm:presLayoutVars>
      </dgm:prSet>
      <dgm:spPr/>
    </dgm:pt>
    <dgm:pt modelId="{99EA945F-FDE0-40B5-BD1C-5A151A1A6F85}" type="pres">
      <dgm:prSet presAssocID="{2D5FB6BC-8370-4446-97FC-F09FEAD29C28}" presName="sibTrans" presStyleCnt="0"/>
      <dgm:spPr/>
    </dgm:pt>
    <dgm:pt modelId="{98F3D17C-3B41-46E5-8BD3-F0A99DF97A8B}" type="pres">
      <dgm:prSet presAssocID="{6D56A13B-7D65-4F50-B01A-02B03C3574AD}" presName="compNode" presStyleCnt="0"/>
      <dgm:spPr/>
    </dgm:pt>
    <dgm:pt modelId="{7027E829-7D31-4E94-BD96-73981DF60370}" type="pres">
      <dgm:prSet presAssocID="{6D56A13B-7D65-4F50-B01A-02B03C3574AD}" presName="bgRect" presStyleLbl="bgShp" presStyleIdx="1" presStyleCnt="3"/>
      <dgm:spPr/>
    </dgm:pt>
    <dgm:pt modelId="{54803029-2038-4F2E-AD7C-929C2AC86FE3}" type="pres">
      <dgm:prSet presAssocID="{6D56A13B-7D65-4F50-B01A-02B03C3574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"/>
        </a:ext>
      </dgm:extLst>
    </dgm:pt>
    <dgm:pt modelId="{AF66D708-C439-440F-8C23-40DCA0082137}" type="pres">
      <dgm:prSet presAssocID="{6D56A13B-7D65-4F50-B01A-02B03C3574AD}" presName="spaceRect" presStyleCnt="0"/>
      <dgm:spPr/>
    </dgm:pt>
    <dgm:pt modelId="{7FF76A8E-88BF-4F2F-A7AD-891176397B5F}" type="pres">
      <dgm:prSet presAssocID="{6D56A13B-7D65-4F50-B01A-02B03C3574AD}" presName="parTx" presStyleLbl="revTx" presStyleIdx="1" presStyleCnt="4">
        <dgm:presLayoutVars>
          <dgm:chMax val="0"/>
          <dgm:chPref val="0"/>
        </dgm:presLayoutVars>
      </dgm:prSet>
      <dgm:spPr/>
    </dgm:pt>
    <dgm:pt modelId="{EC6D0A0E-3675-40AA-ACD9-4E85092D6861}" type="pres">
      <dgm:prSet presAssocID="{26FF6CC9-1DD1-4FE4-B9DB-89F703DC23BB}" presName="sibTrans" presStyleCnt="0"/>
      <dgm:spPr/>
    </dgm:pt>
    <dgm:pt modelId="{163D5610-3584-4645-AACC-874203706EF3}" type="pres">
      <dgm:prSet presAssocID="{06255C1C-C585-43F1-A738-598CCC447772}" presName="compNode" presStyleCnt="0"/>
      <dgm:spPr/>
    </dgm:pt>
    <dgm:pt modelId="{17ADE644-17F4-4952-957E-F3E120B2F099}" type="pres">
      <dgm:prSet presAssocID="{06255C1C-C585-43F1-A738-598CCC447772}" presName="bgRect" presStyleLbl="bgShp" presStyleIdx="2" presStyleCnt="3"/>
      <dgm:spPr/>
    </dgm:pt>
    <dgm:pt modelId="{10B4ADBC-CF00-4EE2-BEB3-0F5FB15F8E0A}" type="pres">
      <dgm:prSet presAssocID="{06255C1C-C585-43F1-A738-598CCC4477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94F419-B47E-4FAB-9EE6-7B49B669BCB7}" type="pres">
      <dgm:prSet presAssocID="{06255C1C-C585-43F1-A738-598CCC447772}" presName="spaceRect" presStyleCnt="0"/>
      <dgm:spPr/>
    </dgm:pt>
    <dgm:pt modelId="{887CFB41-CEA0-4D1C-A7CE-12D20CC519DA}" type="pres">
      <dgm:prSet presAssocID="{06255C1C-C585-43F1-A738-598CCC447772}" presName="parTx" presStyleLbl="revTx" presStyleIdx="2" presStyleCnt="4">
        <dgm:presLayoutVars>
          <dgm:chMax val="0"/>
          <dgm:chPref val="0"/>
        </dgm:presLayoutVars>
      </dgm:prSet>
      <dgm:spPr/>
    </dgm:pt>
    <dgm:pt modelId="{5C5E594D-0F5B-4356-BBDA-180E80B81B35}" type="pres">
      <dgm:prSet presAssocID="{06255C1C-C585-43F1-A738-598CCC447772}" presName="desTx" presStyleLbl="revTx" presStyleIdx="3" presStyleCnt="4">
        <dgm:presLayoutVars/>
      </dgm:prSet>
      <dgm:spPr/>
    </dgm:pt>
  </dgm:ptLst>
  <dgm:cxnLst>
    <dgm:cxn modelId="{DD7C5414-C0D1-4EFD-AEA6-161D28144E7E}" type="presOf" srcId="{6D56A13B-7D65-4F50-B01A-02B03C3574AD}" destId="{7FF76A8E-88BF-4F2F-A7AD-891176397B5F}" srcOrd="0" destOrd="0" presId="urn:microsoft.com/office/officeart/2018/2/layout/IconVerticalSolidList"/>
    <dgm:cxn modelId="{8551EC17-E182-4BAD-AC12-D98D90786FC2}" type="presOf" srcId="{26132023-CB93-497E-BD5D-61804A9D070B}" destId="{5C5E594D-0F5B-4356-BBDA-180E80B81B35}" srcOrd="0" destOrd="2" presId="urn:microsoft.com/office/officeart/2018/2/layout/IconVerticalSolidList"/>
    <dgm:cxn modelId="{C530A220-B083-46ED-A5D5-2A2BFE40CBC5}" srcId="{3BC09928-47D2-485E-AAE6-F4C2862058DF}" destId="{246326FA-100E-4280-BE1E-9ADEB040F44E}" srcOrd="0" destOrd="0" parTransId="{810F0BF7-4FEA-4EDA-8CED-3F7EC3CD7544}" sibTransId="{2D5FB6BC-8370-4446-97FC-F09FEAD29C28}"/>
    <dgm:cxn modelId="{A69C8C32-EAD1-4EDB-9CE5-CD23FEF2931F}" type="presOf" srcId="{03CBEDAA-C70A-447A-B30D-8FB186B50EA1}" destId="{5C5E594D-0F5B-4356-BBDA-180E80B81B35}" srcOrd="0" destOrd="1" presId="urn:microsoft.com/office/officeart/2018/2/layout/IconVerticalSolidList"/>
    <dgm:cxn modelId="{4C753739-0D9B-4182-B45D-59CE26D76E48}" type="presOf" srcId="{06255C1C-C585-43F1-A738-598CCC447772}" destId="{887CFB41-CEA0-4D1C-A7CE-12D20CC519DA}" srcOrd="0" destOrd="0" presId="urn:microsoft.com/office/officeart/2018/2/layout/IconVerticalSolidList"/>
    <dgm:cxn modelId="{69775E4E-0B21-4FCD-8F72-296A3203A7D1}" srcId="{06255C1C-C585-43F1-A738-598CCC447772}" destId="{98F6F265-DCEB-4545-B977-C2B9F513D925}" srcOrd="0" destOrd="0" parTransId="{647026EE-9767-4C91-9737-4A28D3E997C1}" sibTransId="{26436584-0E5F-4897-8A5C-B6ECECE1FBF2}"/>
    <dgm:cxn modelId="{072D1577-C299-42E8-88DA-1A4FD27898D3}" srcId="{3BC09928-47D2-485E-AAE6-F4C2862058DF}" destId="{06255C1C-C585-43F1-A738-598CCC447772}" srcOrd="2" destOrd="0" parTransId="{FAADC656-926A-426F-AD0D-8E1495DF57C0}" sibTransId="{D5367C01-38CC-4CFC-8BF4-ABD3602445DD}"/>
    <dgm:cxn modelId="{2A010A87-40F5-4A57-8A71-1D0D926354A1}" type="presOf" srcId="{3BC09928-47D2-485E-AAE6-F4C2862058DF}" destId="{95693468-060C-4925-BA65-F229F0D9498F}" srcOrd="0" destOrd="0" presId="urn:microsoft.com/office/officeart/2018/2/layout/IconVerticalSolidList"/>
    <dgm:cxn modelId="{883168B4-2E2A-43CC-996B-B482A8AF8EAE}" srcId="{06255C1C-C585-43F1-A738-598CCC447772}" destId="{03CBEDAA-C70A-447A-B30D-8FB186B50EA1}" srcOrd="1" destOrd="0" parTransId="{DF8F5BC8-25BD-4271-9C43-0E43D2274866}" sibTransId="{DE990627-1A1A-42F2-9167-B0D799211051}"/>
    <dgm:cxn modelId="{BB8595C8-49A0-405C-9358-4A3AED112052}" srcId="{06255C1C-C585-43F1-A738-598CCC447772}" destId="{26132023-CB93-497E-BD5D-61804A9D070B}" srcOrd="2" destOrd="0" parTransId="{32D3E520-43CE-4774-BA4D-FFE9D5D25C6F}" sibTransId="{2A05CC11-C9F4-4DAD-8B07-726CC160FC98}"/>
    <dgm:cxn modelId="{F97779CF-017E-4080-83F2-78072DB8CB92}" type="presOf" srcId="{246326FA-100E-4280-BE1E-9ADEB040F44E}" destId="{29960741-B006-4A4F-99EA-9BF295668380}" srcOrd="0" destOrd="0" presId="urn:microsoft.com/office/officeart/2018/2/layout/IconVerticalSolidList"/>
    <dgm:cxn modelId="{DC1748E5-22D4-4208-AA4A-978971A2236D}" type="presOf" srcId="{98F6F265-DCEB-4545-B977-C2B9F513D925}" destId="{5C5E594D-0F5B-4356-BBDA-180E80B81B35}" srcOrd="0" destOrd="0" presId="urn:microsoft.com/office/officeart/2018/2/layout/IconVerticalSolidList"/>
    <dgm:cxn modelId="{68928EF9-2E10-4C79-92EE-864480451485}" srcId="{3BC09928-47D2-485E-AAE6-F4C2862058DF}" destId="{6D56A13B-7D65-4F50-B01A-02B03C3574AD}" srcOrd="1" destOrd="0" parTransId="{CD08AB1D-B4A8-48AD-AFA6-BECEF9547DBB}" sibTransId="{26FF6CC9-1DD1-4FE4-B9DB-89F703DC23BB}"/>
    <dgm:cxn modelId="{AA5FE9FF-5CF8-457B-A74D-AF1DB82E0049}" type="presParOf" srcId="{95693468-060C-4925-BA65-F229F0D9498F}" destId="{62484D35-E1E0-4A17-8412-F8F0721FFDE7}" srcOrd="0" destOrd="0" presId="urn:microsoft.com/office/officeart/2018/2/layout/IconVerticalSolidList"/>
    <dgm:cxn modelId="{D6B0C6AB-C0C5-4946-931E-EE7BD8CD7B8C}" type="presParOf" srcId="{62484D35-E1E0-4A17-8412-F8F0721FFDE7}" destId="{81EFD752-7EE2-4383-A05B-3DBFDFB8E132}" srcOrd="0" destOrd="0" presId="urn:microsoft.com/office/officeart/2018/2/layout/IconVerticalSolidList"/>
    <dgm:cxn modelId="{853A4B5C-A306-4121-A58D-14567AD55343}" type="presParOf" srcId="{62484D35-E1E0-4A17-8412-F8F0721FFDE7}" destId="{3E5CCD11-6DD4-451C-B1F0-22B3D989A9FC}" srcOrd="1" destOrd="0" presId="urn:microsoft.com/office/officeart/2018/2/layout/IconVerticalSolidList"/>
    <dgm:cxn modelId="{1F83812E-3402-413D-8830-C5DC6C80730B}" type="presParOf" srcId="{62484D35-E1E0-4A17-8412-F8F0721FFDE7}" destId="{6BC13DAB-D7E3-4E55-A3C5-03B2810232FF}" srcOrd="2" destOrd="0" presId="urn:microsoft.com/office/officeart/2018/2/layout/IconVerticalSolidList"/>
    <dgm:cxn modelId="{55A08A50-AD3E-41C8-8B9D-F9BFF2A151BF}" type="presParOf" srcId="{62484D35-E1E0-4A17-8412-F8F0721FFDE7}" destId="{29960741-B006-4A4F-99EA-9BF295668380}" srcOrd="3" destOrd="0" presId="urn:microsoft.com/office/officeart/2018/2/layout/IconVerticalSolidList"/>
    <dgm:cxn modelId="{B96DFF0B-397D-49EB-816C-0C970B3B2695}" type="presParOf" srcId="{95693468-060C-4925-BA65-F229F0D9498F}" destId="{99EA945F-FDE0-40B5-BD1C-5A151A1A6F85}" srcOrd="1" destOrd="0" presId="urn:microsoft.com/office/officeart/2018/2/layout/IconVerticalSolidList"/>
    <dgm:cxn modelId="{822CD626-B903-4F6B-BAF1-C622BC012E75}" type="presParOf" srcId="{95693468-060C-4925-BA65-F229F0D9498F}" destId="{98F3D17C-3B41-46E5-8BD3-F0A99DF97A8B}" srcOrd="2" destOrd="0" presId="urn:microsoft.com/office/officeart/2018/2/layout/IconVerticalSolidList"/>
    <dgm:cxn modelId="{DEEE3616-04DD-4D8F-A9DC-91182EC33622}" type="presParOf" srcId="{98F3D17C-3B41-46E5-8BD3-F0A99DF97A8B}" destId="{7027E829-7D31-4E94-BD96-73981DF60370}" srcOrd="0" destOrd="0" presId="urn:microsoft.com/office/officeart/2018/2/layout/IconVerticalSolidList"/>
    <dgm:cxn modelId="{CFF2FC29-6CA2-4ACA-AED7-9BA5BED2B27C}" type="presParOf" srcId="{98F3D17C-3B41-46E5-8BD3-F0A99DF97A8B}" destId="{54803029-2038-4F2E-AD7C-929C2AC86FE3}" srcOrd="1" destOrd="0" presId="urn:microsoft.com/office/officeart/2018/2/layout/IconVerticalSolidList"/>
    <dgm:cxn modelId="{F7FC3942-6C17-4766-B2AD-9002002FBABA}" type="presParOf" srcId="{98F3D17C-3B41-46E5-8BD3-F0A99DF97A8B}" destId="{AF66D708-C439-440F-8C23-40DCA0082137}" srcOrd="2" destOrd="0" presId="urn:microsoft.com/office/officeart/2018/2/layout/IconVerticalSolidList"/>
    <dgm:cxn modelId="{C7BDB65F-3720-464D-AC04-1E36CE89981D}" type="presParOf" srcId="{98F3D17C-3B41-46E5-8BD3-F0A99DF97A8B}" destId="{7FF76A8E-88BF-4F2F-A7AD-891176397B5F}" srcOrd="3" destOrd="0" presId="urn:microsoft.com/office/officeart/2018/2/layout/IconVerticalSolidList"/>
    <dgm:cxn modelId="{98AB2920-10D0-4CDE-B9F1-C2162C321A71}" type="presParOf" srcId="{95693468-060C-4925-BA65-F229F0D9498F}" destId="{EC6D0A0E-3675-40AA-ACD9-4E85092D6861}" srcOrd="3" destOrd="0" presId="urn:microsoft.com/office/officeart/2018/2/layout/IconVerticalSolidList"/>
    <dgm:cxn modelId="{D660433E-EE69-4BC9-93EA-F67B2DB43376}" type="presParOf" srcId="{95693468-060C-4925-BA65-F229F0D9498F}" destId="{163D5610-3584-4645-AACC-874203706EF3}" srcOrd="4" destOrd="0" presId="urn:microsoft.com/office/officeart/2018/2/layout/IconVerticalSolidList"/>
    <dgm:cxn modelId="{372D9965-6FC5-439F-B8B5-FF848F4DB19E}" type="presParOf" srcId="{163D5610-3584-4645-AACC-874203706EF3}" destId="{17ADE644-17F4-4952-957E-F3E120B2F099}" srcOrd="0" destOrd="0" presId="urn:microsoft.com/office/officeart/2018/2/layout/IconVerticalSolidList"/>
    <dgm:cxn modelId="{C7C6094E-149F-47DE-AB5B-B15F451D6606}" type="presParOf" srcId="{163D5610-3584-4645-AACC-874203706EF3}" destId="{10B4ADBC-CF00-4EE2-BEB3-0F5FB15F8E0A}" srcOrd="1" destOrd="0" presId="urn:microsoft.com/office/officeart/2018/2/layout/IconVerticalSolidList"/>
    <dgm:cxn modelId="{704BADDB-6472-4F53-8BE4-054695245748}" type="presParOf" srcId="{163D5610-3584-4645-AACC-874203706EF3}" destId="{3B94F419-B47E-4FAB-9EE6-7B49B669BCB7}" srcOrd="2" destOrd="0" presId="urn:microsoft.com/office/officeart/2018/2/layout/IconVerticalSolidList"/>
    <dgm:cxn modelId="{81EAFB10-F961-4185-97F9-2FE9C6454C66}" type="presParOf" srcId="{163D5610-3584-4645-AACC-874203706EF3}" destId="{887CFB41-CEA0-4D1C-A7CE-12D20CC519DA}" srcOrd="3" destOrd="0" presId="urn:microsoft.com/office/officeart/2018/2/layout/IconVerticalSolidList"/>
    <dgm:cxn modelId="{604A3E65-8177-4353-95D8-0D85A9BBD4D4}" type="presParOf" srcId="{163D5610-3584-4645-AACC-874203706EF3}" destId="{5C5E594D-0F5B-4356-BBDA-180E80B81B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E0F224-7331-4A9A-9FD1-2DBCB1710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2C02332-DC90-415F-901C-36A981A4C555}">
      <dgm:prSet/>
      <dgm:spPr/>
      <dgm:t>
        <a:bodyPr/>
        <a:lstStyle/>
        <a:p>
          <a:r>
            <a:rPr lang="en-US"/>
            <a:t>Decision trees</a:t>
          </a:r>
        </a:p>
      </dgm:t>
    </dgm:pt>
    <dgm:pt modelId="{C77B8F08-8F30-402A-8E8A-B1A4E0CA37EC}" type="parTrans" cxnId="{382E9B6A-19D0-43B0-A963-6115752EC819}">
      <dgm:prSet/>
      <dgm:spPr/>
      <dgm:t>
        <a:bodyPr/>
        <a:lstStyle/>
        <a:p>
          <a:endParaRPr lang="en-US"/>
        </a:p>
      </dgm:t>
    </dgm:pt>
    <dgm:pt modelId="{A8606C95-0291-448F-9C4C-EFBE14A82464}" type="sibTrans" cxnId="{382E9B6A-19D0-43B0-A963-6115752EC819}">
      <dgm:prSet/>
      <dgm:spPr/>
      <dgm:t>
        <a:bodyPr/>
        <a:lstStyle/>
        <a:p>
          <a:endParaRPr lang="en-US"/>
        </a:p>
      </dgm:t>
    </dgm:pt>
    <dgm:pt modelId="{340DE8F0-7812-438C-A59C-AE3A7DF7D797}">
      <dgm:prSet/>
      <dgm:spPr/>
      <dgm:t>
        <a:bodyPr/>
        <a:lstStyle/>
        <a:p>
          <a:r>
            <a:rPr lang="en-US"/>
            <a:t>Sets of rules / Logic programs</a:t>
          </a:r>
        </a:p>
      </dgm:t>
    </dgm:pt>
    <dgm:pt modelId="{7D9EBAC9-A91C-47B8-BC61-E15B27246344}" type="parTrans" cxnId="{BF1057A3-7C4F-419B-9CB7-22E5FF212474}">
      <dgm:prSet/>
      <dgm:spPr/>
      <dgm:t>
        <a:bodyPr/>
        <a:lstStyle/>
        <a:p>
          <a:endParaRPr lang="en-US"/>
        </a:p>
      </dgm:t>
    </dgm:pt>
    <dgm:pt modelId="{1DEC6029-5AB5-4121-A387-2849E6727197}" type="sibTrans" cxnId="{BF1057A3-7C4F-419B-9CB7-22E5FF212474}">
      <dgm:prSet/>
      <dgm:spPr/>
      <dgm:t>
        <a:bodyPr/>
        <a:lstStyle/>
        <a:p>
          <a:endParaRPr lang="en-US"/>
        </a:p>
      </dgm:t>
    </dgm:pt>
    <dgm:pt modelId="{604365E7-1C64-4AE5-85F4-90B53577CAB1}">
      <dgm:prSet/>
      <dgm:spPr/>
      <dgm:t>
        <a:bodyPr/>
        <a:lstStyle/>
        <a:p>
          <a:r>
            <a:rPr lang="en-US"/>
            <a:t>Instances</a:t>
          </a:r>
        </a:p>
      </dgm:t>
    </dgm:pt>
    <dgm:pt modelId="{2DA7A715-879C-4415-88BE-163F37CAD600}" type="parTrans" cxnId="{E1485E52-E98E-4637-B4E6-E424065EE345}">
      <dgm:prSet/>
      <dgm:spPr/>
      <dgm:t>
        <a:bodyPr/>
        <a:lstStyle/>
        <a:p>
          <a:endParaRPr lang="en-US"/>
        </a:p>
      </dgm:t>
    </dgm:pt>
    <dgm:pt modelId="{E3CEA286-3CD2-4940-A09B-F2B88576EBFF}" type="sibTrans" cxnId="{E1485E52-E98E-4637-B4E6-E424065EE345}">
      <dgm:prSet/>
      <dgm:spPr/>
      <dgm:t>
        <a:bodyPr/>
        <a:lstStyle/>
        <a:p>
          <a:endParaRPr lang="en-US"/>
        </a:p>
      </dgm:t>
    </dgm:pt>
    <dgm:pt modelId="{9182F336-A0A3-4897-BFD6-022EE4F4DBE3}">
      <dgm:prSet/>
      <dgm:spPr/>
      <dgm:t>
        <a:bodyPr/>
        <a:lstStyle/>
        <a:p>
          <a:r>
            <a:rPr lang="en-US"/>
            <a:t>Graphical models (Bayes/Markov nets)</a:t>
          </a:r>
        </a:p>
      </dgm:t>
    </dgm:pt>
    <dgm:pt modelId="{791A1528-89B0-4F50-96FD-C6F58789340B}" type="parTrans" cxnId="{29DE9664-C65A-4C5A-9772-2276DE5FE0F9}">
      <dgm:prSet/>
      <dgm:spPr/>
      <dgm:t>
        <a:bodyPr/>
        <a:lstStyle/>
        <a:p>
          <a:endParaRPr lang="en-US"/>
        </a:p>
      </dgm:t>
    </dgm:pt>
    <dgm:pt modelId="{B31DC0BF-3A87-4C83-BB44-523C8653C0F2}" type="sibTrans" cxnId="{29DE9664-C65A-4C5A-9772-2276DE5FE0F9}">
      <dgm:prSet/>
      <dgm:spPr/>
      <dgm:t>
        <a:bodyPr/>
        <a:lstStyle/>
        <a:p>
          <a:endParaRPr lang="en-US"/>
        </a:p>
      </dgm:t>
    </dgm:pt>
    <dgm:pt modelId="{7A2F610F-DAAE-4B52-9B9B-CC1D1B5A7B32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5FB56A7F-2071-4EA5-9439-88374973C429}" type="parTrans" cxnId="{0BAE9DD4-5EF4-4B80-826A-D437578B5A35}">
      <dgm:prSet/>
      <dgm:spPr/>
      <dgm:t>
        <a:bodyPr/>
        <a:lstStyle/>
        <a:p>
          <a:endParaRPr lang="en-US"/>
        </a:p>
      </dgm:t>
    </dgm:pt>
    <dgm:pt modelId="{2C62EE21-3D18-4429-80A3-23BEF12148FB}" type="sibTrans" cxnId="{0BAE9DD4-5EF4-4B80-826A-D437578B5A35}">
      <dgm:prSet/>
      <dgm:spPr/>
      <dgm:t>
        <a:bodyPr/>
        <a:lstStyle/>
        <a:p>
          <a:endParaRPr lang="en-US"/>
        </a:p>
      </dgm:t>
    </dgm:pt>
    <dgm:pt modelId="{F324822B-969B-4BE9-A18C-D5960A85AB8F}">
      <dgm:prSet/>
      <dgm:spPr/>
      <dgm:t>
        <a:bodyPr/>
        <a:lstStyle/>
        <a:p>
          <a:r>
            <a:rPr lang="en-US"/>
            <a:t>Support vector machines</a:t>
          </a:r>
        </a:p>
      </dgm:t>
    </dgm:pt>
    <dgm:pt modelId="{8DF1712D-6DE3-4940-9465-EAB13AA358B0}" type="parTrans" cxnId="{F233EECB-198A-481E-A0B3-E537ADAC9B83}">
      <dgm:prSet/>
      <dgm:spPr/>
      <dgm:t>
        <a:bodyPr/>
        <a:lstStyle/>
        <a:p>
          <a:endParaRPr lang="en-US"/>
        </a:p>
      </dgm:t>
    </dgm:pt>
    <dgm:pt modelId="{72AEED40-1CFC-49A7-AB00-B62782367AAC}" type="sibTrans" cxnId="{F233EECB-198A-481E-A0B3-E537ADAC9B83}">
      <dgm:prSet/>
      <dgm:spPr/>
      <dgm:t>
        <a:bodyPr/>
        <a:lstStyle/>
        <a:p>
          <a:endParaRPr lang="en-US"/>
        </a:p>
      </dgm:t>
    </dgm:pt>
    <dgm:pt modelId="{A2F6CA4A-545A-4BB3-87B3-6713CA7A220D}">
      <dgm:prSet/>
      <dgm:spPr/>
      <dgm:t>
        <a:bodyPr/>
        <a:lstStyle/>
        <a:p>
          <a:r>
            <a:rPr lang="en-US"/>
            <a:t>Model ensembles</a:t>
          </a:r>
        </a:p>
      </dgm:t>
    </dgm:pt>
    <dgm:pt modelId="{B65D9EA5-3273-40F8-8685-3EA9DBB891A9}" type="parTrans" cxnId="{DC1A7213-7169-44D9-9974-C7952CD6CD80}">
      <dgm:prSet/>
      <dgm:spPr/>
      <dgm:t>
        <a:bodyPr/>
        <a:lstStyle/>
        <a:p>
          <a:endParaRPr lang="en-US"/>
        </a:p>
      </dgm:t>
    </dgm:pt>
    <dgm:pt modelId="{50CD8AE3-B31A-4404-B446-5BC7651F1D91}" type="sibTrans" cxnId="{DC1A7213-7169-44D9-9974-C7952CD6CD80}">
      <dgm:prSet/>
      <dgm:spPr/>
      <dgm:t>
        <a:bodyPr/>
        <a:lstStyle/>
        <a:p>
          <a:endParaRPr lang="en-US"/>
        </a:p>
      </dgm:t>
    </dgm:pt>
    <dgm:pt modelId="{E3BE5DA1-9A9E-4C2B-8AF8-98DF7A7BDE70}">
      <dgm:prSet/>
      <dgm:spPr/>
      <dgm:t>
        <a:bodyPr/>
        <a:lstStyle/>
        <a:p>
          <a:r>
            <a:rPr lang="en-US"/>
            <a:t>Etc.</a:t>
          </a:r>
        </a:p>
      </dgm:t>
    </dgm:pt>
    <dgm:pt modelId="{383E9B18-2655-4D71-A3E5-215381C9845A}" type="parTrans" cxnId="{9261664F-6061-4621-8255-4F00420845D3}">
      <dgm:prSet/>
      <dgm:spPr/>
      <dgm:t>
        <a:bodyPr/>
        <a:lstStyle/>
        <a:p>
          <a:endParaRPr lang="en-US"/>
        </a:p>
      </dgm:t>
    </dgm:pt>
    <dgm:pt modelId="{35FBFB23-19A8-4FD4-9571-ED0F04808A00}" type="sibTrans" cxnId="{9261664F-6061-4621-8255-4F00420845D3}">
      <dgm:prSet/>
      <dgm:spPr/>
      <dgm:t>
        <a:bodyPr/>
        <a:lstStyle/>
        <a:p>
          <a:endParaRPr lang="en-US"/>
        </a:p>
      </dgm:t>
    </dgm:pt>
    <dgm:pt modelId="{464990E7-D010-421A-BB45-689DE35080AB}" type="pres">
      <dgm:prSet presAssocID="{87E0F224-7331-4A9A-9FD1-2DBCB1710934}" presName="root" presStyleCnt="0">
        <dgm:presLayoutVars>
          <dgm:dir/>
          <dgm:resizeHandles val="exact"/>
        </dgm:presLayoutVars>
      </dgm:prSet>
      <dgm:spPr/>
    </dgm:pt>
    <dgm:pt modelId="{F47A2E88-95F9-4769-85E1-759899A12E82}" type="pres">
      <dgm:prSet presAssocID="{C2C02332-DC90-415F-901C-36A981A4C555}" presName="compNode" presStyleCnt="0"/>
      <dgm:spPr/>
    </dgm:pt>
    <dgm:pt modelId="{E6125210-2DAB-460E-9203-82DC4AA82930}" type="pres">
      <dgm:prSet presAssocID="{C2C02332-DC90-415F-901C-36A981A4C555}" presName="bgRect" presStyleLbl="bgShp" presStyleIdx="0" presStyleCnt="8"/>
      <dgm:spPr/>
    </dgm:pt>
    <dgm:pt modelId="{582FD8CE-282F-431C-A35A-BA6C82599613}" type="pres">
      <dgm:prSet presAssocID="{C2C02332-DC90-415F-901C-36A981A4C55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C08B31D-7B72-4D4A-811F-A534C016345A}" type="pres">
      <dgm:prSet presAssocID="{C2C02332-DC90-415F-901C-36A981A4C555}" presName="spaceRect" presStyleCnt="0"/>
      <dgm:spPr/>
    </dgm:pt>
    <dgm:pt modelId="{FB1A77B0-3EAB-4F96-B8A4-01B4A28582EF}" type="pres">
      <dgm:prSet presAssocID="{C2C02332-DC90-415F-901C-36A981A4C555}" presName="parTx" presStyleLbl="revTx" presStyleIdx="0" presStyleCnt="8">
        <dgm:presLayoutVars>
          <dgm:chMax val="0"/>
          <dgm:chPref val="0"/>
        </dgm:presLayoutVars>
      </dgm:prSet>
      <dgm:spPr/>
    </dgm:pt>
    <dgm:pt modelId="{09F05DB0-4DE3-4D4A-821F-561A11267650}" type="pres">
      <dgm:prSet presAssocID="{A8606C95-0291-448F-9C4C-EFBE14A82464}" presName="sibTrans" presStyleCnt="0"/>
      <dgm:spPr/>
    </dgm:pt>
    <dgm:pt modelId="{F1F2F335-31EC-4538-9791-B9CD27F77F73}" type="pres">
      <dgm:prSet presAssocID="{340DE8F0-7812-438C-A59C-AE3A7DF7D797}" presName="compNode" presStyleCnt="0"/>
      <dgm:spPr/>
    </dgm:pt>
    <dgm:pt modelId="{B386B427-B49E-45AA-A2E7-60E9B2194D5D}" type="pres">
      <dgm:prSet presAssocID="{340DE8F0-7812-438C-A59C-AE3A7DF7D797}" presName="bgRect" presStyleLbl="bgShp" presStyleIdx="1" presStyleCnt="8"/>
      <dgm:spPr/>
    </dgm:pt>
    <dgm:pt modelId="{2999269C-3A67-4661-88F7-F3C989B03933}" type="pres">
      <dgm:prSet presAssocID="{340DE8F0-7812-438C-A59C-AE3A7DF7D79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88C2219-0587-4C2D-97A8-E310BD42380C}" type="pres">
      <dgm:prSet presAssocID="{340DE8F0-7812-438C-A59C-AE3A7DF7D797}" presName="spaceRect" presStyleCnt="0"/>
      <dgm:spPr/>
    </dgm:pt>
    <dgm:pt modelId="{A061FAB2-E47F-46FE-9A2D-096FD752B0BE}" type="pres">
      <dgm:prSet presAssocID="{340DE8F0-7812-438C-A59C-AE3A7DF7D797}" presName="parTx" presStyleLbl="revTx" presStyleIdx="1" presStyleCnt="8">
        <dgm:presLayoutVars>
          <dgm:chMax val="0"/>
          <dgm:chPref val="0"/>
        </dgm:presLayoutVars>
      </dgm:prSet>
      <dgm:spPr/>
    </dgm:pt>
    <dgm:pt modelId="{1DC81D36-C745-4573-91CE-1BD5D645FCAD}" type="pres">
      <dgm:prSet presAssocID="{1DEC6029-5AB5-4121-A387-2849E6727197}" presName="sibTrans" presStyleCnt="0"/>
      <dgm:spPr/>
    </dgm:pt>
    <dgm:pt modelId="{19CF56A1-249A-4EAC-B62D-C740516E7763}" type="pres">
      <dgm:prSet presAssocID="{604365E7-1C64-4AE5-85F4-90B53577CAB1}" presName="compNode" presStyleCnt="0"/>
      <dgm:spPr/>
    </dgm:pt>
    <dgm:pt modelId="{2A6A3175-491B-42A1-A46D-0F31FEDC7024}" type="pres">
      <dgm:prSet presAssocID="{604365E7-1C64-4AE5-85F4-90B53577CAB1}" presName="bgRect" presStyleLbl="bgShp" presStyleIdx="2" presStyleCnt="8"/>
      <dgm:spPr/>
    </dgm:pt>
    <dgm:pt modelId="{273302F5-BD89-494E-8D56-F123DEDE2703}" type="pres">
      <dgm:prSet presAssocID="{604365E7-1C64-4AE5-85F4-90B53577CAB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FB6348-3BF7-4F76-96E9-6FDFED7BC5FB}" type="pres">
      <dgm:prSet presAssocID="{604365E7-1C64-4AE5-85F4-90B53577CAB1}" presName="spaceRect" presStyleCnt="0"/>
      <dgm:spPr/>
    </dgm:pt>
    <dgm:pt modelId="{5E8B80E1-20CC-41C4-8C81-D25F9523B305}" type="pres">
      <dgm:prSet presAssocID="{604365E7-1C64-4AE5-85F4-90B53577CAB1}" presName="parTx" presStyleLbl="revTx" presStyleIdx="2" presStyleCnt="8">
        <dgm:presLayoutVars>
          <dgm:chMax val="0"/>
          <dgm:chPref val="0"/>
        </dgm:presLayoutVars>
      </dgm:prSet>
      <dgm:spPr/>
    </dgm:pt>
    <dgm:pt modelId="{E6440714-BC27-4775-8756-C4E0655B9FC4}" type="pres">
      <dgm:prSet presAssocID="{E3CEA286-3CD2-4940-A09B-F2B88576EBFF}" presName="sibTrans" presStyleCnt="0"/>
      <dgm:spPr/>
    </dgm:pt>
    <dgm:pt modelId="{8E3A7390-D0DA-48BC-AB5C-D65F78887431}" type="pres">
      <dgm:prSet presAssocID="{9182F336-A0A3-4897-BFD6-022EE4F4DBE3}" presName="compNode" presStyleCnt="0"/>
      <dgm:spPr/>
    </dgm:pt>
    <dgm:pt modelId="{75A8CBCF-7A7D-4513-81DE-26F8971317A8}" type="pres">
      <dgm:prSet presAssocID="{9182F336-A0A3-4897-BFD6-022EE4F4DBE3}" presName="bgRect" presStyleLbl="bgShp" presStyleIdx="3" presStyleCnt="8"/>
      <dgm:spPr/>
    </dgm:pt>
    <dgm:pt modelId="{1FDF5226-39E1-4122-A78B-F6E52D60F397}" type="pres">
      <dgm:prSet presAssocID="{9182F336-A0A3-4897-BFD6-022EE4F4DBE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E0C2B43-2604-4115-BB67-E81E4F42FDFB}" type="pres">
      <dgm:prSet presAssocID="{9182F336-A0A3-4897-BFD6-022EE4F4DBE3}" presName="spaceRect" presStyleCnt="0"/>
      <dgm:spPr/>
    </dgm:pt>
    <dgm:pt modelId="{287BFFA3-F4C7-46B0-87CC-1BFACFD4982B}" type="pres">
      <dgm:prSet presAssocID="{9182F336-A0A3-4897-BFD6-022EE4F4DBE3}" presName="parTx" presStyleLbl="revTx" presStyleIdx="3" presStyleCnt="8">
        <dgm:presLayoutVars>
          <dgm:chMax val="0"/>
          <dgm:chPref val="0"/>
        </dgm:presLayoutVars>
      </dgm:prSet>
      <dgm:spPr/>
    </dgm:pt>
    <dgm:pt modelId="{6442A3BB-77D9-4878-955C-7E234B175F09}" type="pres">
      <dgm:prSet presAssocID="{B31DC0BF-3A87-4C83-BB44-523C8653C0F2}" presName="sibTrans" presStyleCnt="0"/>
      <dgm:spPr/>
    </dgm:pt>
    <dgm:pt modelId="{C3CA7CDD-F356-4D65-8E8A-B3643F71F152}" type="pres">
      <dgm:prSet presAssocID="{7A2F610F-DAAE-4B52-9B9B-CC1D1B5A7B32}" presName="compNode" presStyleCnt="0"/>
      <dgm:spPr/>
    </dgm:pt>
    <dgm:pt modelId="{51D3188B-5395-44EB-BDDD-93FAA3E6E32F}" type="pres">
      <dgm:prSet presAssocID="{7A2F610F-DAAE-4B52-9B9B-CC1D1B5A7B32}" presName="bgRect" presStyleLbl="bgShp" presStyleIdx="4" presStyleCnt="8"/>
      <dgm:spPr/>
    </dgm:pt>
    <dgm:pt modelId="{A53CD5B5-7EE3-4F24-B6C4-4DD2DC5DEC09}" type="pres">
      <dgm:prSet presAssocID="{7A2F610F-DAAE-4B52-9B9B-CC1D1B5A7B3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EE148FC-3750-42CA-8066-AAE635F9E46A}" type="pres">
      <dgm:prSet presAssocID="{7A2F610F-DAAE-4B52-9B9B-CC1D1B5A7B32}" presName="spaceRect" presStyleCnt="0"/>
      <dgm:spPr/>
    </dgm:pt>
    <dgm:pt modelId="{73F3F21D-A006-46C1-AC5B-2074E348C975}" type="pres">
      <dgm:prSet presAssocID="{7A2F610F-DAAE-4B52-9B9B-CC1D1B5A7B32}" presName="parTx" presStyleLbl="revTx" presStyleIdx="4" presStyleCnt="8">
        <dgm:presLayoutVars>
          <dgm:chMax val="0"/>
          <dgm:chPref val="0"/>
        </dgm:presLayoutVars>
      </dgm:prSet>
      <dgm:spPr/>
    </dgm:pt>
    <dgm:pt modelId="{9E757694-4C68-497E-96B8-0D841A9A2A5C}" type="pres">
      <dgm:prSet presAssocID="{2C62EE21-3D18-4429-80A3-23BEF12148FB}" presName="sibTrans" presStyleCnt="0"/>
      <dgm:spPr/>
    </dgm:pt>
    <dgm:pt modelId="{813D0CFF-C5EA-40AD-B991-C483751EE9E2}" type="pres">
      <dgm:prSet presAssocID="{F324822B-969B-4BE9-A18C-D5960A85AB8F}" presName="compNode" presStyleCnt="0"/>
      <dgm:spPr/>
    </dgm:pt>
    <dgm:pt modelId="{7392AA26-9B67-4361-9EFD-300D7C829BE0}" type="pres">
      <dgm:prSet presAssocID="{F324822B-969B-4BE9-A18C-D5960A85AB8F}" presName="bgRect" presStyleLbl="bgShp" presStyleIdx="5" presStyleCnt="8"/>
      <dgm:spPr/>
    </dgm:pt>
    <dgm:pt modelId="{1DFA9861-217C-469C-A7F1-70F059EBCFD1}" type="pres">
      <dgm:prSet presAssocID="{F324822B-969B-4BE9-A18C-D5960A85AB8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36AEA8C-1F83-4C5C-8F12-05D8FF34CAC3}" type="pres">
      <dgm:prSet presAssocID="{F324822B-969B-4BE9-A18C-D5960A85AB8F}" presName="spaceRect" presStyleCnt="0"/>
      <dgm:spPr/>
    </dgm:pt>
    <dgm:pt modelId="{20EC5C3F-F043-47B7-8723-4174F9851FB7}" type="pres">
      <dgm:prSet presAssocID="{F324822B-969B-4BE9-A18C-D5960A85AB8F}" presName="parTx" presStyleLbl="revTx" presStyleIdx="5" presStyleCnt="8">
        <dgm:presLayoutVars>
          <dgm:chMax val="0"/>
          <dgm:chPref val="0"/>
        </dgm:presLayoutVars>
      </dgm:prSet>
      <dgm:spPr/>
    </dgm:pt>
    <dgm:pt modelId="{307549C7-0AC8-463D-BB4B-0E4935C3DEF0}" type="pres">
      <dgm:prSet presAssocID="{72AEED40-1CFC-49A7-AB00-B62782367AAC}" presName="sibTrans" presStyleCnt="0"/>
      <dgm:spPr/>
    </dgm:pt>
    <dgm:pt modelId="{730339BD-F6E5-4A41-A034-7232DC6CDFBB}" type="pres">
      <dgm:prSet presAssocID="{A2F6CA4A-545A-4BB3-87B3-6713CA7A220D}" presName="compNode" presStyleCnt="0"/>
      <dgm:spPr/>
    </dgm:pt>
    <dgm:pt modelId="{E31DDE8D-A52D-44DB-A361-F2FF75721634}" type="pres">
      <dgm:prSet presAssocID="{A2F6CA4A-545A-4BB3-87B3-6713CA7A220D}" presName="bgRect" presStyleLbl="bgShp" presStyleIdx="6" presStyleCnt="8"/>
      <dgm:spPr/>
    </dgm:pt>
    <dgm:pt modelId="{9B659A3C-0B55-4405-8AB8-E6B641D785B1}" type="pres">
      <dgm:prSet presAssocID="{A2F6CA4A-545A-4BB3-87B3-6713CA7A220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DDD338EE-A4BE-4865-B79F-260232B57AED}" type="pres">
      <dgm:prSet presAssocID="{A2F6CA4A-545A-4BB3-87B3-6713CA7A220D}" presName="spaceRect" presStyleCnt="0"/>
      <dgm:spPr/>
    </dgm:pt>
    <dgm:pt modelId="{D3E636ED-01E6-494A-BC47-A13CE52E3185}" type="pres">
      <dgm:prSet presAssocID="{A2F6CA4A-545A-4BB3-87B3-6713CA7A220D}" presName="parTx" presStyleLbl="revTx" presStyleIdx="6" presStyleCnt="8">
        <dgm:presLayoutVars>
          <dgm:chMax val="0"/>
          <dgm:chPref val="0"/>
        </dgm:presLayoutVars>
      </dgm:prSet>
      <dgm:spPr/>
    </dgm:pt>
    <dgm:pt modelId="{5596B4BA-E718-4C6C-B38D-F170E8D8725A}" type="pres">
      <dgm:prSet presAssocID="{50CD8AE3-B31A-4404-B446-5BC7651F1D91}" presName="sibTrans" presStyleCnt="0"/>
      <dgm:spPr/>
    </dgm:pt>
    <dgm:pt modelId="{5C2754CC-4A09-4E3C-9D82-CCDDEBDB413C}" type="pres">
      <dgm:prSet presAssocID="{E3BE5DA1-9A9E-4C2B-8AF8-98DF7A7BDE70}" presName="compNode" presStyleCnt="0"/>
      <dgm:spPr/>
    </dgm:pt>
    <dgm:pt modelId="{F1020A49-63C9-4B78-B796-9B829C6C0854}" type="pres">
      <dgm:prSet presAssocID="{E3BE5DA1-9A9E-4C2B-8AF8-98DF7A7BDE70}" presName="bgRect" presStyleLbl="bgShp" presStyleIdx="7" presStyleCnt="8"/>
      <dgm:spPr/>
    </dgm:pt>
    <dgm:pt modelId="{2E5BC350-1463-4D5A-905E-5EBB4A3D447F}" type="pres">
      <dgm:prSet presAssocID="{E3BE5DA1-9A9E-4C2B-8AF8-98DF7A7BDE7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1313A0BB-E49D-42EA-BE15-BE420317D0C9}" type="pres">
      <dgm:prSet presAssocID="{E3BE5DA1-9A9E-4C2B-8AF8-98DF7A7BDE70}" presName="spaceRect" presStyleCnt="0"/>
      <dgm:spPr/>
    </dgm:pt>
    <dgm:pt modelId="{43043366-B488-46FE-872B-7550321AD865}" type="pres">
      <dgm:prSet presAssocID="{E3BE5DA1-9A9E-4C2B-8AF8-98DF7A7BDE7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CAB7D10-CA2B-4F9A-A9FB-8B7FA5437F2A}" type="presOf" srcId="{C2C02332-DC90-415F-901C-36A981A4C555}" destId="{FB1A77B0-3EAB-4F96-B8A4-01B4A28582EF}" srcOrd="0" destOrd="0" presId="urn:microsoft.com/office/officeart/2018/2/layout/IconVerticalSolidList"/>
    <dgm:cxn modelId="{DC1A7213-7169-44D9-9974-C7952CD6CD80}" srcId="{87E0F224-7331-4A9A-9FD1-2DBCB1710934}" destId="{A2F6CA4A-545A-4BB3-87B3-6713CA7A220D}" srcOrd="6" destOrd="0" parTransId="{B65D9EA5-3273-40F8-8685-3EA9DBB891A9}" sibTransId="{50CD8AE3-B31A-4404-B446-5BC7651F1D91}"/>
    <dgm:cxn modelId="{ED3D2014-915A-48B3-9031-F50A36AA7D7B}" type="presOf" srcId="{604365E7-1C64-4AE5-85F4-90B53577CAB1}" destId="{5E8B80E1-20CC-41C4-8C81-D25F9523B305}" srcOrd="0" destOrd="0" presId="urn:microsoft.com/office/officeart/2018/2/layout/IconVerticalSolidList"/>
    <dgm:cxn modelId="{6434F660-7BB1-4B99-B9E9-49DFAA092E73}" type="presOf" srcId="{A2F6CA4A-545A-4BB3-87B3-6713CA7A220D}" destId="{D3E636ED-01E6-494A-BC47-A13CE52E3185}" srcOrd="0" destOrd="0" presId="urn:microsoft.com/office/officeart/2018/2/layout/IconVerticalSolidList"/>
    <dgm:cxn modelId="{29DE9664-C65A-4C5A-9772-2276DE5FE0F9}" srcId="{87E0F224-7331-4A9A-9FD1-2DBCB1710934}" destId="{9182F336-A0A3-4897-BFD6-022EE4F4DBE3}" srcOrd="3" destOrd="0" parTransId="{791A1528-89B0-4F50-96FD-C6F58789340B}" sibTransId="{B31DC0BF-3A87-4C83-BB44-523C8653C0F2}"/>
    <dgm:cxn modelId="{D0740368-7DBD-4B22-9840-A45D31BC3C9B}" type="presOf" srcId="{7A2F610F-DAAE-4B52-9B9B-CC1D1B5A7B32}" destId="{73F3F21D-A006-46C1-AC5B-2074E348C975}" srcOrd="0" destOrd="0" presId="urn:microsoft.com/office/officeart/2018/2/layout/IconVerticalSolidList"/>
    <dgm:cxn modelId="{382E9B6A-19D0-43B0-A963-6115752EC819}" srcId="{87E0F224-7331-4A9A-9FD1-2DBCB1710934}" destId="{C2C02332-DC90-415F-901C-36A981A4C555}" srcOrd="0" destOrd="0" parTransId="{C77B8F08-8F30-402A-8E8A-B1A4E0CA37EC}" sibTransId="{A8606C95-0291-448F-9C4C-EFBE14A82464}"/>
    <dgm:cxn modelId="{9261664F-6061-4621-8255-4F00420845D3}" srcId="{87E0F224-7331-4A9A-9FD1-2DBCB1710934}" destId="{E3BE5DA1-9A9E-4C2B-8AF8-98DF7A7BDE70}" srcOrd="7" destOrd="0" parTransId="{383E9B18-2655-4D71-A3E5-215381C9845A}" sibTransId="{35FBFB23-19A8-4FD4-9571-ED0F04808A00}"/>
    <dgm:cxn modelId="{E1485E52-E98E-4637-B4E6-E424065EE345}" srcId="{87E0F224-7331-4A9A-9FD1-2DBCB1710934}" destId="{604365E7-1C64-4AE5-85F4-90B53577CAB1}" srcOrd="2" destOrd="0" parTransId="{2DA7A715-879C-4415-88BE-163F37CAD600}" sibTransId="{E3CEA286-3CD2-4940-A09B-F2B88576EBFF}"/>
    <dgm:cxn modelId="{735E2573-8DEF-43B4-86AA-AEBE16647A60}" type="presOf" srcId="{E3BE5DA1-9A9E-4C2B-8AF8-98DF7A7BDE70}" destId="{43043366-B488-46FE-872B-7550321AD865}" srcOrd="0" destOrd="0" presId="urn:microsoft.com/office/officeart/2018/2/layout/IconVerticalSolidList"/>
    <dgm:cxn modelId="{2DB42984-168B-4B4C-85D3-34D9722CA1E6}" type="presOf" srcId="{9182F336-A0A3-4897-BFD6-022EE4F4DBE3}" destId="{287BFFA3-F4C7-46B0-87CC-1BFACFD4982B}" srcOrd="0" destOrd="0" presId="urn:microsoft.com/office/officeart/2018/2/layout/IconVerticalSolidList"/>
    <dgm:cxn modelId="{C01DD098-DF52-4ED8-9AC4-DC52B81DF4AD}" type="presOf" srcId="{340DE8F0-7812-438C-A59C-AE3A7DF7D797}" destId="{A061FAB2-E47F-46FE-9A2D-096FD752B0BE}" srcOrd="0" destOrd="0" presId="urn:microsoft.com/office/officeart/2018/2/layout/IconVerticalSolidList"/>
    <dgm:cxn modelId="{BF1057A3-7C4F-419B-9CB7-22E5FF212474}" srcId="{87E0F224-7331-4A9A-9FD1-2DBCB1710934}" destId="{340DE8F0-7812-438C-A59C-AE3A7DF7D797}" srcOrd="1" destOrd="0" parTransId="{7D9EBAC9-A91C-47B8-BC61-E15B27246344}" sibTransId="{1DEC6029-5AB5-4121-A387-2849E6727197}"/>
    <dgm:cxn modelId="{89C989AF-4378-4BA5-99D9-2D751005F1A3}" type="presOf" srcId="{87E0F224-7331-4A9A-9FD1-2DBCB1710934}" destId="{464990E7-D010-421A-BB45-689DE35080AB}" srcOrd="0" destOrd="0" presId="urn:microsoft.com/office/officeart/2018/2/layout/IconVerticalSolidList"/>
    <dgm:cxn modelId="{F233EECB-198A-481E-A0B3-E537ADAC9B83}" srcId="{87E0F224-7331-4A9A-9FD1-2DBCB1710934}" destId="{F324822B-969B-4BE9-A18C-D5960A85AB8F}" srcOrd="5" destOrd="0" parTransId="{8DF1712D-6DE3-4940-9465-EAB13AA358B0}" sibTransId="{72AEED40-1CFC-49A7-AB00-B62782367AAC}"/>
    <dgm:cxn modelId="{0BAE9DD4-5EF4-4B80-826A-D437578B5A35}" srcId="{87E0F224-7331-4A9A-9FD1-2DBCB1710934}" destId="{7A2F610F-DAAE-4B52-9B9B-CC1D1B5A7B32}" srcOrd="4" destOrd="0" parTransId="{5FB56A7F-2071-4EA5-9439-88374973C429}" sibTransId="{2C62EE21-3D18-4429-80A3-23BEF12148FB}"/>
    <dgm:cxn modelId="{6B55FCDE-B512-4D89-99CC-4980826EFC80}" type="presOf" srcId="{F324822B-969B-4BE9-A18C-D5960A85AB8F}" destId="{20EC5C3F-F043-47B7-8723-4174F9851FB7}" srcOrd="0" destOrd="0" presId="urn:microsoft.com/office/officeart/2018/2/layout/IconVerticalSolidList"/>
    <dgm:cxn modelId="{17D88241-0925-4ECC-A854-D006A60F850B}" type="presParOf" srcId="{464990E7-D010-421A-BB45-689DE35080AB}" destId="{F47A2E88-95F9-4769-85E1-759899A12E82}" srcOrd="0" destOrd="0" presId="urn:microsoft.com/office/officeart/2018/2/layout/IconVerticalSolidList"/>
    <dgm:cxn modelId="{7FADBF6F-B126-4D57-91CB-AC29C2AB8BDE}" type="presParOf" srcId="{F47A2E88-95F9-4769-85E1-759899A12E82}" destId="{E6125210-2DAB-460E-9203-82DC4AA82930}" srcOrd="0" destOrd="0" presId="urn:microsoft.com/office/officeart/2018/2/layout/IconVerticalSolidList"/>
    <dgm:cxn modelId="{217803FD-7382-4AD3-A009-79BA8F897E42}" type="presParOf" srcId="{F47A2E88-95F9-4769-85E1-759899A12E82}" destId="{582FD8CE-282F-431C-A35A-BA6C82599613}" srcOrd="1" destOrd="0" presId="urn:microsoft.com/office/officeart/2018/2/layout/IconVerticalSolidList"/>
    <dgm:cxn modelId="{0A817483-CF49-45F8-8FB6-65FF2D08D922}" type="presParOf" srcId="{F47A2E88-95F9-4769-85E1-759899A12E82}" destId="{FC08B31D-7B72-4D4A-811F-A534C016345A}" srcOrd="2" destOrd="0" presId="urn:microsoft.com/office/officeart/2018/2/layout/IconVerticalSolidList"/>
    <dgm:cxn modelId="{FDB65D59-EEE5-4CD4-8CE5-508849A5ECD9}" type="presParOf" srcId="{F47A2E88-95F9-4769-85E1-759899A12E82}" destId="{FB1A77B0-3EAB-4F96-B8A4-01B4A28582EF}" srcOrd="3" destOrd="0" presId="urn:microsoft.com/office/officeart/2018/2/layout/IconVerticalSolidList"/>
    <dgm:cxn modelId="{2170C5FE-3F41-48D5-A726-BF7F6A9E976B}" type="presParOf" srcId="{464990E7-D010-421A-BB45-689DE35080AB}" destId="{09F05DB0-4DE3-4D4A-821F-561A11267650}" srcOrd="1" destOrd="0" presId="urn:microsoft.com/office/officeart/2018/2/layout/IconVerticalSolidList"/>
    <dgm:cxn modelId="{53A37762-C737-4241-A8AC-545529D13B76}" type="presParOf" srcId="{464990E7-D010-421A-BB45-689DE35080AB}" destId="{F1F2F335-31EC-4538-9791-B9CD27F77F73}" srcOrd="2" destOrd="0" presId="urn:microsoft.com/office/officeart/2018/2/layout/IconVerticalSolidList"/>
    <dgm:cxn modelId="{F54CB719-9D09-41F3-8079-88DD7469B013}" type="presParOf" srcId="{F1F2F335-31EC-4538-9791-B9CD27F77F73}" destId="{B386B427-B49E-45AA-A2E7-60E9B2194D5D}" srcOrd="0" destOrd="0" presId="urn:microsoft.com/office/officeart/2018/2/layout/IconVerticalSolidList"/>
    <dgm:cxn modelId="{F9DF0912-29F1-403F-BF22-7471EBC6FDD6}" type="presParOf" srcId="{F1F2F335-31EC-4538-9791-B9CD27F77F73}" destId="{2999269C-3A67-4661-88F7-F3C989B03933}" srcOrd="1" destOrd="0" presId="urn:microsoft.com/office/officeart/2018/2/layout/IconVerticalSolidList"/>
    <dgm:cxn modelId="{7508FF91-D59C-4549-8C37-D02ADE52E27D}" type="presParOf" srcId="{F1F2F335-31EC-4538-9791-B9CD27F77F73}" destId="{E88C2219-0587-4C2D-97A8-E310BD42380C}" srcOrd="2" destOrd="0" presId="urn:microsoft.com/office/officeart/2018/2/layout/IconVerticalSolidList"/>
    <dgm:cxn modelId="{086C3B28-FB78-45BF-98C4-63DBBFD7E7C2}" type="presParOf" srcId="{F1F2F335-31EC-4538-9791-B9CD27F77F73}" destId="{A061FAB2-E47F-46FE-9A2D-096FD752B0BE}" srcOrd="3" destOrd="0" presId="urn:microsoft.com/office/officeart/2018/2/layout/IconVerticalSolidList"/>
    <dgm:cxn modelId="{720D20B7-F420-462D-803B-E8899FA1E270}" type="presParOf" srcId="{464990E7-D010-421A-BB45-689DE35080AB}" destId="{1DC81D36-C745-4573-91CE-1BD5D645FCAD}" srcOrd="3" destOrd="0" presId="urn:microsoft.com/office/officeart/2018/2/layout/IconVerticalSolidList"/>
    <dgm:cxn modelId="{763D3FAB-8743-4427-B626-F06742841AF2}" type="presParOf" srcId="{464990E7-D010-421A-BB45-689DE35080AB}" destId="{19CF56A1-249A-4EAC-B62D-C740516E7763}" srcOrd="4" destOrd="0" presId="urn:microsoft.com/office/officeart/2018/2/layout/IconVerticalSolidList"/>
    <dgm:cxn modelId="{9FC874D8-A1B0-4672-BF79-1DB2ADD00305}" type="presParOf" srcId="{19CF56A1-249A-4EAC-B62D-C740516E7763}" destId="{2A6A3175-491B-42A1-A46D-0F31FEDC7024}" srcOrd="0" destOrd="0" presId="urn:microsoft.com/office/officeart/2018/2/layout/IconVerticalSolidList"/>
    <dgm:cxn modelId="{120C74B8-ED78-4365-BCCA-470CA8B81D80}" type="presParOf" srcId="{19CF56A1-249A-4EAC-B62D-C740516E7763}" destId="{273302F5-BD89-494E-8D56-F123DEDE2703}" srcOrd="1" destOrd="0" presId="urn:microsoft.com/office/officeart/2018/2/layout/IconVerticalSolidList"/>
    <dgm:cxn modelId="{B66E8838-27EB-45E6-955D-1A7BB3A714CB}" type="presParOf" srcId="{19CF56A1-249A-4EAC-B62D-C740516E7763}" destId="{A4FB6348-3BF7-4F76-96E9-6FDFED7BC5FB}" srcOrd="2" destOrd="0" presId="urn:microsoft.com/office/officeart/2018/2/layout/IconVerticalSolidList"/>
    <dgm:cxn modelId="{2451729B-EDFB-43E1-ABCE-3C5C33F39971}" type="presParOf" srcId="{19CF56A1-249A-4EAC-B62D-C740516E7763}" destId="{5E8B80E1-20CC-41C4-8C81-D25F9523B305}" srcOrd="3" destOrd="0" presId="urn:microsoft.com/office/officeart/2018/2/layout/IconVerticalSolidList"/>
    <dgm:cxn modelId="{536F8A8C-C5FC-4A5F-9B6F-E8109298BF7C}" type="presParOf" srcId="{464990E7-D010-421A-BB45-689DE35080AB}" destId="{E6440714-BC27-4775-8756-C4E0655B9FC4}" srcOrd="5" destOrd="0" presId="urn:microsoft.com/office/officeart/2018/2/layout/IconVerticalSolidList"/>
    <dgm:cxn modelId="{7949277B-7440-4FF2-8FA2-1D12E8AC4154}" type="presParOf" srcId="{464990E7-D010-421A-BB45-689DE35080AB}" destId="{8E3A7390-D0DA-48BC-AB5C-D65F78887431}" srcOrd="6" destOrd="0" presId="urn:microsoft.com/office/officeart/2018/2/layout/IconVerticalSolidList"/>
    <dgm:cxn modelId="{D04D8082-4352-477D-AF19-1FB72AFB7CBE}" type="presParOf" srcId="{8E3A7390-D0DA-48BC-AB5C-D65F78887431}" destId="{75A8CBCF-7A7D-4513-81DE-26F8971317A8}" srcOrd="0" destOrd="0" presId="urn:microsoft.com/office/officeart/2018/2/layout/IconVerticalSolidList"/>
    <dgm:cxn modelId="{B932B205-24F4-4369-8CF9-E6788E362100}" type="presParOf" srcId="{8E3A7390-D0DA-48BC-AB5C-D65F78887431}" destId="{1FDF5226-39E1-4122-A78B-F6E52D60F397}" srcOrd="1" destOrd="0" presId="urn:microsoft.com/office/officeart/2018/2/layout/IconVerticalSolidList"/>
    <dgm:cxn modelId="{A688B382-D62F-4A0E-A1F7-210955242D02}" type="presParOf" srcId="{8E3A7390-D0DA-48BC-AB5C-D65F78887431}" destId="{1E0C2B43-2604-4115-BB67-E81E4F42FDFB}" srcOrd="2" destOrd="0" presId="urn:microsoft.com/office/officeart/2018/2/layout/IconVerticalSolidList"/>
    <dgm:cxn modelId="{523569A9-A972-4E89-8DD4-9D42F218FF2F}" type="presParOf" srcId="{8E3A7390-D0DA-48BC-AB5C-D65F78887431}" destId="{287BFFA3-F4C7-46B0-87CC-1BFACFD4982B}" srcOrd="3" destOrd="0" presId="urn:microsoft.com/office/officeart/2018/2/layout/IconVerticalSolidList"/>
    <dgm:cxn modelId="{C2DE699A-E19A-45ED-88E4-C51476D0719B}" type="presParOf" srcId="{464990E7-D010-421A-BB45-689DE35080AB}" destId="{6442A3BB-77D9-4878-955C-7E234B175F09}" srcOrd="7" destOrd="0" presId="urn:microsoft.com/office/officeart/2018/2/layout/IconVerticalSolidList"/>
    <dgm:cxn modelId="{74BF1841-221B-46F2-AB17-9B486F42F38C}" type="presParOf" srcId="{464990E7-D010-421A-BB45-689DE35080AB}" destId="{C3CA7CDD-F356-4D65-8E8A-B3643F71F152}" srcOrd="8" destOrd="0" presId="urn:microsoft.com/office/officeart/2018/2/layout/IconVerticalSolidList"/>
    <dgm:cxn modelId="{9B0A4322-3FA5-4EA6-81DE-6874FDAF42E4}" type="presParOf" srcId="{C3CA7CDD-F356-4D65-8E8A-B3643F71F152}" destId="{51D3188B-5395-44EB-BDDD-93FAA3E6E32F}" srcOrd="0" destOrd="0" presId="urn:microsoft.com/office/officeart/2018/2/layout/IconVerticalSolidList"/>
    <dgm:cxn modelId="{E96EF6DE-E8FF-4426-BD71-8EBEF25D8926}" type="presParOf" srcId="{C3CA7CDD-F356-4D65-8E8A-B3643F71F152}" destId="{A53CD5B5-7EE3-4F24-B6C4-4DD2DC5DEC09}" srcOrd="1" destOrd="0" presId="urn:microsoft.com/office/officeart/2018/2/layout/IconVerticalSolidList"/>
    <dgm:cxn modelId="{84F7E74B-FDFF-490B-B83B-AEE51D18942A}" type="presParOf" srcId="{C3CA7CDD-F356-4D65-8E8A-B3643F71F152}" destId="{6EE148FC-3750-42CA-8066-AAE635F9E46A}" srcOrd="2" destOrd="0" presId="urn:microsoft.com/office/officeart/2018/2/layout/IconVerticalSolidList"/>
    <dgm:cxn modelId="{5CA09FFB-A58A-4AE3-B892-07B64ED129DB}" type="presParOf" srcId="{C3CA7CDD-F356-4D65-8E8A-B3643F71F152}" destId="{73F3F21D-A006-46C1-AC5B-2074E348C975}" srcOrd="3" destOrd="0" presId="urn:microsoft.com/office/officeart/2018/2/layout/IconVerticalSolidList"/>
    <dgm:cxn modelId="{8FAEED3C-F5DE-4A18-855C-B4158C4D1EFD}" type="presParOf" srcId="{464990E7-D010-421A-BB45-689DE35080AB}" destId="{9E757694-4C68-497E-96B8-0D841A9A2A5C}" srcOrd="9" destOrd="0" presId="urn:microsoft.com/office/officeart/2018/2/layout/IconVerticalSolidList"/>
    <dgm:cxn modelId="{4500B119-0214-47A5-BCEA-FC217A3D05AB}" type="presParOf" srcId="{464990E7-D010-421A-BB45-689DE35080AB}" destId="{813D0CFF-C5EA-40AD-B991-C483751EE9E2}" srcOrd="10" destOrd="0" presId="urn:microsoft.com/office/officeart/2018/2/layout/IconVerticalSolidList"/>
    <dgm:cxn modelId="{51B2AB25-898B-4C25-B38E-20F7BF56D431}" type="presParOf" srcId="{813D0CFF-C5EA-40AD-B991-C483751EE9E2}" destId="{7392AA26-9B67-4361-9EFD-300D7C829BE0}" srcOrd="0" destOrd="0" presId="urn:microsoft.com/office/officeart/2018/2/layout/IconVerticalSolidList"/>
    <dgm:cxn modelId="{D016267C-A1C2-4D61-898B-71E7C3A1B0E9}" type="presParOf" srcId="{813D0CFF-C5EA-40AD-B991-C483751EE9E2}" destId="{1DFA9861-217C-469C-A7F1-70F059EBCFD1}" srcOrd="1" destOrd="0" presId="urn:microsoft.com/office/officeart/2018/2/layout/IconVerticalSolidList"/>
    <dgm:cxn modelId="{927A5315-7B5B-451B-859C-FAE048FF33E1}" type="presParOf" srcId="{813D0CFF-C5EA-40AD-B991-C483751EE9E2}" destId="{B36AEA8C-1F83-4C5C-8F12-05D8FF34CAC3}" srcOrd="2" destOrd="0" presId="urn:microsoft.com/office/officeart/2018/2/layout/IconVerticalSolidList"/>
    <dgm:cxn modelId="{B4F666E9-0417-4059-BE7D-2BE3C6302DE5}" type="presParOf" srcId="{813D0CFF-C5EA-40AD-B991-C483751EE9E2}" destId="{20EC5C3F-F043-47B7-8723-4174F9851FB7}" srcOrd="3" destOrd="0" presId="urn:microsoft.com/office/officeart/2018/2/layout/IconVerticalSolidList"/>
    <dgm:cxn modelId="{24EB08FE-EF40-4180-B4A4-C3920E1DE3B5}" type="presParOf" srcId="{464990E7-D010-421A-BB45-689DE35080AB}" destId="{307549C7-0AC8-463D-BB4B-0E4935C3DEF0}" srcOrd="11" destOrd="0" presId="urn:microsoft.com/office/officeart/2018/2/layout/IconVerticalSolidList"/>
    <dgm:cxn modelId="{04599128-E411-43E8-AD3D-2A815E00F85D}" type="presParOf" srcId="{464990E7-D010-421A-BB45-689DE35080AB}" destId="{730339BD-F6E5-4A41-A034-7232DC6CDFBB}" srcOrd="12" destOrd="0" presId="urn:microsoft.com/office/officeart/2018/2/layout/IconVerticalSolidList"/>
    <dgm:cxn modelId="{4B527E8E-3FDE-42CE-99FD-E3B7FBCF04BB}" type="presParOf" srcId="{730339BD-F6E5-4A41-A034-7232DC6CDFBB}" destId="{E31DDE8D-A52D-44DB-A361-F2FF75721634}" srcOrd="0" destOrd="0" presId="urn:microsoft.com/office/officeart/2018/2/layout/IconVerticalSolidList"/>
    <dgm:cxn modelId="{016DC6DA-369C-4428-89C1-541F260AAA15}" type="presParOf" srcId="{730339BD-F6E5-4A41-A034-7232DC6CDFBB}" destId="{9B659A3C-0B55-4405-8AB8-E6B641D785B1}" srcOrd="1" destOrd="0" presId="urn:microsoft.com/office/officeart/2018/2/layout/IconVerticalSolidList"/>
    <dgm:cxn modelId="{B891734D-7A0F-46ED-9260-38CC786E5075}" type="presParOf" srcId="{730339BD-F6E5-4A41-A034-7232DC6CDFBB}" destId="{DDD338EE-A4BE-4865-B79F-260232B57AED}" srcOrd="2" destOrd="0" presId="urn:microsoft.com/office/officeart/2018/2/layout/IconVerticalSolidList"/>
    <dgm:cxn modelId="{EB140402-5F26-4FB8-B0A3-1BFAD805B6DC}" type="presParOf" srcId="{730339BD-F6E5-4A41-A034-7232DC6CDFBB}" destId="{D3E636ED-01E6-494A-BC47-A13CE52E3185}" srcOrd="3" destOrd="0" presId="urn:microsoft.com/office/officeart/2018/2/layout/IconVerticalSolidList"/>
    <dgm:cxn modelId="{9416CB5D-EC5E-4614-BB09-0061BE8B8134}" type="presParOf" srcId="{464990E7-D010-421A-BB45-689DE35080AB}" destId="{5596B4BA-E718-4C6C-B38D-F170E8D8725A}" srcOrd="13" destOrd="0" presId="urn:microsoft.com/office/officeart/2018/2/layout/IconVerticalSolidList"/>
    <dgm:cxn modelId="{7F7C3CD0-8B2A-4CD2-9155-7E9BD3694042}" type="presParOf" srcId="{464990E7-D010-421A-BB45-689DE35080AB}" destId="{5C2754CC-4A09-4E3C-9D82-CCDDEBDB413C}" srcOrd="14" destOrd="0" presId="urn:microsoft.com/office/officeart/2018/2/layout/IconVerticalSolidList"/>
    <dgm:cxn modelId="{18C4350C-6593-4BC2-8F1F-B258EDE3BDC1}" type="presParOf" srcId="{5C2754CC-4A09-4E3C-9D82-CCDDEBDB413C}" destId="{F1020A49-63C9-4B78-B796-9B829C6C0854}" srcOrd="0" destOrd="0" presId="urn:microsoft.com/office/officeart/2018/2/layout/IconVerticalSolidList"/>
    <dgm:cxn modelId="{11F5DDDD-628A-47C3-A4B3-7E51E684E865}" type="presParOf" srcId="{5C2754CC-4A09-4E3C-9D82-CCDDEBDB413C}" destId="{2E5BC350-1463-4D5A-905E-5EBB4A3D447F}" srcOrd="1" destOrd="0" presId="urn:microsoft.com/office/officeart/2018/2/layout/IconVerticalSolidList"/>
    <dgm:cxn modelId="{C5FA9B70-4304-483F-B207-D63CD4D8857D}" type="presParOf" srcId="{5C2754CC-4A09-4E3C-9D82-CCDDEBDB413C}" destId="{1313A0BB-E49D-42EA-BE15-BE420317D0C9}" srcOrd="2" destOrd="0" presId="urn:microsoft.com/office/officeart/2018/2/layout/IconVerticalSolidList"/>
    <dgm:cxn modelId="{8F740279-0118-4B66-AB96-5E1C31E7ECBD}" type="presParOf" srcId="{5C2754CC-4A09-4E3C-9D82-CCDDEBDB413C}" destId="{43043366-B488-46FE-872B-7550321AD8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1FB20C-484E-44AC-B28D-B2527FB669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3CC73A-5FE7-4F65-913A-141A4DAEA40D}">
      <dgm:prSet/>
      <dgm:spPr/>
      <dgm:t>
        <a:bodyPr/>
        <a:lstStyle/>
        <a:p>
          <a:r>
            <a:rPr lang="en-US"/>
            <a:t>Accuracy</a:t>
          </a:r>
        </a:p>
      </dgm:t>
    </dgm:pt>
    <dgm:pt modelId="{BA0BB715-3D32-4DE1-8D2F-0575BE6EFBC0}" type="parTrans" cxnId="{57A2ED15-C731-43DC-BBA8-F368045A5719}">
      <dgm:prSet/>
      <dgm:spPr/>
      <dgm:t>
        <a:bodyPr/>
        <a:lstStyle/>
        <a:p>
          <a:endParaRPr lang="en-US"/>
        </a:p>
      </dgm:t>
    </dgm:pt>
    <dgm:pt modelId="{D3A44EB7-B6E1-4CD6-AA8C-2D3B650D0E06}" type="sibTrans" cxnId="{57A2ED15-C731-43DC-BBA8-F368045A5719}">
      <dgm:prSet/>
      <dgm:spPr/>
      <dgm:t>
        <a:bodyPr/>
        <a:lstStyle/>
        <a:p>
          <a:endParaRPr lang="en-US"/>
        </a:p>
      </dgm:t>
    </dgm:pt>
    <dgm:pt modelId="{65C5F6EB-6BB5-489F-8EF4-46869EAFF0D8}">
      <dgm:prSet/>
      <dgm:spPr/>
      <dgm:t>
        <a:bodyPr/>
        <a:lstStyle/>
        <a:p>
          <a:r>
            <a:rPr lang="en-US"/>
            <a:t>Precision and recall</a:t>
          </a:r>
        </a:p>
      </dgm:t>
    </dgm:pt>
    <dgm:pt modelId="{50378A45-73C8-48EF-976E-A70FC8A63717}" type="parTrans" cxnId="{6CDF6ECC-0F47-44AA-A943-D171A46D0B6F}">
      <dgm:prSet/>
      <dgm:spPr/>
      <dgm:t>
        <a:bodyPr/>
        <a:lstStyle/>
        <a:p>
          <a:endParaRPr lang="en-US"/>
        </a:p>
      </dgm:t>
    </dgm:pt>
    <dgm:pt modelId="{840FBB2E-957B-4B29-8E0B-AE3F83E0586A}" type="sibTrans" cxnId="{6CDF6ECC-0F47-44AA-A943-D171A46D0B6F}">
      <dgm:prSet/>
      <dgm:spPr/>
      <dgm:t>
        <a:bodyPr/>
        <a:lstStyle/>
        <a:p>
          <a:endParaRPr lang="en-US"/>
        </a:p>
      </dgm:t>
    </dgm:pt>
    <dgm:pt modelId="{4FED8AF4-D430-493B-B656-55E0FDCE52B2}">
      <dgm:prSet/>
      <dgm:spPr/>
      <dgm:t>
        <a:bodyPr/>
        <a:lstStyle/>
        <a:p>
          <a:r>
            <a:rPr lang="en-US"/>
            <a:t>Squared error</a:t>
          </a:r>
        </a:p>
      </dgm:t>
    </dgm:pt>
    <dgm:pt modelId="{801BCD0A-D4C7-4CE8-A467-057FB97FB90D}" type="parTrans" cxnId="{A217829C-A3C4-43A9-BBCE-9C945647CA67}">
      <dgm:prSet/>
      <dgm:spPr/>
      <dgm:t>
        <a:bodyPr/>
        <a:lstStyle/>
        <a:p>
          <a:endParaRPr lang="en-US"/>
        </a:p>
      </dgm:t>
    </dgm:pt>
    <dgm:pt modelId="{E3F8413D-10CC-4264-99EE-CCD0F2A7FD0C}" type="sibTrans" cxnId="{A217829C-A3C4-43A9-BBCE-9C945647CA67}">
      <dgm:prSet/>
      <dgm:spPr/>
      <dgm:t>
        <a:bodyPr/>
        <a:lstStyle/>
        <a:p>
          <a:endParaRPr lang="en-US"/>
        </a:p>
      </dgm:t>
    </dgm:pt>
    <dgm:pt modelId="{8EC7F753-48E8-48D6-BD8D-ADCD9C13F1F4}">
      <dgm:prSet/>
      <dgm:spPr/>
      <dgm:t>
        <a:bodyPr/>
        <a:lstStyle/>
        <a:p>
          <a:r>
            <a:rPr lang="en-US"/>
            <a:t>Likelihood</a:t>
          </a:r>
        </a:p>
      </dgm:t>
    </dgm:pt>
    <dgm:pt modelId="{0C9D4C2D-F5F6-4A4C-A94E-D513C0E6EB85}" type="parTrans" cxnId="{7751745B-CB33-43ED-8716-A199CFC893B7}">
      <dgm:prSet/>
      <dgm:spPr/>
      <dgm:t>
        <a:bodyPr/>
        <a:lstStyle/>
        <a:p>
          <a:endParaRPr lang="en-US"/>
        </a:p>
      </dgm:t>
    </dgm:pt>
    <dgm:pt modelId="{ED1D1BD0-62A9-424F-88CE-2F50F8EA8297}" type="sibTrans" cxnId="{7751745B-CB33-43ED-8716-A199CFC893B7}">
      <dgm:prSet/>
      <dgm:spPr/>
      <dgm:t>
        <a:bodyPr/>
        <a:lstStyle/>
        <a:p>
          <a:endParaRPr lang="en-US"/>
        </a:p>
      </dgm:t>
    </dgm:pt>
    <dgm:pt modelId="{BC25BF22-EDA5-4389-925A-AC5EBB0CB835}">
      <dgm:prSet/>
      <dgm:spPr/>
      <dgm:t>
        <a:bodyPr/>
        <a:lstStyle/>
        <a:p>
          <a:r>
            <a:rPr lang="en-US"/>
            <a:t>Posterior probability</a:t>
          </a:r>
        </a:p>
      </dgm:t>
    </dgm:pt>
    <dgm:pt modelId="{94850093-0F8A-40F3-AC0C-3333D908552A}" type="parTrans" cxnId="{B9934D47-3773-4F76-9DA0-A552799F2E7E}">
      <dgm:prSet/>
      <dgm:spPr/>
      <dgm:t>
        <a:bodyPr/>
        <a:lstStyle/>
        <a:p>
          <a:endParaRPr lang="en-US"/>
        </a:p>
      </dgm:t>
    </dgm:pt>
    <dgm:pt modelId="{D31BFC66-0080-40E8-96BF-EA0B6DD3D67E}" type="sibTrans" cxnId="{B9934D47-3773-4F76-9DA0-A552799F2E7E}">
      <dgm:prSet/>
      <dgm:spPr/>
      <dgm:t>
        <a:bodyPr/>
        <a:lstStyle/>
        <a:p>
          <a:endParaRPr lang="en-US"/>
        </a:p>
      </dgm:t>
    </dgm:pt>
    <dgm:pt modelId="{45A5CB3D-3E6C-4F74-A8BF-A1C8AAB69423}">
      <dgm:prSet/>
      <dgm:spPr/>
      <dgm:t>
        <a:bodyPr/>
        <a:lstStyle/>
        <a:p>
          <a:r>
            <a:rPr lang="en-US"/>
            <a:t>Cost / Utility</a:t>
          </a:r>
        </a:p>
      </dgm:t>
    </dgm:pt>
    <dgm:pt modelId="{E849F8C0-409D-4010-BDD6-D8D56727D3DA}" type="parTrans" cxnId="{6B55200E-F4D0-4123-9726-112A97AEDCC7}">
      <dgm:prSet/>
      <dgm:spPr/>
      <dgm:t>
        <a:bodyPr/>
        <a:lstStyle/>
        <a:p>
          <a:endParaRPr lang="en-US"/>
        </a:p>
      </dgm:t>
    </dgm:pt>
    <dgm:pt modelId="{4A7F1B1C-2B4F-4915-9A58-C1D30A2581CB}" type="sibTrans" cxnId="{6B55200E-F4D0-4123-9726-112A97AEDCC7}">
      <dgm:prSet/>
      <dgm:spPr/>
      <dgm:t>
        <a:bodyPr/>
        <a:lstStyle/>
        <a:p>
          <a:endParaRPr lang="en-US"/>
        </a:p>
      </dgm:t>
    </dgm:pt>
    <dgm:pt modelId="{00E219FD-0405-4D5C-A71E-D75685275C13}">
      <dgm:prSet/>
      <dgm:spPr/>
      <dgm:t>
        <a:bodyPr/>
        <a:lstStyle/>
        <a:p>
          <a:r>
            <a:rPr lang="en-US"/>
            <a:t>Margin</a:t>
          </a:r>
        </a:p>
      </dgm:t>
    </dgm:pt>
    <dgm:pt modelId="{45E2A90E-5178-4576-A44D-55953C4B82D8}" type="parTrans" cxnId="{3C8E03CE-D152-4BD2-A6BE-F492F427DF3E}">
      <dgm:prSet/>
      <dgm:spPr/>
      <dgm:t>
        <a:bodyPr/>
        <a:lstStyle/>
        <a:p>
          <a:endParaRPr lang="en-US"/>
        </a:p>
      </dgm:t>
    </dgm:pt>
    <dgm:pt modelId="{B1C41A82-22E5-4942-8AF4-5A2EDEADEE1E}" type="sibTrans" cxnId="{3C8E03CE-D152-4BD2-A6BE-F492F427DF3E}">
      <dgm:prSet/>
      <dgm:spPr/>
      <dgm:t>
        <a:bodyPr/>
        <a:lstStyle/>
        <a:p>
          <a:endParaRPr lang="en-US"/>
        </a:p>
      </dgm:t>
    </dgm:pt>
    <dgm:pt modelId="{75CC075C-07B5-4A73-A286-84CCE1AD223E}">
      <dgm:prSet/>
      <dgm:spPr/>
      <dgm:t>
        <a:bodyPr/>
        <a:lstStyle/>
        <a:p>
          <a:r>
            <a:rPr lang="en-US"/>
            <a:t>Entropy</a:t>
          </a:r>
        </a:p>
      </dgm:t>
    </dgm:pt>
    <dgm:pt modelId="{9F96A4C1-5105-4DC7-92F3-EEFE0A91323B}" type="parTrans" cxnId="{6BCE8BED-72D2-4CAA-8EAF-0D121DB85565}">
      <dgm:prSet/>
      <dgm:spPr/>
      <dgm:t>
        <a:bodyPr/>
        <a:lstStyle/>
        <a:p>
          <a:endParaRPr lang="en-US"/>
        </a:p>
      </dgm:t>
    </dgm:pt>
    <dgm:pt modelId="{2213854A-29FB-4F8A-A13C-4BC4CB631984}" type="sibTrans" cxnId="{6BCE8BED-72D2-4CAA-8EAF-0D121DB85565}">
      <dgm:prSet/>
      <dgm:spPr/>
      <dgm:t>
        <a:bodyPr/>
        <a:lstStyle/>
        <a:p>
          <a:endParaRPr lang="en-US"/>
        </a:p>
      </dgm:t>
    </dgm:pt>
    <dgm:pt modelId="{AD4DC570-EB02-4066-AE73-911BE7A329C7}">
      <dgm:prSet/>
      <dgm:spPr/>
      <dgm:t>
        <a:bodyPr/>
        <a:lstStyle/>
        <a:p>
          <a:r>
            <a:rPr lang="en-US"/>
            <a:t>K-L divergence</a:t>
          </a:r>
        </a:p>
      </dgm:t>
    </dgm:pt>
    <dgm:pt modelId="{9AFE43F6-4470-4974-AB34-CCF6FA48250A}" type="parTrans" cxnId="{BBEFCEA6-02DD-4EA0-9003-919FC3144DCD}">
      <dgm:prSet/>
      <dgm:spPr/>
      <dgm:t>
        <a:bodyPr/>
        <a:lstStyle/>
        <a:p>
          <a:endParaRPr lang="en-US"/>
        </a:p>
      </dgm:t>
    </dgm:pt>
    <dgm:pt modelId="{A33C9506-1849-47FE-9C9C-46C66C43555D}" type="sibTrans" cxnId="{BBEFCEA6-02DD-4EA0-9003-919FC3144DCD}">
      <dgm:prSet/>
      <dgm:spPr/>
      <dgm:t>
        <a:bodyPr/>
        <a:lstStyle/>
        <a:p>
          <a:endParaRPr lang="en-US"/>
        </a:p>
      </dgm:t>
    </dgm:pt>
    <dgm:pt modelId="{D4858EE3-0261-4AE3-9004-60EA96E125EA}">
      <dgm:prSet/>
      <dgm:spPr/>
      <dgm:t>
        <a:bodyPr/>
        <a:lstStyle/>
        <a:p>
          <a:r>
            <a:rPr lang="en-US"/>
            <a:t>Etc.</a:t>
          </a:r>
        </a:p>
      </dgm:t>
    </dgm:pt>
    <dgm:pt modelId="{70F8FFC9-DE60-413D-A9B1-07937D121184}" type="parTrans" cxnId="{58348291-BE49-4029-AB66-F83877DFD8B8}">
      <dgm:prSet/>
      <dgm:spPr/>
      <dgm:t>
        <a:bodyPr/>
        <a:lstStyle/>
        <a:p>
          <a:endParaRPr lang="en-US"/>
        </a:p>
      </dgm:t>
    </dgm:pt>
    <dgm:pt modelId="{085E1F4C-A0C3-404A-9DD9-6EED3409F443}" type="sibTrans" cxnId="{58348291-BE49-4029-AB66-F83877DFD8B8}">
      <dgm:prSet/>
      <dgm:spPr/>
      <dgm:t>
        <a:bodyPr/>
        <a:lstStyle/>
        <a:p>
          <a:endParaRPr lang="en-US"/>
        </a:p>
      </dgm:t>
    </dgm:pt>
    <dgm:pt modelId="{36D59889-8ECC-4C6C-8201-6E6D7B7FB600}" type="pres">
      <dgm:prSet presAssocID="{0B1FB20C-484E-44AC-B28D-B2527FB669B4}" presName="linear" presStyleCnt="0">
        <dgm:presLayoutVars>
          <dgm:animLvl val="lvl"/>
          <dgm:resizeHandles val="exact"/>
        </dgm:presLayoutVars>
      </dgm:prSet>
      <dgm:spPr/>
    </dgm:pt>
    <dgm:pt modelId="{1EA187E1-003D-4AC9-99CA-B668A8C384BE}" type="pres">
      <dgm:prSet presAssocID="{2F3CC73A-5FE7-4F65-913A-141A4DAEA40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9AC3DAB0-715B-4168-B23B-86AA5E025DA2}" type="pres">
      <dgm:prSet presAssocID="{D3A44EB7-B6E1-4CD6-AA8C-2D3B650D0E06}" presName="spacer" presStyleCnt="0"/>
      <dgm:spPr/>
    </dgm:pt>
    <dgm:pt modelId="{4DD04CAA-8369-4DD9-93C8-C03467F2DF4B}" type="pres">
      <dgm:prSet presAssocID="{65C5F6EB-6BB5-489F-8EF4-46869EAFF0D8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709D9C5-240D-4508-BF8A-860662EBC414}" type="pres">
      <dgm:prSet presAssocID="{840FBB2E-957B-4B29-8E0B-AE3F83E0586A}" presName="spacer" presStyleCnt="0"/>
      <dgm:spPr/>
    </dgm:pt>
    <dgm:pt modelId="{C421699A-D275-46A6-A6B7-5069D3400D8C}" type="pres">
      <dgm:prSet presAssocID="{4FED8AF4-D430-493B-B656-55E0FDCE52B2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21F461FB-28E2-4B8B-87D6-859377C28463}" type="pres">
      <dgm:prSet presAssocID="{E3F8413D-10CC-4264-99EE-CCD0F2A7FD0C}" presName="spacer" presStyleCnt="0"/>
      <dgm:spPr/>
    </dgm:pt>
    <dgm:pt modelId="{A7B0E6AD-DE32-4502-8259-FE892FFA027B}" type="pres">
      <dgm:prSet presAssocID="{8EC7F753-48E8-48D6-BD8D-ADCD9C13F1F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90313D99-0464-4673-A84D-EF9AB723FCA0}" type="pres">
      <dgm:prSet presAssocID="{ED1D1BD0-62A9-424F-88CE-2F50F8EA8297}" presName="spacer" presStyleCnt="0"/>
      <dgm:spPr/>
    </dgm:pt>
    <dgm:pt modelId="{38BB0DA5-00DA-42B7-B924-233C8782E6F9}" type="pres">
      <dgm:prSet presAssocID="{BC25BF22-EDA5-4389-925A-AC5EBB0CB835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21031C5-5A2D-491D-AA47-BDBD826BF28E}" type="pres">
      <dgm:prSet presAssocID="{D31BFC66-0080-40E8-96BF-EA0B6DD3D67E}" presName="spacer" presStyleCnt="0"/>
      <dgm:spPr/>
    </dgm:pt>
    <dgm:pt modelId="{EFE07CAA-7235-47FE-972D-4479A481A5DC}" type="pres">
      <dgm:prSet presAssocID="{45A5CB3D-3E6C-4F74-A8BF-A1C8AAB69423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76035056-6817-4555-9ED9-531B4AE1B7D3}" type="pres">
      <dgm:prSet presAssocID="{4A7F1B1C-2B4F-4915-9A58-C1D30A2581CB}" presName="spacer" presStyleCnt="0"/>
      <dgm:spPr/>
    </dgm:pt>
    <dgm:pt modelId="{A0B155CA-B425-4250-8B56-6291692579A4}" type="pres">
      <dgm:prSet presAssocID="{00E219FD-0405-4D5C-A71E-D75685275C13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4310DDE-46A7-47B6-99C6-7C98265A8F1E}" type="pres">
      <dgm:prSet presAssocID="{B1C41A82-22E5-4942-8AF4-5A2EDEADEE1E}" presName="spacer" presStyleCnt="0"/>
      <dgm:spPr/>
    </dgm:pt>
    <dgm:pt modelId="{D1187F72-9D9F-49DC-955C-A4F01940574B}" type="pres">
      <dgm:prSet presAssocID="{75CC075C-07B5-4A73-A286-84CCE1AD223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C41543D6-844D-4C05-B2F6-C6C8FABD38FD}" type="pres">
      <dgm:prSet presAssocID="{2213854A-29FB-4F8A-A13C-4BC4CB631984}" presName="spacer" presStyleCnt="0"/>
      <dgm:spPr/>
    </dgm:pt>
    <dgm:pt modelId="{EFFA574A-1D45-4484-A59B-70F249CDB7F4}" type="pres">
      <dgm:prSet presAssocID="{AD4DC570-EB02-4066-AE73-911BE7A329C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C67E893-0543-4D38-B577-969DAAB1BCEF}" type="pres">
      <dgm:prSet presAssocID="{A33C9506-1849-47FE-9C9C-46C66C43555D}" presName="spacer" presStyleCnt="0"/>
      <dgm:spPr/>
    </dgm:pt>
    <dgm:pt modelId="{BC17DA17-1F7D-4A8F-8B5D-965C33A08A82}" type="pres">
      <dgm:prSet presAssocID="{D4858EE3-0261-4AE3-9004-60EA96E125EA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6B55200E-F4D0-4123-9726-112A97AEDCC7}" srcId="{0B1FB20C-484E-44AC-B28D-B2527FB669B4}" destId="{45A5CB3D-3E6C-4F74-A8BF-A1C8AAB69423}" srcOrd="5" destOrd="0" parTransId="{E849F8C0-409D-4010-BDD6-D8D56727D3DA}" sibTransId="{4A7F1B1C-2B4F-4915-9A58-C1D30A2581CB}"/>
    <dgm:cxn modelId="{57A2ED15-C731-43DC-BBA8-F368045A5719}" srcId="{0B1FB20C-484E-44AC-B28D-B2527FB669B4}" destId="{2F3CC73A-5FE7-4F65-913A-141A4DAEA40D}" srcOrd="0" destOrd="0" parTransId="{BA0BB715-3D32-4DE1-8D2F-0575BE6EFBC0}" sibTransId="{D3A44EB7-B6E1-4CD6-AA8C-2D3B650D0E06}"/>
    <dgm:cxn modelId="{196D9C2E-3E12-4594-B802-885F12F05DE9}" type="presOf" srcId="{00E219FD-0405-4D5C-A71E-D75685275C13}" destId="{A0B155CA-B425-4250-8B56-6291692579A4}" srcOrd="0" destOrd="0" presId="urn:microsoft.com/office/officeart/2005/8/layout/vList2"/>
    <dgm:cxn modelId="{70C1273E-C49B-4DD1-8482-751594B36E6D}" type="presOf" srcId="{2F3CC73A-5FE7-4F65-913A-141A4DAEA40D}" destId="{1EA187E1-003D-4AC9-99CA-B668A8C384BE}" srcOrd="0" destOrd="0" presId="urn:microsoft.com/office/officeart/2005/8/layout/vList2"/>
    <dgm:cxn modelId="{7751745B-CB33-43ED-8716-A199CFC893B7}" srcId="{0B1FB20C-484E-44AC-B28D-B2527FB669B4}" destId="{8EC7F753-48E8-48D6-BD8D-ADCD9C13F1F4}" srcOrd="3" destOrd="0" parTransId="{0C9D4C2D-F5F6-4A4C-A94E-D513C0E6EB85}" sibTransId="{ED1D1BD0-62A9-424F-88CE-2F50F8EA8297}"/>
    <dgm:cxn modelId="{B9934D47-3773-4F76-9DA0-A552799F2E7E}" srcId="{0B1FB20C-484E-44AC-B28D-B2527FB669B4}" destId="{BC25BF22-EDA5-4389-925A-AC5EBB0CB835}" srcOrd="4" destOrd="0" parTransId="{94850093-0F8A-40F3-AC0C-3333D908552A}" sibTransId="{D31BFC66-0080-40E8-96BF-EA0B6DD3D67E}"/>
    <dgm:cxn modelId="{828FC271-4C5E-40FB-9D50-2FDEAE85021E}" type="presOf" srcId="{75CC075C-07B5-4A73-A286-84CCE1AD223E}" destId="{D1187F72-9D9F-49DC-955C-A4F01940574B}" srcOrd="0" destOrd="0" presId="urn:microsoft.com/office/officeart/2005/8/layout/vList2"/>
    <dgm:cxn modelId="{C7439172-9696-4071-9FE9-C3AE0A8593EA}" type="presOf" srcId="{0B1FB20C-484E-44AC-B28D-B2527FB669B4}" destId="{36D59889-8ECC-4C6C-8201-6E6D7B7FB600}" srcOrd="0" destOrd="0" presId="urn:microsoft.com/office/officeart/2005/8/layout/vList2"/>
    <dgm:cxn modelId="{0CD5D77E-6B29-4B8F-8E9A-C32341D28649}" type="presOf" srcId="{4FED8AF4-D430-493B-B656-55E0FDCE52B2}" destId="{C421699A-D275-46A6-A6B7-5069D3400D8C}" srcOrd="0" destOrd="0" presId="urn:microsoft.com/office/officeart/2005/8/layout/vList2"/>
    <dgm:cxn modelId="{8FED1F8E-96E7-4DBB-9918-32D8257DE0A3}" type="presOf" srcId="{BC25BF22-EDA5-4389-925A-AC5EBB0CB835}" destId="{38BB0DA5-00DA-42B7-B924-233C8782E6F9}" srcOrd="0" destOrd="0" presId="urn:microsoft.com/office/officeart/2005/8/layout/vList2"/>
    <dgm:cxn modelId="{58348291-BE49-4029-AB66-F83877DFD8B8}" srcId="{0B1FB20C-484E-44AC-B28D-B2527FB669B4}" destId="{D4858EE3-0261-4AE3-9004-60EA96E125EA}" srcOrd="9" destOrd="0" parTransId="{70F8FFC9-DE60-413D-A9B1-07937D121184}" sibTransId="{085E1F4C-A0C3-404A-9DD9-6EED3409F443}"/>
    <dgm:cxn modelId="{D9B45C98-0B5A-43BC-AF1D-9720FE6F754F}" type="presOf" srcId="{8EC7F753-48E8-48D6-BD8D-ADCD9C13F1F4}" destId="{A7B0E6AD-DE32-4502-8259-FE892FFA027B}" srcOrd="0" destOrd="0" presId="urn:microsoft.com/office/officeart/2005/8/layout/vList2"/>
    <dgm:cxn modelId="{A217829C-A3C4-43A9-BBCE-9C945647CA67}" srcId="{0B1FB20C-484E-44AC-B28D-B2527FB669B4}" destId="{4FED8AF4-D430-493B-B656-55E0FDCE52B2}" srcOrd="2" destOrd="0" parTransId="{801BCD0A-D4C7-4CE8-A467-057FB97FB90D}" sibTransId="{E3F8413D-10CC-4264-99EE-CCD0F2A7FD0C}"/>
    <dgm:cxn modelId="{F58BBE9F-B21D-42DC-A28A-40D2F29E8E88}" type="presOf" srcId="{D4858EE3-0261-4AE3-9004-60EA96E125EA}" destId="{BC17DA17-1F7D-4A8F-8B5D-965C33A08A82}" srcOrd="0" destOrd="0" presId="urn:microsoft.com/office/officeart/2005/8/layout/vList2"/>
    <dgm:cxn modelId="{BBEFCEA6-02DD-4EA0-9003-919FC3144DCD}" srcId="{0B1FB20C-484E-44AC-B28D-B2527FB669B4}" destId="{AD4DC570-EB02-4066-AE73-911BE7A329C7}" srcOrd="8" destOrd="0" parTransId="{9AFE43F6-4470-4974-AB34-CCF6FA48250A}" sibTransId="{A33C9506-1849-47FE-9C9C-46C66C43555D}"/>
    <dgm:cxn modelId="{EF5E8EB7-6E03-4F23-9627-81A62DDD0083}" type="presOf" srcId="{45A5CB3D-3E6C-4F74-A8BF-A1C8AAB69423}" destId="{EFE07CAA-7235-47FE-972D-4479A481A5DC}" srcOrd="0" destOrd="0" presId="urn:microsoft.com/office/officeart/2005/8/layout/vList2"/>
    <dgm:cxn modelId="{6CDF6ECC-0F47-44AA-A943-D171A46D0B6F}" srcId="{0B1FB20C-484E-44AC-B28D-B2527FB669B4}" destId="{65C5F6EB-6BB5-489F-8EF4-46869EAFF0D8}" srcOrd="1" destOrd="0" parTransId="{50378A45-73C8-48EF-976E-A70FC8A63717}" sibTransId="{840FBB2E-957B-4B29-8E0B-AE3F83E0586A}"/>
    <dgm:cxn modelId="{3C8E03CE-D152-4BD2-A6BE-F492F427DF3E}" srcId="{0B1FB20C-484E-44AC-B28D-B2527FB669B4}" destId="{00E219FD-0405-4D5C-A71E-D75685275C13}" srcOrd="6" destOrd="0" parTransId="{45E2A90E-5178-4576-A44D-55953C4B82D8}" sibTransId="{B1C41A82-22E5-4942-8AF4-5A2EDEADEE1E}"/>
    <dgm:cxn modelId="{769AE5D2-5A87-4B30-8DA1-AD98D9101222}" type="presOf" srcId="{AD4DC570-EB02-4066-AE73-911BE7A329C7}" destId="{EFFA574A-1D45-4484-A59B-70F249CDB7F4}" srcOrd="0" destOrd="0" presId="urn:microsoft.com/office/officeart/2005/8/layout/vList2"/>
    <dgm:cxn modelId="{27CD77ED-98D0-43BE-BD78-F053073F8ADD}" type="presOf" srcId="{65C5F6EB-6BB5-489F-8EF4-46869EAFF0D8}" destId="{4DD04CAA-8369-4DD9-93C8-C03467F2DF4B}" srcOrd="0" destOrd="0" presId="urn:microsoft.com/office/officeart/2005/8/layout/vList2"/>
    <dgm:cxn modelId="{6BCE8BED-72D2-4CAA-8EAF-0D121DB85565}" srcId="{0B1FB20C-484E-44AC-B28D-B2527FB669B4}" destId="{75CC075C-07B5-4A73-A286-84CCE1AD223E}" srcOrd="7" destOrd="0" parTransId="{9F96A4C1-5105-4DC7-92F3-EEFE0A91323B}" sibTransId="{2213854A-29FB-4F8A-A13C-4BC4CB631984}"/>
    <dgm:cxn modelId="{D7473A62-FE08-4A1A-8E54-F89E9837BBAE}" type="presParOf" srcId="{36D59889-8ECC-4C6C-8201-6E6D7B7FB600}" destId="{1EA187E1-003D-4AC9-99CA-B668A8C384BE}" srcOrd="0" destOrd="0" presId="urn:microsoft.com/office/officeart/2005/8/layout/vList2"/>
    <dgm:cxn modelId="{A437E36B-2081-4EE7-B3B0-D4767C79E622}" type="presParOf" srcId="{36D59889-8ECC-4C6C-8201-6E6D7B7FB600}" destId="{9AC3DAB0-715B-4168-B23B-86AA5E025DA2}" srcOrd="1" destOrd="0" presId="urn:microsoft.com/office/officeart/2005/8/layout/vList2"/>
    <dgm:cxn modelId="{2D6DA007-C67F-4DFF-8099-ADDC71504FBE}" type="presParOf" srcId="{36D59889-8ECC-4C6C-8201-6E6D7B7FB600}" destId="{4DD04CAA-8369-4DD9-93C8-C03467F2DF4B}" srcOrd="2" destOrd="0" presId="urn:microsoft.com/office/officeart/2005/8/layout/vList2"/>
    <dgm:cxn modelId="{9A5C588A-DF12-49AE-AB8A-937C1256F204}" type="presParOf" srcId="{36D59889-8ECC-4C6C-8201-6E6D7B7FB600}" destId="{9709D9C5-240D-4508-BF8A-860662EBC414}" srcOrd="3" destOrd="0" presId="urn:microsoft.com/office/officeart/2005/8/layout/vList2"/>
    <dgm:cxn modelId="{636C21A2-C43B-4776-8BCC-89DA6F9DE263}" type="presParOf" srcId="{36D59889-8ECC-4C6C-8201-6E6D7B7FB600}" destId="{C421699A-D275-46A6-A6B7-5069D3400D8C}" srcOrd="4" destOrd="0" presId="urn:microsoft.com/office/officeart/2005/8/layout/vList2"/>
    <dgm:cxn modelId="{BDFAF48A-D843-4B31-A1DA-A6894B2B38BF}" type="presParOf" srcId="{36D59889-8ECC-4C6C-8201-6E6D7B7FB600}" destId="{21F461FB-28E2-4B8B-87D6-859377C28463}" srcOrd="5" destOrd="0" presId="urn:microsoft.com/office/officeart/2005/8/layout/vList2"/>
    <dgm:cxn modelId="{2AA3D1AD-4B2E-4C7C-9143-E4B476341D08}" type="presParOf" srcId="{36D59889-8ECC-4C6C-8201-6E6D7B7FB600}" destId="{A7B0E6AD-DE32-4502-8259-FE892FFA027B}" srcOrd="6" destOrd="0" presId="urn:microsoft.com/office/officeart/2005/8/layout/vList2"/>
    <dgm:cxn modelId="{BB1F05C6-E551-4ACF-835D-717758B798A3}" type="presParOf" srcId="{36D59889-8ECC-4C6C-8201-6E6D7B7FB600}" destId="{90313D99-0464-4673-A84D-EF9AB723FCA0}" srcOrd="7" destOrd="0" presId="urn:microsoft.com/office/officeart/2005/8/layout/vList2"/>
    <dgm:cxn modelId="{6B1884F2-D36F-4129-9F50-4E444346DDF6}" type="presParOf" srcId="{36D59889-8ECC-4C6C-8201-6E6D7B7FB600}" destId="{38BB0DA5-00DA-42B7-B924-233C8782E6F9}" srcOrd="8" destOrd="0" presId="urn:microsoft.com/office/officeart/2005/8/layout/vList2"/>
    <dgm:cxn modelId="{3EBC3CE5-A8CC-4EBE-9C7E-1209B1259F09}" type="presParOf" srcId="{36D59889-8ECC-4C6C-8201-6E6D7B7FB600}" destId="{721031C5-5A2D-491D-AA47-BDBD826BF28E}" srcOrd="9" destOrd="0" presId="urn:microsoft.com/office/officeart/2005/8/layout/vList2"/>
    <dgm:cxn modelId="{A27D21ED-3FA8-42C7-808A-7ED50FE037C9}" type="presParOf" srcId="{36D59889-8ECC-4C6C-8201-6E6D7B7FB600}" destId="{EFE07CAA-7235-47FE-972D-4479A481A5DC}" srcOrd="10" destOrd="0" presId="urn:microsoft.com/office/officeart/2005/8/layout/vList2"/>
    <dgm:cxn modelId="{D1B369D7-9C22-44AB-B4F9-49D38BDC001E}" type="presParOf" srcId="{36D59889-8ECC-4C6C-8201-6E6D7B7FB600}" destId="{76035056-6817-4555-9ED9-531B4AE1B7D3}" srcOrd="11" destOrd="0" presId="urn:microsoft.com/office/officeart/2005/8/layout/vList2"/>
    <dgm:cxn modelId="{FBC66A8A-D47A-4994-BEB3-BE694FA9A485}" type="presParOf" srcId="{36D59889-8ECC-4C6C-8201-6E6D7B7FB600}" destId="{A0B155CA-B425-4250-8B56-6291692579A4}" srcOrd="12" destOrd="0" presId="urn:microsoft.com/office/officeart/2005/8/layout/vList2"/>
    <dgm:cxn modelId="{24CD7888-681E-4CD2-83BC-B4B9787B141B}" type="presParOf" srcId="{36D59889-8ECC-4C6C-8201-6E6D7B7FB600}" destId="{54310DDE-46A7-47B6-99C6-7C98265A8F1E}" srcOrd="13" destOrd="0" presId="urn:microsoft.com/office/officeart/2005/8/layout/vList2"/>
    <dgm:cxn modelId="{C9AB6C42-78D0-4717-9965-C9779B50B92D}" type="presParOf" srcId="{36D59889-8ECC-4C6C-8201-6E6D7B7FB600}" destId="{D1187F72-9D9F-49DC-955C-A4F01940574B}" srcOrd="14" destOrd="0" presId="urn:microsoft.com/office/officeart/2005/8/layout/vList2"/>
    <dgm:cxn modelId="{3E67C36B-D385-43EB-B959-708971FA9A16}" type="presParOf" srcId="{36D59889-8ECC-4C6C-8201-6E6D7B7FB600}" destId="{C41543D6-844D-4C05-B2F6-C6C8FABD38FD}" srcOrd="15" destOrd="0" presId="urn:microsoft.com/office/officeart/2005/8/layout/vList2"/>
    <dgm:cxn modelId="{5133ACEF-7EC5-4A55-A961-ECEDEB9D5D77}" type="presParOf" srcId="{36D59889-8ECC-4C6C-8201-6E6D7B7FB600}" destId="{EFFA574A-1D45-4484-A59B-70F249CDB7F4}" srcOrd="16" destOrd="0" presId="urn:microsoft.com/office/officeart/2005/8/layout/vList2"/>
    <dgm:cxn modelId="{E7979431-53A4-4BB5-8BCD-95AEB1B43D4C}" type="presParOf" srcId="{36D59889-8ECC-4C6C-8201-6E6D7B7FB600}" destId="{4C67E893-0543-4D38-B577-969DAAB1BCEF}" srcOrd="17" destOrd="0" presId="urn:microsoft.com/office/officeart/2005/8/layout/vList2"/>
    <dgm:cxn modelId="{24844C36-A3EB-4E34-B408-98F8EEACC05A}" type="presParOf" srcId="{36D59889-8ECC-4C6C-8201-6E6D7B7FB600}" destId="{BC17DA17-1F7D-4A8F-8B5D-965C33A08A8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2069B9-7328-4D8D-923B-4C5DCCA08AD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9A4A5B2-5CDD-4FE2-AF45-E78582D34E75}">
      <dgm:prSet custT="1"/>
      <dgm:spPr/>
      <dgm:t>
        <a:bodyPr/>
        <a:lstStyle/>
        <a:p>
          <a:r>
            <a:rPr lang="en-US" sz="2600" kern="1200" dirty="0"/>
            <a:t>Combinatorial </a:t>
          </a:r>
          <a:r>
            <a:rPr lang="en-US" sz="26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optimization</a:t>
          </a:r>
        </a:p>
      </dgm:t>
    </dgm:pt>
    <dgm:pt modelId="{93D96B7C-7B2C-4886-9D39-9B6EA61B560D}" type="parTrans" cxnId="{87066542-F600-4FF2-B68C-AE2FC5B68462}">
      <dgm:prSet/>
      <dgm:spPr/>
      <dgm:t>
        <a:bodyPr/>
        <a:lstStyle/>
        <a:p>
          <a:endParaRPr lang="en-US"/>
        </a:p>
      </dgm:t>
    </dgm:pt>
    <dgm:pt modelId="{66412941-861E-4994-BEE2-FABF437B2240}" type="sibTrans" cxnId="{87066542-F600-4FF2-B68C-AE2FC5B68462}">
      <dgm:prSet/>
      <dgm:spPr/>
      <dgm:t>
        <a:bodyPr/>
        <a:lstStyle/>
        <a:p>
          <a:endParaRPr lang="en-US"/>
        </a:p>
      </dgm:t>
    </dgm:pt>
    <dgm:pt modelId="{CBCDC2D0-2E70-429E-8E4E-388D2A3C57A7}">
      <dgm:prSet/>
      <dgm:spPr/>
      <dgm:t>
        <a:bodyPr/>
        <a:lstStyle/>
        <a:p>
          <a:r>
            <a:rPr lang="en-US"/>
            <a:t>E.g.: Greedy search</a:t>
          </a:r>
        </a:p>
      </dgm:t>
    </dgm:pt>
    <dgm:pt modelId="{ADCAB7C6-7195-4B39-9602-139EBB645EA8}" type="parTrans" cxnId="{21629423-8E81-4758-AA07-4FB6FC8204AE}">
      <dgm:prSet/>
      <dgm:spPr/>
      <dgm:t>
        <a:bodyPr/>
        <a:lstStyle/>
        <a:p>
          <a:endParaRPr lang="en-US"/>
        </a:p>
      </dgm:t>
    </dgm:pt>
    <dgm:pt modelId="{2F9C1953-019C-48B9-8F41-DF3AF4911750}" type="sibTrans" cxnId="{21629423-8E81-4758-AA07-4FB6FC8204AE}">
      <dgm:prSet/>
      <dgm:spPr/>
      <dgm:t>
        <a:bodyPr/>
        <a:lstStyle/>
        <a:p>
          <a:endParaRPr lang="en-US"/>
        </a:p>
      </dgm:t>
    </dgm:pt>
    <dgm:pt modelId="{3D8D7580-2A3E-4A58-B260-C3CCBE2D3688}">
      <dgm:prSet/>
      <dgm:spPr/>
      <dgm:t>
        <a:bodyPr/>
        <a:lstStyle/>
        <a:p>
          <a:r>
            <a:rPr lang="en-US"/>
            <a:t>Convex optimization</a:t>
          </a:r>
        </a:p>
      </dgm:t>
    </dgm:pt>
    <dgm:pt modelId="{552DBB02-B3F7-4804-8A42-52116820B378}" type="parTrans" cxnId="{FBEC70F5-28A1-4FF0-BADD-A3FDD73E99C1}">
      <dgm:prSet/>
      <dgm:spPr/>
      <dgm:t>
        <a:bodyPr/>
        <a:lstStyle/>
        <a:p>
          <a:endParaRPr lang="en-US"/>
        </a:p>
      </dgm:t>
    </dgm:pt>
    <dgm:pt modelId="{DACF63CE-76DB-425A-BB3A-5C0DFB30E304}" type="sibTrans" cxnId="{FBEC70F5-28A1-4FF0-BADD-A3FDD73E99C1}">
      <dgm:prSet/>
      <dgm:spPr/>
      <dgm:t>
        <a:bodyPr/>
        <a:lstStyle/>
        <a:p>
          <a:endParaRPr lang="en-US"/>
        </a:p>
      </dgm:t>
    </dgm:pt>
    <dgm:pt modelId="{90125A77-ACC7-451F-BEF4-DF53E41FD319}">
      <dgm:prSet/>
      <dgm:spPr/>
      <dgm:t>
        <a:bodyPr/>
        <a:lstStyle/>
        <a:p>
          <a:r>
            <a:rPr lang="en-US"/>
            <a:t>E.g.: Gradient descent</a:t>
          </a:r>
        </a:p>
      </dgm:t>
    </dgm:pt>
    <dgm:pt modelId="{8E9788D1-A841-4B49-A9C0-A3566895D636}" type="parTrans" cxnId="{F10B46EF-E308-4505-8956-2EB8E158B1B6}">
      <dgm:prSet/>
      <dgm:spPr/>
      <dgm:t>
        <a:bodyPr/>
        <a:lstStyle/>
        <a:p>
          <a:endParaRPr lang="en-US"/>
        </a:p>
      </dgm:t>
    </dgm:pt>
    <dgm:pt modelId="{8958C5FA-9CE4-48E2-A991-BEE1E96CCED9}" type="sibTrans" cxnId="{F10B46EF-E308-4505-8956-2EB8E158B1B6}">
      <dgm:prSet/>
      <dgm:spPr/>
      <dgm:t>
        <a:bodyPr/>
        <a:lstStyle/>
        <a:p>
          <a:endParaRPr lang="en-US"/>
        </a:p>
      </dgm:t>
    </dgm:pt>
    <dgm:pt modelId="{5A189322-1684-4612-9843-66B1B0A014F5}">
      <dgm:prSet/>
      <dgm:spPr/>
      <dgm:t>
        <a:bodyPr/>
        <a:lstStyle/>
        <a:p>
          <a:r>
            <a:rPr lang="en-US"/>
            <a:t>Constrained optimization</a:t>
          </a:r>
        </a:p>
      </dgm:t>
    </dgm:pt>
    <dgm:pt modelId="{18616126-367F-4554-9210-10DB32FD300D}" type="parTrans" cxnId="{78975C1E-C81D-41A6-BCDE-C8075586E8D8}">
      <dgm:prSet/>
      <dgm:spPr/>
      <dgm:t>
        <a:bodyPr/>
        <a:lstStyle/>
        <a:p>
          <a:endParaRPr lang="en-US"/>
        </a:p>
      </dgm:t>
    </dgm:pt>
    <dgm:pt modelId="{1D574C6E-EA7A-4563-89A9-9DF9C230984E}" type="sibTrans" cxnId="{78975C1E-C81D-41A6-BCDE-C8075586E8D8}">
      <dgm:prSet/>
      <dgm:spPr/>
      <dgm:t>
        <a:bodyPr/>
        <a:lstStyle/>
        <a:p>
          <a:endParaRPr lang="en-US"/>
        </a:p>
      </dgm:t>
    </dgm:pt>
    <dgm:pt modelId="{1F1746F0-A1A5-4821-9F3B-49DE56C46F44}">
      <dgm:prSet/>
      <dgm:spPr/>
      <dgm:t>
        <a:bodyPr/>
        <a:lstStyle/>
        <a:p>
          <a:r>
            <a:rPr lang="en-US"/>
            <a:t>E.g.: Linear programming</a:t>
          </a:r>
        </a:p>
      </dgm:t>
    </dgm:pt>
    <dgm:pt modelId="{65328529-3BFB-44C7-9A99-BD33793C5D63}" type="parTrans" cxnId="{5BD548B3-346B-4B05-8A5D-F81666C7820D}">
      <dgm:prSet/>
      <dgm:spPr/>
      <dgm:t>
        <a:bodyPr/>
        <a:lstStyle/>
        <a:p>
          <a:endParaRPr lang="en-US"/>
        </a:p>
      </dgm:t>
    </dgm:pt>
    <dgm:pt modelId="{AC1003A1-8C8A-4D7D-A471-26948D229BC9}" type="sibTrans" cxnId="{5BD548B3-346B-4B05-8A5D-F81666C7820D}">
      <dgm:prSet/>
      <dgm:spPr/>
      <dgm:t>
        <a:bodyPr/>
        <a:lstStyle/>
        <a:p>
          <a:endParaRPr lang="en-US"/>
        </a:p>
      </dgm:t>
    </dgm:pt>
    <dgm:pt modelId="{0F077230-A67A-43ED-8DA4-2AA716B8ACEC}" type="pres">
      <dgm:prSet presAssocID="{422069B9-7328-4D8D-923B-4C5DCCA08ADD}" presName="linear" presStyleCnt="0">
        <dgm:presLayoutVars>
          <dgm:dir/>
          <dgm:animLvl val="lvl"/>
          <dgm:resizeHandles val="exact"/>
        </dgm:presLayoutVars>
      </dgm:prSet>
      <dgm:spPr/>
    </dgm:pt>
    <dgm:pt modelId="{89B7775C-036E-4E4C-9A3D-29E4877B1A07}" type="pres">
      <dgm:prSet presAssocID="{A9A4A5B2-5CDD-4FE2-AF45-E78582D34E75}" presName="parentLin" presStyleCnt="0"/>
      <dgm:spPr/>
    </dgm:pt>
    <dgm:pt modelId="{DBE9F54F-70FE-4A31-8408-7DC5D2A65CDE}" type="pres">
      <dgm:prSet presAssocID="{A9A4A5B2-5CDD-4FE2-AF45-E78582D34E75}" presName="parentLeftMargin" presStyleLbl="node1" presStyleIdx="0" presStyleCnt="3"/>
      <dgm:spPr/>
    </dgm:pt>
    <dgm:pt modelId="{8ED0EEB6-2C2E-49CF-A1C7-D93C4C71153F}" type="pres">
      <dgm:prSet presAssocID="{A9A4A5B2-5CDD-4FE2-AF45-E78582D34E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4BB806-79F6-4A8E-B971-EDA7E6F8980C}" type="pres">
      <dgm:prSet presAssocID="{A9A4A5B2-5CDD-4FE2-AF45-E78582D34E75}" presName="negativeSpace" presStyleCnt="0"/>
      <dgm:spPr/>
    </dgm:pt>
    <dgm:pt modelId="{9BDB8145-9DB0-4868-B1B0-E07118C56AD7}" type="pres">
      <dgm:prSet presAssocID="{A9A4A5B2-5CDD-4FE2-AF45-E78582D34E75}" presName="childText" presStyleLbl="conFgAcc1" presStyleIdx="0" presStyleCnt="3">
        <dgm:presLayoutVars>
          <dgm:bulletEnabled val="1"/>
        </dgm:presLayoutVars>
      </dgm:prSet>
      <dgm:spPr/>
    </dgm:pt>
    <dgm:pt modelId="{59F02BD3-80D2-4AA5-A5F2-37E3A748D3EA}" type="pres">
      <dgm:prSet presAssocID="{66412941-861E-4994-BEE2-FABF437B2240}" presName="spaceBetweenRectangles" presStyleCnt="0"/>
      <dgm:spPr/>
    </dgm:pt>
    <dgm:pt modelId="{6436A4E9-A2A6-4B68-976D-9D6410BF40B2}" type="pres">
      <dgm:prSet presAssocID="{3D8D7580-2A3E-4A58-B260-C3CCBE2D3688}" presName="parentLin" presStyleCnt="0"/>
      <dgm:spPr/>
    </dgm:pt>
    <dgm:pt modelId="{803F9AC2-4489-4DC7-A34B-A35F9B7EFF39}" type="pres">
      <dgm:prSet presAssocID="{3D8D7580-2A3E-4A58-B260-C3CCBE2D3688}" presName="parentLeftMargin" presStyleLbl="node1" presStyleIdx="0" presStyleCnt="3"/>
      <dgm:spPr/>
    </dgm:pt>
    <dgm:pt modelId="{669390F1-0325-4335-8A90-06AF87A09526}" type="pres">
      <dgm:prSet presAssocID="{3D8D7580-2A3E-4A58-B260-C3CCBE2D36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BF81D6-5754-48DC-99A1-71B5F5D12E77}" type="pres">
      <dgm:prSet presAssocID="{3D8D7580-2A3E-4A58-B260-C3CCBE2D3688}" presName="negativeSpace" presStyleCnt="0"/>
      <dgm:spPr/>
    </dgm:pt>
    <dgm:pt modelId="{8D17A2F1-E4AF-4210-955A-A80F55764054}" type="pres">
      <dgm:prSet presAssocID="{3D8D7580-2A3E-4A58-B260-C3CCBE2D3688}" presName="childText" presStyleLbl="conFgAcc1" presStyleIdx="1" presStyleCnt="3">
        <dgm:presLayoutVars>
          <dgm:bulletEnabled val="1"/>
        </dgm:presLayoutVars>
      </dgm:prSet>
      <dgm:spPr/>
    </dgm:pt>
    <dgm:pt modelId="{C39F3A4E-086B-49F5-B33E-1F89F368D789}" type="pres">
      <dgm:prSet presAssocID="{DACF63CE-76DB-425A-BB3A-5C0DFB30E304}" presName="spaceBetweenRectangles" presStyleCnt="0"/>
      <dgm:spPr/>
    </dgm:pt>
    <dgm:pt modelId="{A234ED7D-4787-4261-AB18-B42FDF921466}" type="pres">
      <dgm:prSet presAssocID="{5A189322-1684-4612-9843-66B1B0A014F5}" presName="parentLin" presStyleCnt="0"/>
      <dgm:spPr/>
    </dgm:pt>
    <dgm:pt modelId="{90D381C9-27DE-4A66-A405-29D08127E836}" type="pres">
      <dgm:prSet presAssocID="{5A189322-1684-4612-9843-66B1B0A014F5}" presName="parentLeftMargin" presStyleLbl="node1" presStyleIdx="1" presStyleCnt="3"/>
      <dgm:spPr/>
    </dgm:pt>
    <dgm:pt modelId="{2C0F7076-5BF3-4D51-82A5-0E9C95FE8584}" type="pres">
      <dgm:prSet presAssocID="{5A189322-1684-4612-9843-66B1B0A014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31A3A9A-ED0D-4532-B057-C947050CF58E}" type="pres">
      <dgm:prSet presAssocID="{5A189322-1684-4612-9843-66B1B0A014F5}" presName="negativeSpace" presStyleCnt="0"/>
      <dgm:spPr/>
    </dgm:pt>
    <dgm:pt modelId="{90F3D96F-70B6-473A-AEE4-0E1AC5F6F6C8}" type="pres">
      <dgm:prSet presAssocID="{5A189322-1684-4612-9843-66B1B0A014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79C430A-A9EE-4F70-8569-68930D3F25C0}" type="presOf" srcId="{CBCDC2D0-2E70-429E-8E4E-388D2A3C57A7}" destId="{9BDB8145-9DB0-4868-B1B0-E07118C56AD7}" srcOrd="0" destOrd="0" presId="urn:microsoft.com/office/officeart/2005/8/layout/list1"/>
    <dgm:cxn modelId="{78975C1E-C81D-41A6-BCDE-C8075586E8D8}" srcId="{422069B9-7328-4D8D-923B-4C5DCCA08ADD}" destId="{5A189322-1684-4612-9843-66B1B0A014F5}" srcOrd="2" destOrd="0" parTransId="{18616126-367F-4554-9210-10DB32FD300D}" sibTransId="{1D574C6E-EA7A-4563-89A9-9DF9C230984E}"/>
    <dgm:cxn modelId="{21629423-8E81-4758-AA07-4FB6FC8204AE}" srcId="{A9A4A5B2-5CDD-4FE2-AF45-E78582D34E75}" destId="{CBCDC2D0-2E70-429E-8E4E-388D2A3C57A7}" srcOrd="0" destOrd="0" parTransId="{ADCAB7C6-7195-4B39-9602-139EBB645EA8}" sibTransId="{2F9C1953-019C-48B9-8F41-DF3AF4911750}"/>
    <dgm:cxn modelId="{5FD0FC36-0C12-4CCC-80BF-DE81C9953D82}" type="presOf" srcId="{1F1746F0-A1A5-4821-9F3B-49DE56C46F44}" destId="{90F3D96F-70B6-473A-AEE4-0E1AC5F6F6C8}" srcOrd="0" destOrd="0" presId="urn:microsoft.com/office/officeart/2005/8/layout/list1"/>
    <dgm:cxn modelId="{8256413C-3D86-42CB-AFBB-1085DE29E21F}" type="presOf" srcId="{90125A77-ACC7-451F-BEF4-DF53E41FD319}" destId="{8D17A2F1-E4AF-4210-955A-A80F55764054}" srcOrd="0" destOrd="0" presId="urn:microsoft.com/office/officeart/2005/8/layout/list1"/>
    <dgm:cxn modelId="{E7798B3F-53C0-4FFA-AE3D-CB7E7CEF4DBE}" type="presOf" srcId="{A9A4A5B2-5CDD-4FE2-AF45-E78582D34E75}" destId="{DBE9F54F-70FE-4A31-8408-7DC5D2A65CDE}" srcOrd="0" destOrd="0" presId="urn:microsoft.com/office/officeart/2005/8/layout/list1"/>
    <dgm:cxn modelId="{87066542-F600-4FF2-B68C-AE2FC5B68462}" srcId="{422069B9-7328-4D8D-923B-4C5DCCA08ADD}" destId="{A9A4A5B2-5CDD-4FE2-AF45-E78582D34E75}" srcOrd="0" destOrd="0" parTransId="{93D96B7C-7B2C-4886-9D39-9B6EA61B560D}" sibTransId="{66412941-861E-4994-BEE2-FABF437B2240}"/>
    <dgm:cxn modelId="{3B260F48-A0A7-4679-B09C-214F47F1F10B}" type="presOf" srcId="{3D8D7580-2A3E-4A58-B260-C3CCBE2D3688}" destId="{669390F1-0325-4335-8A90-06AF87A09526}" srcOrd="1" destOrd="0" presId="urn:microsoft.com/office/officeart/2005/8/layout/list1"/>
    <dgm:cxn modelId="{4220AF52-8CEC-4DFB-8CC1-D3921BACACB7}" type="presOf" srcId="{A9A4A5B2-5CDD-4FE2-AF45-E78582D34E75}" destId="{8ED0EEB6-2C2E-49CF-A1C7-D93C4C71153F}" srcOrd="1" destOrd="0" presId="urn:microsoft.com/office/officeart/2005/8/layout/list1"/>
    <dgm:cxn modelId="{29FB6F57-FD8F-48A9-A816-557CFC481072}" type="presOf" srcId="{5A189322-1684-4612-9843-66B1B0A014F5}" destId="{2C0F7076-5BF3-4D51-82A5-0E9C95FE8584}" srcOrd="1" destOrd="0" presId="urn:microsoft.com/office/officeart/2005/8/layout/list1"/>
    <dgm:cxn modelId="{349B5D99-4CCD-4701-B20B-E5240AFB6D71}" type="presOf" srcId="{5A189322-1684-4612-9843-66B1B0A014F5}" destId="{90D381C9-27DE-4A66-A405-29D08127E836}" srcOrd="0" destOrd="0" presId="urn:microsoft.com/office/officeart/2005/8/layout/list1"/>
    <dgm:cxn modelId="{4B05F09B-241D-4EE2-9DDC-3144F33B907E}" type="presOf" srcId="{422069B9-7328-4D8D-923B-4C5DCCA08ADD}" destId="{0F077230-A67A-43ED-8DA4-2AA716B8ACEC}" srcOrd="0" destOrd="0" presId="urn:microsoft.com/office/officeart/2005/8/layout/list1"/>
    <dgm:cxn modelId="{D5529B9D-D4D2-4E48-91A3-6B2194FBF4A3}" type="presOf" srcId="{3D8D7580-2A3E-4A58-B260-C3CCBE2D3688}" destId="{803F9AC2-4489-4DC7-A34B-A35F9B7EFF39}" srcOrd="0" destOrd="0" presId="urn:microsoft.com/office/officeart/2005/8/layout/list1"/>
    <dgm:cxn modelId="{5BD548B3-346B-4B05-8A5D-F81666C7820D}" srcId="{5A189322-1684-4612-9843-66B1B0A014F5}" destId="{1F1746F0-A1A5-4821-9F3B-49DE56C46F44}" srcOrd="0" destOrd="0" parTransId="{65328529-3BFB-44C7-9A99-BD33793C5D63}" sibTransId="{AC1003A1-8C8A-4D7D-A471-26948D229BC9}"/>
    <dgm:cxn modelId="{F10B46EF-E308-4505-8956-2EB8E158B1B6}" srcId="{3D8D7580-2A3E-4A58-B260-C3CCBE2D3688}" destId="{90125A77-ACC7-451F-BEF4-DF53E41FD319}" srcOrd="0" destOrd="0" parTransId="{8E9788D1-A841-4B49-A9C0-A3566895D636}" sibTransId="{8958C5FA-9CE4-48E2-A991-BEE1E96CCED9}"/>
    <dgm:cxn modelId="{FBEC70F5-28A1-4FF0-BADD-A3FDD73E99C1}" srcId="{422069B9-7328-4D8D-923B-4C5DCCA08ADD}" destId="{3D8D7580-2A3E-4A58-B260-C3CCBE2D3688}" srcOrd="1" destOrd="0" parTransId="{552DBB02-B3F7-4804-8A42-52116820B378}" sibTransId="{DACF63CE-76DB-425A-BB3A-5C0DFB30E304}"/>
    <dgm:cxn modelId="{4282DC7A-9835-47DF-BF73-8689DA76785C}" type="presParOf" srcId="{0F077230-A67A-43ED-8DA4-2AA716B8ACEC}" destId="{89B7775C-036E-4E4C-9A3D-29E4877B1A07}" srcOrd="0" destOrd="0" presId="urn:microsoft.com/office/officeart/2005/8/layout/list1"/>
    <dgm:cxn modelId="{3A0DB93A-B60B-4822-8C27-AA163D8A0486}" type="presParOf" srcId="{89B7775C-036E-4E4C-9A3D-29E4877B1A07}" destId="{DBE9F54F-70FE-4A31-8408-7DC5D2A65CDE}" srcOrd="0" destOrd="0" presId="urn:microsoft.com/office/officeart/2005/8/layout/list1"/>
    <dgm:cxn modelId="{31E6A115-45FC-4AA8-80C4-E014F693098A}" type="presParOf" srcId="{89B7775C-036E-4E4C-9A3D-29E4877B1A07}" destId="{8ED0EEB6-2C2E-49CF-A1C7-D93C4C71153F}" srcOrd="1" destOrd="0" presId="urn:microsoft.com/office/officeart/2005/8/layout/list1"/>
    <dgm:cxn modelId="{D1629177-9F37-42DC-BCB8-5E223CDD1CCB}" type="presParOf" srcId="{0F077230-A67A-43ED-8DA4-2AA716B8ACEC}" destId="{A34BB806-79F6-4A8E-B971-EDA7E6F8980C}" srcOrd="1" destOrd="0" presId="urn:microsoft.com/office/officeart/2005/8/layout/list1"/>
    <dgm:cxn modelId="{91596AB5-9A68-4066-A8CD-9D9ADA9FA16A}" type="presParOf" srcId="{0F077230-A67A-43ED-8DA4-2AA716B8ACEC}" destId="{9BDB8145-9DB0-4868-B1B0-E07118C56AD7}" srcOrd="2" destOrd="0" presId="urn:microsoft.com/office/officeart/2005/8/layout/list1"/>
    <dgm:cxn modelId="{F8F3464E-B10A-4C52-AF92-91ED8DCE7067}" type="presParOf" srcId="{0F077230-A67A-43ED-8DA4-2AA716B8ACEC}" destId="{59F02BD3-80D2-4AA5-A5F2-37E3A748D3EA}" srcOrd="3" destOrd="0" presId="urn:microsoft.com/office/officeart/2005/8/layout/list1"/>
    <dgm:cxn modelId="{5823B307-CC22-4F44-A2A9-F9285090488F}" type="presParOf" srcId="{0F077230-A67A-43ED-8DA4-2AA716B8ACEC}" destId="{6436A4E9-A2A6-4B68-976D-9D6410BF40B2}" srcOrd="4" destOrd="0" presId="urn:microsoft.com/office/officeart/2005/8/layout/list1"/>
    <dgm:cxn modelId="{5833BDEB-E87D-4B0F-AC2B-64785D9AFE62}" type="presParOf" srcId="{6436A4E9-A2A6-4B68-976D-9D6410BF40B2}" destId="{803F9AC2-4489-4DC7-A34B-A35F9B7EFF39}" srcOrd="0" destOrd="0" presId="urn:microsoft.com/office/officeart/2005/8/layout/list1"/>
    <dgm:cxn modelId="{6C13866C-E7EB-4FA2-81B9-F33F5B032421}" type="presParOf" srcId="{6436A4E9-A2A6-4B68-976D-9D6410BF40B2}" destId="{669390F1-0325-4335-8A90-06AF87A09526}" srcOrd="1" destOrd="0" presId="urn:microsoft.com/office/officeart/2005/8/layout/list1"/>
    <dgm:cxn modelId="{D4A72683-EBD9-49AA-A569-A074E8302527}" type="presParOf" srcId="{0F077230-A67A-43ED-8DA4-2AA716B8ACEC}" destId="{3FBF81D6-5754-48DC-99A1-71B5F5D12E77}" srcOrd="5" destOrd="0" presId="urn:microsoft.com/office/officeart/2005/8/layout/list1"/>
    <dgm:cxn modelId="{CB18C13A-A9C7-48EC-94E2-A1AD0F621E99}" type="presParOf" srcId="{0F077230-A67A-43ED-8DA4-2AA716B8ACEC}" destId="{8D17A2F1-E4AF-4210-955A-A80F55764054}" srcOrd="6" destOrd="0" presId="urn:microsoft.com/office/officeart/2005/8/layout/list1"/>
    <dgm:cxn modelId="{D71E12B7-B173-498B-A3D3-FFC2985F42B9}" type="presParOf" srcId="{0F077230-A67A-43ED-8DA4-2AA716B8ACEC}" destId="{C39F3A4E-086B-49F5-B33E-1F89F368D789}" srcOrd="7" destOrd="0" presId="urn:microsoft.com/office/officeart/2005/8/layout/list1"/>
    <dgm:cxn modelId="{E2FC3619-06D2-442E-B35C-E5BAF0FBAE47}" type="presParOf" srcId="{0F077230-A67A-43ED-8DA4-2AA716B8ACEC}" destId="{A234ED7D-4787-4261-AB18-B42FDF921466}" srcOrd="8" destOrd="0" presId="urn:microsoft.com/office/officeart/2005/8/layout/list1"/>
    <dgm:cxn modelId="{DF009B28-D0AA-4019-8992-0FF6E15B2EFB}" type="presParOf" srcId="{A234ED7D-4787-4261-AB18-B42FDF921466}" destId="{90D381C9-27DE-4A66-A405-29D08127E836}" srcOrd="0" destOrd="0" presId="urn:microsoft.com/office/officeart/2005/8/layout/list1"/>
    <dgm:cxn modelId="{134BF331-0299-4F0F-9971-80F11A6DFB98}" type="presParOf" srcId="{A234ED7D-4787-4261-AB18-B42FDF921466}" destId="{2C0F7076-5BF3-4D51-82A5-0E9C95FE8584}" srcOrd="1" destOrd="0" presId="urn:microsoft.com/office/officeart/2005/8/layout/list1"/>
    <dgm:cxn modelId="{5D37DD19-E212-4F63-AE3C-C9492688D741}" type="presParOf" srcId="{0F077230-A67A-43ED-8DA4-2AA716B8ACEC}" destId="{E31A3A9A-ED0D-4532-B057-C947050CF58E}" srcOrd="9" destOrd="0" presId="urn:microsoft.com/office/officeart/2005/8/layout/list1"/>
    <dgm:cxn modelId="{CD8BEA78-FBA3-4371-852E-F09E4A964BCE}" type="presParOf" srcId="{0F077230-A67A-43ED-8DA4-2AA716B8ACEC}" destId="{90F3D96F-70B6-473A-AEE4-0E1AC5F6F6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57C626-0DA8-419E-B364-8C203CB597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3EF8E4D-63B7-49DA-B680-E7DD3F8C4980}">
      <dgm:prSet/>
      <dgm:spPr/>
      <dgm:t>
        <a:bodyPr/>
        <a:lstStyle/>
        <a:p>
          <a:r>
            <a:rPr lang="en-US" b="1"/>
            <a:t>Supervised (inductive) learning</a:t>
          </a:r>
          <a:endParaRPr lang="en-US"/>
        </a:p>
      </dgm:t>
    </dgm:pt>
    <dgm:pt modelId="{5DC324B8-3629-4EE3-AB41-490C4F821F68}" type="parTrans" cxnId="{6B2D5988-BB74-4947-AC91-FE5C05662928}">
      <dgm:prSet/>
      <dgm:spPr/>
      <dgm:t>
        <a:bodyPr/>
        <a:lstStyle/>
        <a:p>
          <a:endParaRPr lang="en-US"/>
        </a:p>
      </dgm:t>
    </dgm:pt>
    <dgm:pt modelId="{765F18E1-DE3D-4F36-AABF-300715398BE2}" type="sibTrans" cxnId="{6B2D5988-BB74-4947-AC91-FE5C05662928}">
      <dgm:prSet/>
      <dgm:spPr/>
      <dgm:t>
        <a:bodyPr/>
        <a:lstStyle/>
        <a:p>
          <a:endParaRPr lang="en-US"/>
        </a:p>
      </dgm:t>
    </dgm:pt>
    <dgm:pt modelId="{8A90D2F4-BD7D-404C-8DEF-233BB91BCBBF}">
      <dgm:prSet/>
      <dgm:spPr/>
      <dgm:t>
        <a:bodyPr/>
        <a:lstStyle/>
        <a:p>
          <a:r>
            <a:rPr lang="en-US"/>
            <a:t>Training data includes desired outputs</a:t>
          </a:r>
        </a:p>
      </dgm:t>
    </dgm:pt>
    <dgm:pt modelId="{B50F7D2A-83FE-4244-94B2-ACD8A96B2783}" type="parTrans" cxnId="{74FA4E68-BAAB-4889-8F8D-CC55F4E94404}">
      <dgm:prSet/>
      <dgm:spPr/>
      <dgm:t>
        <a:bodyPr/>
        <a:lstStyle/>
        <a:p>
          <a:endParaRPr lang="en-US"/>
        </a:p>
      </dgm:t>
    </dgm:pt>
    <dgm:pt modelId="{DEBE7EC1-D102-4136-B3A7-F07905684F9F}" type="sibTrans" cxnId="{74FA4E68-BAAB-4889-8F8D-CC55F4E94404}">
      <dgm:prSet/>
      <dgm:spPr/>
      <dgm:t>
        <a:bodyPr/>
        <a:lstStyle/>
        <a:p>
          <a:endParaRPr lang="en-US"/>
        </a:p>
      </dgm:t>
    </dgm:pt>
    <dgm:pt modelId="{5443A500-9F34-44E8-A0C5-BAB02BD938D0}">
      <dgm:prSet/>
      <dgm:spPr/>
      <dgm:t>
        <a:bodyPr/>
        <a:lstStyle/>
        <a:p>
          <a:r>
            <a:rPr lang="en-US" b="1"/>
            <a:t>Unsupervised learning</a:t>
          </a:r>
          <a:endParaRPr lang="en-US"/>
        </a:p>
      </dgm:t>
    </dgm:pt>
    <dgm:pt modelId="{64F704E3-4CF2-4694-876E-5CA5BA21313B}" type="parTrans" cxnId="{49E1FF52-10F9-4147-9589-F62C210C9B48}">
      <dgm:prSet/>
      <dgm:spPr/>
      <dgm:t>
        <a:bodyPr/>
        <a:lstStyle/>
        <a:p>
          <a:endParaRPr lang="en-US"/>
        </a:p>
      </dgm:t>
    </dgm:pt>
    <dgm:pt modelId="{AFBAAFCC-1D7F-4589-8B6F-E8593B9286AE}" type="sibTrans" cxnId="{49E1FF52-10F9-4147-9589-F62C210C9B48}">
      <dgm:prSet/>
      <dgm:spPr/>
      <dgm:t>
        <a:bodyPr/>
        <a:lstStyle/>
        <a:p>
          <a:endParaRPr lang="en-US"/>
        </a:p>
      </dgm:t>
    </dgm:pt>
    <dgm:pt modelId="{1B797040-0A8F-4B3B-B776-9E79B1F2B73E}">
      <dgm:prSet/>
      <dgm:spPr/>
      <dgm:t>
        <a:bodyPr/>
        <a:lstStyle/>
        <a:p>
          <a:r>
            <a:rPr lang="en-US"/>
            <a:t>Training data does not include desired outputs</a:t>
          </a:r>
        </a:p>
      </dgm:t>
    </dgm:pt>
    <dgm:pt modelId="{19D28D46-1CF2-4392-B935-4626F104B868}" type="parTrans" cxnId="{BB6CD92F-36B2-42DE-A493-A738F51BF432}">
      <dgm:prSet/>
      <dgm:spPr/>
      <dgm:t>
        <a:bodyPr/>
        <a:lstStyle/>
        <a:p>
          <a:endParaRPr lang="en-US"/>
        </a:p>
      </dgm:t>
    </dgm:pt>
    <dgm:pt modelId="{DF770FD3-DCCD-4C04-B5BA-4E9745AC26F7}" type="sibTrans" cxnId="{BB6CD92F-36B2-42DE-A493-A738F51BF432}">
      <dgm:prSet/>
      <dgm:spPr/>
      <dgm:t>
        <a:bodyPr/>
        <a:lstStyle/>
        <a:p>
          <a:endParaRPr lang="en-US"/>
        </a:p>
      </dgm:t>
    </dgm:pt>
    <dgm:pt modelId="{AF9AF3CD-7D03-483C-A2DC-1363C30D2146}">
      <dgm:prSet/>
      <dgm:spPr/>
      <dgm:t>
        <a:bodyPr/>
        <a:lstStyle/>
        <a:p>
          <a:r>
            <a:rPr lang="en-US" b="1" dirty="0"/>
            <a:t>Semi-supervised learning</a:t>
          </a:r>
          <a:endParaRPr lang="en-US" dirty="0"/>
        </a:p>
      </dgm:t>
    </dgm:pt>
    <dgm:pt modelId="{3A88C7B5-4206-4F4E-97A0-093C1F17A443}" type="parTrans" cxnId="{67A87F72-9F79-425B-9800-B2F4E6FE646E}">
      <dgm:prSet/>
      <dgm:spPr/>
      <dgm:t>
        <a:bodyPr/>
        <a:lstStyle/>
        <a:p>
          <a:endParaRPr lang="en-US"/>
        </a:p>
      </dgm:t>
    </dgm:pt>
    <dgm:pt modelId="{351ED2FE-43B1-4D9C-826D-CDD14DC0FB97}" type="sibTrans" cxnId="{67A87F72-9F79-425B-9800-B2F4E6FE646E}">
      <dgm:prSet/>
      <dgm:spPr/>
      <dgm:t>
        <a:bodyPr/>
        <a:lstStyle/>
        <a:p>
          <a:endParaRPr lang="en-US"/>
        </a:p>
      </dgm:t>
    </dgm:pt>
    <dgm:pt modelId="{7E2EC5C1-25AA-45F2-BCDE-356F1F643A8E}">
      <dgm:prSet/>
      <dgm:spPr/>
      <dgm:t>
        <a:bodyPr/>
        <a:lstStyle/>
        <a:p>
          <a:r>
            <a:rPr lang="en-US"/>
            <a:t>Training data includes a few desired outputs</a:t>
          </a:r>
        </a:p>
      </dgm:t>
    </dgm:pt>
    <dgm:pt modelId="{FAA79158-0DFF-49D3-93AA-703C68995355}" type="parTrans" cxnId="{86960D42-725D-4C2E-89D7-4C7FCE990BB9}">
      <dgm:prSet/>
      <dgm:spPr/>
      <dgm:t>
        <a:bodyPr/>
        <a:lstStyle/>
        <a:p>
          <a:endParaRPr lang="en-US"/>
        </a:p>
      </dgm:t>
    </dgm:pt>
    <dgm:pt modelId="{1E5068E6-1501-4471-8E16-7E89B68F5D87}" type="sibTrans" cxnId="{86960D42-725D-4C2E-89D7-4C7FCE990BB9}">
      <dgm:prSet/>
      <dgm:spPr/>
      <dgm:t>
        <a:bodyPr/>
        <a:lstStyle/>
        <a:p>
          <a:endParaRPr lang="en-US"/>
        </a:p>
      </dgm:t>
    </dgm:pt>
    <dgm:pt modelId="{F8F2A5D8-6B50-48EE-BA44-C8175EA2553A}">
      <dgm:prSet/>
      <dgm:spPr/>
      <dgm:t>
        <a:bodyPr/>
        <a:lstStyle/>
        <a:p>
          <a:r>
            <a:rPr lang="en-US" b="1"/>
            <a:t>Reinforcement learning</a:t>
          </a:r>
          <a:endParaRPr lang="en-US"/>
        </a:p>
      </dgm:t>
    </dgm:pt>
    <dgm:pt modelId="{8D7782D9-7A60-4AD8-9DB6-4D495DB69197}" type="parTrans" cxnId="{76DFF53E-E87F-42D5-85C1-1BF7142C4388}">
      <dgm:prSet/>
      <dgm:spPr/>
      <dgm:t>
        <a:bodyPr/>
        <a:lstStyle/>
        <a:p>
          <a:endParaRPr lang="en-US"/>
        </a:p>
      </dgm:t>
    </dgm:pt>
    <dgm:pt modelId="{E91FD8F3-58CA-41E5-AD0C-472302C2FD40}" type="sibTrans" cxnId="{76DFF53E-E87F-42D5-85C1-1BF7142C4388}">
      <dgm:prSet/>
      <dgm:spPr/>
      <dgm:t>
        <a:bodyPr/>
        <a:lstStyle/>
        <a:p>
          <a:endParaRPr lang="en-US"/>
        </a:p>
      </dgm:t>
    </dgm:pt>
    <dgm:pt modelId="{53167252-1BC6-4F04-B5F1-8FE7236074CE}">
      <dgm:prSet/>
      <dgm:spPr/>
      <dgm:t>
        <a:bodyPr/>
        <a:lstStyle/>
        <a:p>
          <a:r>
            <a:rPr lang="en-US"/>
            <a:t>Rewards from sequence of actions</a:t>
          </a:r>
        </a:p>
      </dgm:t>
    </dgm:pt>
    <dgm:pt modelId="{5C265C5F-2A37-4D75-ABB2-FFA41D117BF4}" type="parTrans" cxnId="{2F1C17AF-45EB-4E64-8B02-9F0CF40CBF3D}">
      <dgm:prSet/>
      <dgm:spPr/>
      <dgm:t>
        <a:bodyPr/>
        <a:lstStyle/>
        <a:p>
          <a:endParaRPr lang="en-US"/>
        </a:p>
      </dgm:t>
    </dgm:pt>
    <dgm:pt modelId="{F35E27FB-A961-45DF-8EA0-21E4D1605941}" type="sibTrans" cxnId="{2F1C17AF-45EB-4E64-8B02-9F0CF40CBF3D}">
      <dgm:prSet/>
      <dgm:spPr/>
      <dgm:t>
        <a:bodyPr/>
        <a:lstStyle/>
        <a:p>
          <a:endParaRPr lang="en-US"/>
        </a:p>
      </dgm:t>
    </dgm:pt>
    <dgm:pt modelId="{510E87EB-58D8-4024-8CE1-7689C504E00D}" type="pres">
      <dgm:prSet presAssocID="{9F57C626-0DA8-419E-B364-8C203CB59767}" presName="root" presStyleCnt="0">
        <dgm:presLayoutVars>
          <dgm:dir/>
          <dgm:resizeHandles val="exact"/>
        </dgm:presLayoutVars>
      </dgm:prSet>
      <dgm:spPr/>
    </dgm:pt>
    <dgm:pt modelId="{3C94ADE1-555D-44FE-9556-BC4212C40A1E}" type="pres">
      <dgm:prSet presAssocID="{73EF8E4D-63B7-49DA-B680-E7DD3F8C4980}" presName="compNode" presStyleCnt="0"/>
      <dgm:spPr/>
    </dgm:pt>
    <dgm:pt modelId="{64154BF9-F4D8-4228-BB5E-C736C4D6730C}" type="pres">
      <dgm:prSet presAssocID="{73EF8E4D-63B7-49DA-B680-E7DD3F8C4980}" presName="bgRect" presStyleLbl="bgShp" presStyleIdx="0" presStyleCnt="4"/>
      <dgm:spPr/>
    </dgm:pt>
    <dgm:pt modelId="{4B91C04D-7E95-4FBA-8AD7-B8367FAA6B22}" type="pres">
      <dgm:prSet presAssocID="{73EF8E4D-63B7-49DA-B680-E7DD3F8C49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9096AA6-872D-42AD-8C67-2289383A6757}" type="pres">
      <dgm:prSet presAssocID="{73EF8E4D-63B7-49DA-B680-E7DD3F8C4980}" presName="spaceRect" presStyleCnt="0"/>
      <dgm:spPr/>
    </dgm:pt>
    <dgm:pt modelId="{D34E031F-9E38-4DB3-A8E6-C64B0EEFEE08}" type="pres">
      <dgm:prSet presAssocID="{73EF8E4D-63B7-49DA-B680-E7DD3F8C4980}" presName="parTx" presStyleLbl="revTx" presStyleIdx="0" presStyleCnt="8">
        <dgm:presLayoutVars>
          <dgm:chMax val="0"/>
          <dgm:chPref val="0"/>
        </dgm:presLayoutVars>
      </dgm:prSet>
      <dgm:spPr/>
    </dgm:pt>
    <dgm:pt modelId="{6D1F2EE7-A03B-4C10-A47E-4161F1F6493F}" type="pres">
      <dgm:prSet presAssocID="{73EF8E4D-63B7-49DA-B680-E7DD3F8C4980}" presName="desTx" presStyleLbl="revTx" presStyleIdx="1" presStyleCnt="8">
        <dgm:presLayoutVars/>
      </dgm:prSet>
      <dgm:spPr/>
    </dgm:pt>
    <dgm:pt modelId="{8545C15B-B30A-44CF-950D-21D051C6296E}" type="pres">
      <dgm:prSet presAssocID="{765F18E1-DE3D-4F36-AABF-300715398BE2}" presName="sibTrans" presStyleCnt="0"/>
      <dgm:spPr/>
    </dgm:pt>
    <dgm:pt modelId="{75BFD337-EE58-44C0-AFA6-70D13C3E530A}" type="pres">
      <dgm:prSet presAssocID="{5443A500-9F34-44E8-A0C5-BAB02BD938D0}" presName="compNode" presStyleCnt="0"/>
      <dgm:spPr/>
    </dgm:pt>
    <dgm:pt modelId="{012C18D4-288C-4982-A230-63713193EB2E}" type="pres">
      <dgm:prSet presAssocID="{5443A500-9F34-44E8-A0C5-BAB02BD938D0}" presName="bgRect" presStyleLbl="bgShp" presStyleIdx="1" presStyleCnt="4"/>
      <dgm:spPr/>
    </dgm:pt>
    <dgm:pt modelId="{FDBCA8CA-F98D-49E9-AFEE-74B8ACD3DDF6}" type="pres">
      <dgm:prSet presAssocID="{5443A500-9F34-44E8-A0C5-BAB02BD938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8E6AC39-4603-40B0-ABD5-2FE3F57DF9D5}" type="pres">
      <dgm:prSet presAssocID="{5443A500-9F34-44E8-A0C5-BAB02BD938D0}" presName="spaceRect" presStyleCnt="0"/>
      <dgm:spPr/>
    </dgm:pt>
    <dgm:pt modelId="{533DA2C1-C31F-4C3A-8A7D-5A07F7A24A1C}" type="pres">
      <dgm:prSet presAssocID="{5443A500-9F34-44E8-A0C5-BAB02BD938D0}" presName="parTx" presStyleLbl="revTx" presStyleIdx="2" presStyleCnt="8">
        <dgm:presLayoutVars>
          <dgm:chMax val="0"/>
          <dgm:chPref val="0"/>
        </dgm:presLayoutVars>
      </dgm:prSet>
      <dgm:spPr/>
    </dgm:pt>
    <dgm:pt modelId="{CDEBB1DF-219F-452F-8BB7-522004F6F2F7}" type="pres">
      <dgm:prSet presAssocID="{5443A500-9F34-44E8-A0C5-BAB02BD938D0}" presName="desTx" presStyleLbl="revTx" presStyleIdx="3" presStyleCnt="8">
        <dgm:presLayoutVars/>
      </dgm:prSet>
      <dgm:spPr/>
    </dgm:pt>
    <dgm:pt modelId="{BA07D63B-73B9-4579-96FA-7572EFD036E3}" type="pres">
      <dgm:prSet presAssocID="{AFBAAFCC-1D7F-4589-8B6F-E8593B9286AE}" presName="sibTrans" presStyleCnt="0"/>
      <dgm:spPr/>
    </dgm:pt>
    <dgm:pt modelId="{EEDC3B4C-774C-46C3-9BF5-418C00A72446}" type="pres">
      <dgm:prSet presAssocID="{AF9AF3CD-7D03-483C-A2DC-1363C30D2146}" presName="compNode" presStyleCnt="0"/>
      <dgm:spPr/>
    </dgm:pt>
    <dgm:pt modelId="{C87F1048-A8BC-463B-B07A-9932D7A0F6F8}" type="pres">
      <dgm:prSet presAssocID="{AF9AF3CD-7D03-483C-A2DC-1363C30D2146}" presName="bgRect" presStyleLbl="bgShp" presStyleIdx="2" presStyleCnt="4"/>
      <dgm:spPr/>
    </dgm:pt>
    <dgm:pt modelId="{B3FDE375-DB4D-4CE7-94E6-9E51DE428D02}" type="pres">
      <dgm:prSet presAssocID="{AF9AF3CD-7D03-483C-A2DC-1363C30D21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5E2E23-9798-497F-851A-1B31A00BC2FA}" type="pres">
      <dgm:prSet presAssocID="{AF9AF3CD-7D03-483C-A2DC-1363C30D2146}" presName="spaceRect" presStyleCnt="0"/>
      <dgm:spPr/>
    </dgm:pt>
    <dgm:pt modelId="{513A6409-BBBF-49D5-A125-943174FE2434}" type="pres">
      <dgm:prSet presAssocID="{AF9AF3CD-7D03-483C-A2DC-1363C30D2146}" presName="parTx" presStyleLbl="revTx" presStyleIdx="4" presStyleCnt="8">
        <dgm:presLayoutVars>
          <dgm:chMax val="0"/>
          <dgm:chPref val="0"/>
        </dgm:presLayoutVars>
      </dgm:prSet>
      <dgm:spPr/>
    </dgm:pt>
    <dgm:pt modelId="{A692D7AF-D6DD-4427-B98B-CBA71C2EA8E7}" type="pres">
      <dgm:prSet presAssocID="{AF9AF3CD-7D03-483C-A2DC-1363C30D2146}" presName="desTx" presStyleLbl="revTx" presStyleIdx="5" presStyleCnt="8">
        <dgm:presLayoutVars/>
      </dgm:prSet>
      <dgm:spPr/>
    </dgm:pt>
    <dgm:pt modelId="{FD09D4D5-7583-4B7D-BA48-FB9B65529A27}" type="pres">
      <dgm:prSet presAssocID="{351ED2FE-43B1-4D9C-826D-CDD14DC0FB97}" presName="sibTrans" presStyleCnt="0"/>
      <dgm:spPr/>
    </dgm:pt>
    <dgm:pt modelId="{BB248920-D601-4EE4-B070-5C85EC5736B4}" type="pres">
      <dgm:prSet presAssocID="{F8F2A5D8-6B50-48EE-BA44-C8175EA2553A}" presName="compNode" presStyleCnt="0"/>
      <dgm:spPr/>
    </dgm:pt>
    <dgm:pt modelId="{0BE7F8CB-471D-4857-9BE8-D80E61D42170}" type="pres">
      <dgm:prSet presAssocID="{F8F2A5D8-6B50-48EE-BA44-C8175EA2553A}" presName="bgRect" presStyleLbl="bgShp" presStyleIdx="3" presStyleCnt="4"/>
      <dgm:spPr/>
    </dgm:pt>
    <dgm:pt modelId="{7D7AD362-6562-4D22-9287-73ADD488F696}" type="pres">
      <dgm:prSet presAssocID="{F8F2A5D8-6B50-48EE-BA44-C8175EA255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A91B93-4FDB-4658-B94E-35C2C67DAA57}" type="pres">
      <dgm:prSet presAssocID="{F8F2A5D8-6B50-48EE-BA44-C8175EA2553A}" presName="spaceRect" presStyleCnt="0"/>
      <dgm:spPr/>
    </dgm:pt>
    <dgm:pt modelId="{9C9D3BB3-D20A-468A-8298-16F7B40666B7}" type="pres">
      <dgm:prSet presAssocID="{F8F2A5D8-6B50-48EE-BA44-C8175EA2553A}" presName="parTx" presStyleLbl="revTx" presStyleIdx="6" presStyleCnt="8">
        <dgm:presLayoutVars>
          <dgm:chMax val="0"/>
          <dgm:chPref val="0"/>
        </dgm:presLayoutVars>
      </dgm:prSet>
      <dgm:spPr/>
    </dgm:pt>
    <dgm:pt modelId="{49014F07-886D-4B87-B073-21B54FF8C504}" type="pres">
      <dgm:prSet presAssocID="{F8F2A5D8-6B50-48EE-BA44-C8175EA2553A}" presName="desTx" presStyleLbl="revTx" presStyleIdx="7" presStyleCnt="8">
        <dgm:presLayoutVars/>
      </dgm:prSet>
      <dgm:spPr/>
    </dgm:pt>
  </dgm:ptLst>
  <dgm:cxnLst>
    <dgm:cxn modelId="{BB6CD92F-36B2-42DE-A493-A738F51BF432}" srcId="{5443A500-9F34-44E8-A0C5-BAB02BD938D0}" destId="{1B797040-0A8F-4B3B-B776-9E79B1F2B73E}" srcOrd="0" destOrd="0" parTransId="{19D28D46-1CF2-4392-B935-4626F104B868}" sibTransId="{DF770FD3-DCCD-4C04-B5BA-4E9745AC26F7}"/>
    <dgm:cxn modelId="{1EFF0F3C-5D51-490C-89CE-FE71854A72D3}" type="presOf" srcId="{8A90D2F4-BD7D-404C-8DEF-233BB91BCBBF}" destId="{6D1F2EE7-A03B-4C10-A47E-4161F1F6493F}" srcOrd="0" destOrd="0" presId="urn:microsoft.com/office/officeart/2018/2/layout/IconVerticalSolidList"/>
    <dgm:cxn modelId="{76DFF53E-E87F-42D5-85C1-1BF7142C4388}" srcId="{9F57C626-0DA8-419E-B364-8C203CB59767}" destId="{F8F2A5D8-6B50-48EE-BA44-C8175EA2553A}" srcOrd="3" destOrd="0" parTransId="{8D7782D9-7A60-4AD8-9DB6-4D495DB69197}" sibTransId="{E91FD8F3-58CA-41E5-AD0C-472302C2FD40}"/>
    <dgm:cxn modelId="{55A74860-003E-420D-B8EF-99A4905D6476}" type="presOf" srcId="{9F57C626-0DA8-419E-B364-8C203CB59767}" destId="{510E87EB-58D8-4024-8CE1-7689C504E00D}" srcOrd="0" destOrd="0" presId="urn:microsoft.com/office/officeart/2018/2/layout/IconVerticalSolidList"/>
    <dgm:cxn modelId="{86960D42-725D-4C2E-89D7-4C7FCE990BB9}" srcId="{AF9AF3CD-7D03-483C-A2DC-1363C30D2146}" destId="{7E2EC5C1-25AA-45F2-BCDE-356F1F643A8E}" srcOrd="0" destOrd="0" parTransId="{FAA79158-0DFF-49D3-93AA-703C68995355}" sibTransId="{1E5068E6-1501-4471-8E16-7E89B68F5D87}"/>
    <dgm:cxn modelId="{2B6B9966-43E8-4384-BE6C-27B88B15ADE8}" type="presOf" srcId="{5443A500-9F34-44E8-A0C5-BAB02BD938D0}" destId="{533DA2C1-C31F-4C3A-8A7D-5A07F7A24A1C}" srcOrd="0" destOrd="0" presId="urn:microsoft.com/office/officeart/2018/2/layout/IconVerticalSolidList"/>
    <dgm:cxn modelId="{74FA4E68-BAAB-4889-8F8D-CC55F4E94404}" srcId="{73EF8E4D-63B7-49DA-B680-E7DD3F8C4980}" destId="{8A90D2F4-BD7D-404C-8DEF-233BB91BCBBF}" srcOrd="0" destOrd="0" parTransId="{B50F7D2A-83FE-4244-94B2-ACD8A96B2783}" sibTransId="{DEBE7EC1-D102-4136-B3A7-F07905684F9F}"/>
    <dgm:cxn modelId="{67A87F72-9F79-425B-9800-B2F4E6FE646E}" srcId="{9F57C626-0DA8-419E-B364-8C203CB59767}" destId="{AF9AF3CD-7D03-483C-A2DC-1363C30D2146}" srcOrd="2" destOrd="0" parTransId="{3A88C7B5-4206-4F4E-97A0-093C1F17A443}" sibTransId="{351ED2FE-43B1-4D9C-826D-CDD14DC0FB97}"/>
    <dgm:cxn modelId="{49E1FF52-10F9-4147-9589-F62C210C9B48}" srcId="{9F57C626-0DA8-419E-B364-8C203CB59767}" destId="{5443A500-9F34-44E8-A0C5-BAB02BD938D0}" srcOrd="1" destOrd="0" parTransId="{64F704E3-4CF2-4694-876E-5CA5BA21313B}" sibTransId="{AFBAAFCC-1D7F-4589-8B6F-E8593B9286AE}"/>
    <dgm:cxn modelId="{6B2D5988-BB74-4947-AC91-FE5C05662928}" srcId="{9F57C626-0DA8-419E-B364-8C203CB59767}" destId="{73EF8E4D-63B7-49DA-B680-E7DD3F8C4980}" srcOrd="0" destOrd="0" parTransId="{5DC324B8-3629-4EE3-AB41-490C4F821F68}" sibTransId="{765F18E1-DE3D-4F36-AABF-300715398BE2}"/>
    <dgm:cxn modelId="{2F1C17AF-45EB-4E64-8B02-9F0CF40CBF3D}" srcId="{F8F2A5D8-6B50-48EE-BA44-C8175EA2553A}" destId="{53167252-1BC6-4F04-B5F1-8FE7236074CE}" srcOrd="0" destOrd="0" parTransId="{5C265C5F-2A37-4D75-ABB2-FFA41D117BF4}" sibTransId="{F35E27FB-A961-45DF-8EA0-21E4D1605941}"/>
    <dgm:cxn modelId="{7723E1C2-F1D6-450C-A44F-3641DAE707F9}" type="presOf" srcId="{1B797040-0A8F-4B3B-B776-9E79B1F2B73E}" destId="{CDEBB1DF-219F-452F-8BB7-522004F6F2F7}" srcOrd="0" destOrd="0" presId="urn:microsoft.com/office/officeart/2018/2/layout/IconVerticalSolidList"/>
    <dgm:cxn modelId="{B468EDD0-A9B3-4300-AAA0-CDD2A88A7AB0}" type="presOf" srcId="{53167252-1BC6-4F04-B5F1-8FE7236074CE}" destId="{49014F07-886D-4B87-B073-21B54FF8C504}" srcOrd="0" destOrd="0" presId="urn:microsoft.com/office/officeart/2018/2/layout/IconVerticalSolidList"/>
    <dgm:cxn modelId="{68B399DE-8553-4F3F-AE9E-9DF3D78E22C5}" type="presOf" srcId="{AF9AF3CD-7D03-483C-A2DC-1363C30D2146}" destId="{513A6409-BBBF-49D5-A125-943174FE2434}" srcOrd="0" destOrd="0" presId="urn:microsoft.com/office/officeart/2018/2/layout/IconVerticalSolidList"/>
    <dgm:cxn modelId="{825C2BE3-691F-4F04-B79B-7B1D1D8E0558}" type="presOf" srcId="{73EF8E4D-63B7-49DA-B680-E7DD3F8C4980}" destId="{D34E031F-9E38-4DB3-A8E6-C64B0EEFEE08}" srcOrd="0" destOrd="0" presId="urn:microsoft.com/office/officeart/2018/2/layout/IconVerticalSolidList"/>
    <dgm:cxn modelId="{E934B5F1-BD25-454F-8CB6-1BA9175EAC01}" type="presOf" srcId="{F8F2A5D8-6B50-48EE-BA44-C8175EA2553A}" destId="{9C9D3BB3-D20A-468A-8298-16F7B40666B7}" srcOrd="0" destOrd="0" presId="urn:microsoft.com/office/officeart/2018/2/layout/IconVerticalSolidList"/>
    <dgm:cxn modelId="{122BE7F8-E7D2-499D-A44E-4B9EBE71EA71}" type="presOf" srcId="{7E2EC5C1-25AA-45F2-BCDE-356F1F643A8E}" destId="{A692D7AF-D6DD-4427-B98B-CBA71C2EA8E7}" srcOrd="0" destOrd="0" presId="urn:microsoft.com/office/officeart/2018/2/layout/IconVerticalSolidList"/>
    <dgm:cxn modelId="{A049A8C0-02CB-4045-AF05-4E6391D1BEA1}" type="presParOf" srcId="{510E87EB-58D8-4024-8CE1-7689C504E00D}" destId="{3C94ADE1-555D-44FE-9556-BC4212C40A1E}" srcOrd="0" destOrd="0" presId="urn:microsoft.com/office/officeart/2018/2/layout/IconVerticalSolidList"/>
    <dgm:cxn modelId="{0E6651AF-36AE-4331-97C9-07F0181AFB12}" type="presParOf" srcId="{3C94ADE1-555D-44FE-9556-BC4212C40A1E}" destId="{64154BF9-F4D8-4228-BB5E-C736C4D6730C}" srcOrd="0" destOrd="0" presId="urn:microsoft.com/office/officeart/2018/2/layout/IconVerticalSolidList"/>
    <dgm:cxn modelId="{EAFCAA96-7935-4202-A3BD-C7F968D7DCB0}" type="presParOf" srcId="{3C94ADE1-555D-44FE-9556-BC4212C40A1E}" destId="{4B91C04D-7E95-4FBA-8AD7-B8367FAA6B22}" srcOrd="1" destOrd="0" presId="urn:microsoft.com/office/officeart/2018/2/layout/IconVerticalSolidList"/>
    <dgm:cxn modelId="{559BFB19-22EC-4DCF-B929-5B3599A44F2E}" type="presParOf" srcId="{3C94ADE1-555D-44FE-9556-BC4212C40A1E}" destId="{09096AA6-872D-42AD-8C67-2289383A6757}" srcOrd="2" destOrd="0" presId="urn:microsoft.com/office/officeart/2018/2/layout/IconVerticalSolidList"/>
    <dgm:cxn modelId="{5A37057E-3159-4D13-9D22-9C178CF51A65}" type="presParOf" srcId="{3C94ADE1-555D-44FE-9556-BC4212C40A1E}" destId="{D34E031F-9E38-4DB3-A8E6-C64B0EEFEE08}" srcOrd="3" destOrd="0" presId="urn:microsoft.com/office/officeart/2018/2/layout/IconVerticalSolidList"/>
    <dgm:cxn modelId="{90E5004C-D117-47FA-AD47-D15FDAE1813A}" type="presParOf" srcId="{3C94ADE1-555D-44FE-9556-BC4212C40A1E}" destId="{6D1F2EE7-A03B-4C10-A47E-4161F1F6493F}" srcOrd="4" destOrd="0" presId="urn:microsoft.com/office/officeart/2018/2/layout/IconVerticalSolidList"/>
    <dgm:cxn modelId="{C5595B82-DB4B-4C34-9644-89D2C8E0D977}" type="presParOf" srcId="{510E87EB-58D8-4024-8CE1-7689C504E00D}" destId="{8545C15B-B30A-44CF-950D-21D051C6296E}" srcOrd="1" destOrd="0" presId="urn:microsoft.com/office/officeart/2018/2/layout/IconVerticalSolidList"/>
    <dgm:cxn modelId="{25B25690-7635-4EC6-96B5-C2990D61E30F}" type="presParOf" srcId="{510E87EB-58D8-4024-8CE1-7689C504E00D}" destId="{75BFD337-EE58-44C0-AFA6-70D13C3E530A}" srcOrd="2" destOrd="0" presId="urn:microsoft.com/office/officeart/2018/2/layout/IconVerticalSolidList"/>
    <dgm:cxn modelId="{D867894A-3832-4824-A910-63BFEBCF1ED1}" type="presParOf" srcId="{75BFD337-EE58-44C0-AFA6-70D13C3E530A}" destId="{012C18D4-288C-4982-A230-63713193EB2E}" srcOrd="0" destOrd="0" presId="urn:microsoft.com/office/officeart/2018/2/layout/IconVerticalSolidList"/>
    <dgm:cxn modelId="{94B8F6D7-0A88-4D4A-9723-8F52CA90B79F}" type="presParOf" srcId="{75BFD337-EE58-44C0-AFA6-70D13C3E530A}" destId="{FDBCA8CA-F98D-49E9-AFEE-74B8ACD3DDF6}" srcOrd="1" destOrd="0" presId="urn:microsoft.com/office/officeart/2018/2/layout/IconVerticalSolidList"/>
    <dgm:cxn modelId="{83A173AE-C55B-4E14-B41C-CF00A970683F}" type="presParOf" srcId="{75BFD337-EE58-44C0-AFA6-70D13C3E530A}" destId="{78E6AC39-4603-40B0-ABD5-2FE3F57DF9D5}" srcOrd="2" destOrd="0" presId="urn:microsoft.com/office/officeart/2018/2/layout/IconVerticalSolidList"/>
    <dgm:cxn modelId="{C529D139-18ED-4713-B381-E007C6F1A8E6}" type="presParOf" srcId="{75BFD337-EE58-44C0-AFA6-70D13C3E530A}" destId="{533DA2C1-C31F-4C3A-8A7D-5A07F7A24A1C}" srcOrd="3" destOrd="0" presId="urn:microsoft.com/office/officeart/2018/2/layout/IconVerticalSolidList"/>
    <dgm:cxn modelId="{F9140480-10C8-41B1-8D79-8B0ED4E96797}" type="presParOf" srcId="{75BFD337-EE58-44C0-AFA6-70D13C3E530A}" destId="{CDEBB1DF-219F-452F-8BB7-522004F6F2F7}" srcOrd="4" destOrd="0" presId="urn:microsoft.com/office/officeart/2018/2/layout/IconVerticalSolidList"/>
    <dgm:cxn modelId="{2B25A3F2-B8A3-4539-9F36-CE5481C802D0}" type="presParOf" srcId="{510E87EB-58D8-4024-8CE1-7689C504E00D}" destId="{BA07D63B-73B9-4579-96FA-7572EFD036E3}" srcOrd="3" destOrd="0" presId="urn:microsoft.com/office/officeart/2018/2/layout/IconVerticalSolidList"/>
    <dgm:cxn modelId="{1DCEA0AF-D8DA-4E5D-ABD9-62123C4BAC12}" type="presParOf" srcId="{510E87EB-58D8-4024-8CE1-7689C504E00D}" destId="{EEDC3B4C-774C-46C3-9BF5-418C00A72446}" srcOrd="4" destOrd="0" presId="urn:microsoft.com/office/officeart/2018/2/layout/IconVerticalSolidList"/>
    <dgm:cxn modelId="{E914B769-E442-4050-91C5-ECB91BEFEB95}" type="presParOf" srcId="{EEDC3B4C-774C-46C3-9BF5-418C00A72446}" destId="{C87F1048-A8BC-463B-B07A-9932D7A0F6F8}" srcOrd="0" destOrd="0" presId="urn:microsoft.com/office/officeart/2018/2/layout/IconVerticalSolidList"/>
    <dgm:cxn modelId="{E9AA5C3C-EA86-4D16-BE68-C0CC44F4667C}" type="presParOf" srcId="{EEDC3B4C-774C-46C3-9BF5-418C00A72446}" destId="{B3FDE375-DB4D-4CE7-94E6-9E51DE428D02}" srcOrd="1" destOrd="0" presId="urn:microsoft.com/office/officeart/2018/2/layout/IconVerticalSolidList"/>
    <dgm:cxn modelId="{FFC1DC16-3BEE-4278-8437-06222AF8F438}" type="presParOf" srcId="{EEDC3B4C-774C-46C3-9BF5-418C00A72446}" destId="{5B5E2E23-9798-497F-851A-1B31A00BC2FA}" srcOrd="2" destOrd="0" presId="urn:microsoft.com/office/officeart/2018/2/layout/IconVerticalSolidList"/>
    <dgm:cxn modelId="{1FC213A6-4ED9-4AC4-B69E-C8B96E4B190F}" type="presParOf" srcId="{EEDC3B4C-774C-46C3-9BF5-418C00A72446}" destId="{513A6409-BBBF-49D5-A125-943174FE2434}" srcOrd="3" destOrd="0" presId="urn:microsoft.com/office/officeart/2018/2/layout/IconVerticalSolidList"/>
    <dgm:cxn modelId="{DFA1A601-52CA-4FCF-BC37-C0298E727BFA}" type="presParOf" srcId="{EEDC3B4C-774C-46C3-9BF5-418C00A72446}" destId="{A692D7AF-D6DD-4427-B98B-CBA71C2EA8E7}" srcOrd="4" destOrd="0" presId="urn:microsoft.com/office/officeart/2018/2/layout/IconVerticalSolidList"/>
    <dgm:cxn modelId="{59549834-4B95-4273-A8BB-0AB892B9C01D}" type="presParOf" srcId="{510E87EB-58D8-4024-8CE1-7689C504E00D}" destId="{FD09D4D5-7583-4B7D-BA48-FB9B65529A27}" srcOrd="5" destOrd="0" presId="urn:microsoft.com/office/officeart/2018/2/layout/IconVerticalSolidList"/>
    <dgm:cxn modelId="{767363FC-A50C-4FDB-B331-E60CFD8C379C}" type="presParOf" srcId="{510E87EB-58D8-4024-8CE1-7689C504E00D}" destId="{BB248920-D601-4EE4-B070-5C85EC5736B4}" srcOrd="6" destOrd="0" presId="urn:microsoft.com/office/officeart/2018/2/layout/IconVerticalSolidList"/>
    <dgm:cxn modelId="{9C93D93E-B081-446E-B247-BB32139DE6A8}" type="presParOf" srcId="{BB248920-D601-4EE4-B070-5C85EC5736B4}" destId="{0BE7F8CB-471D-4857-9BE8-D80E61D42170}" srcOrd="0" destOrd="0" presId="urn:microsoft.com/office/officeart/2018/2/layout/IconVerticalSolidList"/>
    <dgm:cxn modelId="{622C8B7B-A2F8-4FCF-86F9-27B0DCADE09D}" type="presParOf" srcId="{BB248920-D601-4EE4-B070-5C85EC5736B4}" destId="{7D7AD362-6562-4D22-9287-73ADD488F696}" srcOrd="1" destOrd="0" presId="urn:microsoft.com/office/officeart/2018/2/layout/IconVerticalSolidList"/>
    <dgm:cxn modelId="{A4BED42C-2465-4579-B0A5-27BFAC21F5BA}" type="presParOf" srcId="{BB248920-D601-4EE4-B070-5C85EC5736B4}" destId="{EEA91B93-4FDB-4658-B94E-35C2C67DAA57}" srcOrd="2" destOrd="0" presId="urn:microsoft.com/office/officeart/2018/2/layout/IconVerticalSolidList"/>
    <dgm:cxn modelId="{A4129507-2CD3-40CA-9FEE-F775D6C07374}" type="presParOf" srcId="{BB248920-D601-4EE4-B070-5C85EC5736B4}" destId="{9C9D3BB3-D20A-468A-8298-16F7B40666B7}" srcOrd="3" destOrd="0" presId="urn:microsoft.com/office/officeart/2018/2/layout/IconVerticalSolidList"/>
    <dgm:cxn modelId="{9934EFB2-2BD0-4502-A27D-C81D1A84F03E}" type="presParOf" srcId="{BB248920-D601-4EE4-B070-5C85EC5736B4}" destId="{49014F07-886D-4B87-B073-21B54FF8C5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A12063-5BA1-4611-A1B8-416844CBE02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0B3037-8A82-456E-A25B-2E3AFBF83F53}">
      <dgm:prSet/>
      <dgm:spPr/>
      <dgm:t>
        <a:bodyPr/>
        <a:lstStyle/>
        <a:p>
          <a:r>
            <a:rPr lang="en-US"/>
            <a:t>Understanding domain, prior knowledge, and goals</a:t>
          </a:r>
        </a:p>
      </dgm:t>
    </dgm:pt>
    <dgm:pt modelId="{7ACFD3F1-45B8-4036-8B22-5FAE04FE5615}" type="parTrans" cxnId="{40631FC4-D679-4396-ADF6-61E38B221537}">
      <dgm:prSet/>
      <dgm:spPr/>
      <dgm:t>
        <a:bodyPr/>
        <a:lstStyle/>
        <a:p>
          <a:endParaRPr lang="en-US"/>
        </a:p>
      </dgm:t>
    </dgm:pt>
    <dgm:pt modelId="{B44487F8-C2B6-49A5-9CE2-C47AC3E20F7C}" type="sibTrans" cxnId="{40631FC4-D679-4396-ADF6-61E38B221537}">
      <dgm:prSet/>
      <dgm:spPr/>
      <dgm:t>
        <a:bodyPr/>
        <a:lstStyle/>
        <a:p>
          <a:endParaRPr lang="en-US"/>
        </a:p>
      </dgm:t>
    </dgm:pt>
    <dgm:pt modelId="{72A65FF0-8ED1-428A-AB0D-9C171BA26BA6}">
      <dgm:prSet/>
      <dgm:spPr/>
      <dgm:t>
        <a:bodyPr/>
        <a:lstStyle/>
        <a:p>
          <a:r>
            <a:rPr lang="en-US"/>
            <a:t>Data integration, selection, cleaning,</a:t>
          </a:r>
          <a:br>
            <a:rPr lang="en-US"/>
          </a:br>
          <a:r>
            <a:rPr lang="en-US"/>
            <a:t>pre-processing, etc.</a:t>
          </a:r>
        </a:p>
      </dgm:t>
    </dgm:pt>
    <dgm:pt modelId="{C8339F9B-B459-47C1-A1FE-C22743378F6F}" type="parTrans" cxnId="{FF3A640F-1429-4467-BA41-149E2E88C37C}">
      <dgm:prSet/>
      <dgm:spPr/>
      <dgm:t>
        <a:bodyPr/>
        <a:lstStyle/>
        <a:p>
          <a:endParaRPr lang="en-US"/>
        </a:p>
      </dgm:t>
    </dgm:pt>
    <dgm:pt modelId="{BA2C5803-52BB-4809-8622-329799B95B38}" type="sibTrans" cxnId="{FF3A640F-1429-4467-BA41-149E2E88C37C}">
      <dgm:prSet/>
      <dgm:spPr/>
      <dgm:t>
        <a:bodyPr/>
        <a:lstStyle/>
        <a:p>
          <a:endParaRPr lang="en-US"/>
        </a:p>
      </dgm:t>
    </dgm:pt>
    <dgm:pt modelId="{9B215F42-460D-4FEA-8EFC-1F105CAA6059}">
      <dgm:prSet/>
      <dgm:spPr/>
      <dgm:t>
        <a:bodyPr/>
        <a:lstStyle/>
        <a:p>
          <a:r>
            <a:rPr lang="en-US"/>
            <a:t>Learning models</a:t>
          </a:r>
        </a:p>
      </dgm:t>
    </dgm:pt>
    <dgm:pt modelId="{C43D1C59-96A6-49F2-AEB9-0E71F6D7AF57}" type="parTrans" cxnId="{F94B11A3-02EC-4AB5-B2A5-BC7E66110D7C}">
      <dgm:prSet/>
      <dgm:spPr/>
      <dgm:t>
        <a:bodyPr/>
        <a:lstStyle/>
        <a:p>
          <a:endParaRPr lang="en-US"/>
        </a:p>
      </dgm:t>
    </dgm:pt>
    <dgm:pt modelId="{FBC27F92-6D9A-4938-AD84-EA41815830E5}" type="sibTrans" cxnId="{F94B11A3-02EC-4AB5-B2A5-BC7E66110D7C}">
      <dgm:prSet/>
      <dgm:spPr/>
      <dgm:t>
        <a:bodyPr/>
        <a:lstStyle/>
        <a:p>
          <a:endParaRPr lang="en-US"/>
        </a:p>
      </dgm:t>
    </dgm:pt>
    <dgm:pt modelId="{80E2E94E-7A48-4AFB-AA9F-7FF6F76E22A8}">
      <dgm:prSet/>
      <dgm:spPr/>
      <dgm:t>
        <a:bodyPr/>
        <a:lstStyle/>
        <a:p>
          <a:r>
            <a:rPr lang="en-US"/>
            <a:t>Interpreting results</a:t>
          </a:r>
        </a:p>
      </dgm:t>
    </dgm:pt>
    <dgm:pt modelId="{8AB4550B-A2B2-41E7-A02E-5B3F097EE937}" type="parTrans" cxnId="{D5C1DAAF-6C81-437B-B5F6-39250990CDF4}">
      <dgm:prSet/>
      <dgm:spPr/>
      <dgm:t>
        <a:bodyPr/>
        <a:lstStyle/>
        <a:p>
          <a:endParaRPr lang="en-US"/>
        </a:p>
      </dgm:t>
    </dgm:pt>
    <dgm:pt modelId="{ABE6A990-6DD6-4B45-986A-6FC1201CD7CD}" type="sibTrans" cxnId="{D5C1DAAF-6C81-437B-B5F6-39250990CDF4}">
      <dgm:prSet/>
      <dgm:spPr/>
      <dgm:t>
        <a:bodyPr/>
        <a:lstStyle/>
        <a:p>
          <a:endParaRPr lang="en-US"/>
        </a:p>
      </dgm:t>
    </dgm:pt>
    <dgm:pt modelId="{8F41FFA5-FC34-41BA-BC86-B602D5762768}">
      <dgm:prSet/>
      <dgm:spPr/>
      <dgm:t>
        <a:bodyPr/>
        <a:lstStyle/>
        <a:p>
          <a:r>
            <a:rPr lang="en-US"/>
            <a:t>Deploying Models in Real</a:t>
          </a:r>
        </a:p>
      </dgm:t>
    </dgm:pt>
    <dgm:pt modelId="{7E3DD6A9-B6CE-401B-88C7-D9C25CE19739}" type="parTrans" cxnId="{6131E86F-AED2-4F16-ACA1-DD0138B3257E}">
      <dgm:prSet/>
      <dgm:spPr/>
      <dgm:t>
        <a:bodyPr/>
        <a:lstStyle/>
        <a:p>
          <a:endParaRPr lang="en-US"/>
        </a:p>
      </dgm:t>
    </dgm:pt>
    <dgm:pt modelId="{8ECA94E9-CAE7-45BA-BA6D-F0516265AB0C}" type="sibTrans" cxnId="{6131E86F-AED2-4F16-ACA1-DD0138B3257E}">
      <dgm:prSet/>
      <dgm:spPr/>
      <dgm:t>
        <a:bodyPr/>
        <a:lstStyle/>
        <a:p>
          <a:endParaRPr lang="en-US"/>
        </a:p>
      </dgm:t>
    </dgm:pt>
    <dgm:pt modelId="{7688E9B6-1DB5-4E17-8EFF-9BA2A41A26D8}" type="pres">
      <dgm:prSet presAssocID="{08A12063-5BA1-4611-A1B8-416844CBE023}" presName="linear" presStyleCnt="0">
        <dgm:presLayoutVars>
          <dgm:animLvl val="lvl"/>
          <dgm:resizeHandles val="exact"/>
        </dgm:presLayoutVars>
      </dgm:prSet>
      <dgm:spPr/>
    </dgm:pt>
    <dgm:pt modelId="{EBA3723E-A6E5-4E48-A4C6-2DABADF66561}" type="pres">
      <dgm:prSet presAssocID="{740B3037-8A82-456E-A25B-2E3AFBF83F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41C85C-C1BB-45FC-9861-2773ED6C7069}" type="pres">
      <dgm:prSet presAssocID="{B44487F8-C2B6-49A5-9CE2-C47AC3E20F7C}" presName="spacer" presStyleCnt="0"/>
      <dgm:spPr/>
    </dgm:pt>
    <dgm:pt modelId="{932E4C20-EC2E-405B-9796-3EC0634B1308}" type="pres">
      <dgm:prSet presAssocID="{72A65FF0-8ED1-428A-AB0D-9C171BA26B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0085CB-CF22-4447-8014-CD4E9B0BB90C}" type="pres">
      <dgm:prSet presAssocID="{BA2C5803-52BB-4809-8622-329799B95B38}" presName="spacer" presStyleCnt="0"/>
      <dgm:spPr/>
    </dgm:pt>
    <dgm:pt modelId="{2A0BD19A-C7C6-4265-899B-E241AC98479D}" type="pres">
      <dgm:prSet presAssocID="{9B215F42-460D-4FEA-8EFC-1F105CAA60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35127E-721A-462D-9728-2703972AFE2C}" type="pres">
      <dgm:prSet presAssocID="{FBC27F92-6D9A-4938-AD84-EA41815830E5}" presName="spacer" presStyleCnt="0"/>
      <dgm:spPr/>
    </dgm:pt>
    <dgm:pt modelId="{230678BB-970A-42AD-A426-B71F366CB491}" type="pres">
      <dgm:prSet presAssocID="{80E2E94E-7A48-4AFB-AA9F-7FF6F76E22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CF9C85-AD27-4291-B8CD-C21C8B878093}" type="pres">
      <dgm:prSet presAssocID="{ABE6A990-6DD6-4B45-986A-6FC1201CD7CD}" presName="spacer" presStyleCnt="0"/>
      <dgm:spPr/>
    </dgm:pt>
    <dgm:pt modelId="{CF567EAE-3C74-4C2A-B83D-A2D20E58774A}" type="pres">
      <dgm:prSet presAssocID="{8F41FFA5-FC34-41BA-BC86-B602D57627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364F900-6709-47DB-834C-3599140C4CE5}" type="presOf" srcId="{740B3037-8A82-456E-A25B-2E3AFBF83F53}" destId="{EBA3723E-A6E5-4E48-A4C6-2DABADF66561}" srcOrd="0" destOrd="0" presId="urn:microsoft.com/office/officeart/2005/8/layout/vList2"/>
    <dgm:cxn modelId="{FF3A640F-1429-4467-BA41-149E2E88C37C}" srcId="{08A12063-5BA1-4611-A1B8-416844CBE023}" destId="{72A65FF0-8ED1-428A-AB0D-9C171BA26BA6}" srcOrd="1" destOrd="0" parTransId="{C8339F9B-B459-47C1-A1FE-C22743378F6F}" sibTransId="{BA2C5803-52BB-4809-8622-329799B95B38}"/>
    <dgm:cxn modelId="{B612DD20-CC3D-46DB-9BDA-E8C77E2562D6}" type="presOf" srcId="{72A65FF0-8ED1-428A-AB0D-9C171BA26BA6}" destId="{932E4C20-EC2E-405B-9796-3EC0634B1308}" srcOrd="0" destOrd="0" presId="urn:microsoft.com/office/officeart/2005/8/layout/vList2"/>
    <dgm:cxn modelId="{65DB0B2D-B69B-454F-93AA-3F1024B32A0C}" type="presOf" srcId="{80E2E94E-7A48-4AFB-AA9F-7FF6F76E22A8}" destId="{230678BB-970A-42AD-A426-B71F366CB491}" srcOrd="0" destOrd="0" presId="urn:microsoft.com/office/officeart/2005/8/layout/vList2"/>
    <dgm:cxn modelId="{87713841-B660-46EF-88C4-08E61804F36C}" type="presOf" srcId="{9B215F42-460D-4FEA-8EFC-1F105CAA6059}" destId="{2A0BD19A-C7C6-4265-899B-E241AC98479D}" srcOrd="0" destOrd="0" presId="urn:microsoft.com/office/officeart/2005/8/layout/vList2"/>
    <dgm:cxn modelId="{22903B44-46E3-465D-B18E-3D6692320E31}" type="presOf" srcId="{8F41FFA5-FC34-41BA-BC86-B602D5762768}" destId="{CF567EAE-3C74-4C2A-B83D-A2D20E58774A}" srcOrd="0" destOrd="0" presId="urn:microsoft.com/office/officeart/2005/8/layout/vList2"/>
    <dgm:cxn modelId="{6131E86F-AED2-4F16-ACA1-DD0138B3257E}" srcId="{08A12063-5BA1-4611-A1B8-416844CBE023}" destId="{8F41FFA5-FC34-41BA-BC86-B602D5762768}" srcOrd="4" destOrd="0" parTransId="{7E3DD6A9-B6CE-401B-88C7-D9C25CE19739}" sibTransId="{8ECA94E9-CAE7-45BA-BA6D-F0516265AB0C}"/>
    <dgm:cxn modelId="{F94B11A3-02EC-4AB5-B2A5-BC7E66110D7C}" srcId="{08A12063-5BA1-4611-A1B8-416844CBE023}" destId="{9B215F42-460D-4FEA-8EFC-1F105CAA6059}" srcOrd="2" destOrd="0" parTransId="{C43D1C59-96A6-49F2-AEB9-0E71F6D7AF57}" sibTransId="{FBC27F92-6D9A-4938-AD84-EA41815830E5}"/>
    <dgm:cxn modelId="{D5C1DAAF-6C81-437B-B5F6-39250990CDF4}" srcId="{08A12063-5BA1-4611-A1B8-416844CBE023}" destId="{80E2E94E-7A48-4AFB-AA9F-7FF6F76E22A8}" srcOrd="3" destOrd="0" parTransId="{8AB4550B-A2B2-41E7-A02E-5B3F097EE937}" sibTransId="{ABE6A990-6DD6-4B45-986A-6FC1201CD7CD}"/>
    <dgm:cxn modelId="{40631FC4-D679-4396-ADF6-61E38B221537}" srcId="{08A12063-5BA1-4611-A1B8-416844CBE023}" destId="{740B3037-8A82-456E-A25B-2E3AFBF83F53}" srcOrd="0" destOrd="0" parTransId="{7ACFD3F1-45B8-4036-8B22-5FAE04FE5615}" sibTransId="{B44487F8-C2B6-49A5-9CE2-C47AC3E20F7C}"/>
    <dgm:cxn modelId="{C36117D1-D1EC-4301-8B1D-97997A40061E}" type="presOf" srcId="{08A12063-5BA1-4611-A1B8-416844CBE023}" destId="{7688E9B6-1DB5-4E17-8EFF-9BA2A41A26D8}" srcOrd="0" destOrd="0" presId="urn:microsoft.com/office/officeart/2005/8/layout/vList2"/>
    <dgm:cxn modelId="{82A5DE24-BBB4-4974-B09B-FC5EE38E4394}" type="presParOf" srcId="{7688E9B6-1DB5-4E17-8EFF-9BA2A41A26D8}" destId="{EBA3723E-A6E5-4E48-A4C6-2DABADF66561}" srcOrd="0" destOrd="0" presId="urn:microsoft.com/office/officeart/2005/8/layout/vList2"/>
    <dgm:cxn modelId="{A3602032-FF80-42A2-A702-7ACBBA268294}" type="presParOf" srcId="{7688E9B6-1DB5-4E17-8EFF-9BA2A41A26D8}" destId="{2141C85C-C1BB-45FC-9861-2773ED6C7069}" srcOrd="1" destOrd="0" presId="urn:microsoft.com/office/officeart/2005/8/layout/vList2"/>
    <dgm:cxn modelId="{6481F87D-0A9E-4B0A-ABC8-524B232F3F5E}" type="presParOf" srcId="{7688E9B6-1DB5-4E17-8EFF-9BA2A41A26D8}" destId="{932E4C20-EC2E-405B-9796-3EC0634B1308}" srcOrd="2" destOrd="0" presId="urn:microsoft.com/office/officeart/2005/8/layout/vList2"/>
    <dgm:cxn modelId="{80AB2E94-64FC-41EC-8BA1-3F560F14567B}" type="presParOf" srcId="{7688E9B6-1DB5-4E17-8EFF-9BA2A41A26D8}" destId="{510085CB-CF22-4447-8014-CD4E9B0BB90C}" srcOrd="3" destOrd="0" presId="urn:microsoft.com/office/officeart/2005/8/layout/vList2"/>
    <dgm:cxn modelId="{062719D4-132D-4CFE-B946-AB722A555038}" type="presParOf" srcId="{7688E9B6-1DB5-4E17-8EFF-9BA2A41A26D8}" destId="{2A0BD19A-C7C6-4265-899B-E241AC98479D}" srcOrd="4" destOrd="0" presId="urn:microsoft.com/office/officeart/2005/8/layout/vList2"/>
    <dgm:cxn modelId="{046D17D4-897E-4628-B98D-B668B34FF635}" type="presParOf" srcId="{7688E9B6-1DB5-4E17-8EFF-9BA2A41A26D8}" destId="{E635127E-721A-462D-9728-2703972AFE2C}" srcOrd="5" destOrd="0" presId="urn:microsoft.com/office/officeart/2005/8/layout/vList2"/>
    <dgm:cxn modelId="{1F051255-5F95-4BA1-9239-C1E6A6813B7E}" type="presParOf" srcId="{7688E9B6-1DB5-4E17-8EFF-9BA2A41A26D8}" destId="{230678BB-970A-42AD-A426-B71F366CB491}" srcOrd="6" destOrd="0" presId="urn:microsoft.com/office/officeart/2005/8/layout/vList2"/>
    <dgm:cxn modelId="{8BDE6D2C-1858-4AD6-BD24-ED44778041C8}" type="presParOf" srcId="{7688E9B6-1DB5-4E17-8EFF-9BA2A41A26D8}" destId="{19CF9C85-AD27-4291-B8CD-C21C8B878093}" srcOrd="7" destOrd="0" presId="urn:microsoft.com/office/officeart/2005/8/layout/vList2"/>
    <dgm:cxn modelId="{60858D60-E8BD-4C53-9BA7-A2575C72D1F7}" type="presParOf" srcId="{7688E9B6-1DB5-4E17-8EFF-9BA2A41A26D8}" destId="{CF567EAE-3C74-4C2A-B83D-A2D20E5877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3209F-1844-4ED7-89E6-07B6FC783A5C}">
      <dsp:nvSpPr>
        <dsp:cNvPr id="0" name=""/>
        <dsp:cNvSpPr/>
      </dsp:nvSpPr>
      <dsp:spPr>
        <a:xfrm>
          <a:off x="790942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177FA-C41E-47BC-AF92-8827056C0873}">
      <dsp:nvSpPr>
        <dsp:cNvPr id="0" name=""/>
        <dsp:cNvSpPr/>
      </dsp:nvSpPr>
      <dsp:spPr>
        <a:xfrm>
          <a:off x="137302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Automating automation</a:t>
          </a:r>
        </a:p>
      </dsp:txBody>
      <dsp:txXfrm>
        <a:off x="137302" y="2239946"/>
        <a:ext cx="2376871" cy="720000"/>
      </dsp:txXfrm>
    </dsp:sp>
    <dsp:sp modelId="{72EA5D83-C796-4C97-9F10-59C13988C5A5}">
      <dsp:nvSpPr>
        <dsp:cNvPr id="0" name=""/>
        <dsp:cNvSpPr/>
      </dsp:nvSpPr>
      <dsp:spPr>
        <a:xfrm>
          <a:off x="3583766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35884-6DDD-4308-9C3D-7B354EE5F072}">
      <dsp:nvSpPr>
        <dsp:cNvPr id="0" name=""/>
        <dsp:cNvSpPr/>
      </dsp:nvSpPr>
      <dsp:spPr>
        <a:xfrm>
          <a:off x="2930126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Getting computers to program themselves</a:t>
          </a:r>
        </a:p>
      </dsp:txBody>
      <dsp:txXfrm>
        <a:off x="2930126" y="2239946"/>
        <a:ext cx="2376871" cy="720000"/>
      </dsp:txXfrm>
    </dsp:sp>
    <dsp:sp modelId="{E3971723-09FE-4157-BC5F-1AD0FDE11D4C}">
      <dsp:nvSpPr>
        <dsp:cNvPr id="0" name=""/>
        <dsp:cNvSpPr/>
      </dsp:nvSpPr>
      <dsp:spPr>
        <a:xfrm>
          <a:off x="6376591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86BAA-DE9C-421D-B263-9258603D27C7}">
      <dsp:nvSpPr>
        <dsp:cNvPr id="0" name=""/>
        <dsp:cNvSpPr/>
      </dsp:nvSpPr>
      <dsp:spPr>
        <a:xfrm>
          <a:off x="5722951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Writing software is the bottleneck</a:t>
          </a:r>
        </a:p>
      </dsp:txBody>
      <dsp:txXfrm>
        <a:off x="5722951" y="2239946"/>
        <a:ext cx="2376871" cy="720000"/>
      </dsp:txXfrm>
    </dsp:sp>
    <dsp:sp modelId="{4B232551-238E-4D1A-9242-A0EDBF0111CB}">
      <dsp:nvSpPr>
        <dsp:cNvPr id="0" name=""/>
        <dsp:cNvSpPr/>
      </dsp:nvSpPr>
      <dsp:spPr>
        <a:xfrm>
          <a:off x="9169415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0101-3C16-469D-B8AF-88404B4049FD}">
      <dsp:nvSpPr>
        <dsp:cNvPr id="0" name=""/>
        <dsp:cNvSpPr/>
      </dsp:nvSpPr>
      <dsp:spPr>
        <a:xfrm>
          <a:off x="8515775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Let the data do the work instead!</a:t>
          </a:r>
        </a:p>
      </dsp:txBody>
      <dsp:txXfrm>
        <a:off x="8515775" y="2239946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68834-C762-46C9-B5BB-FEECA09F1E26}">
      <dsp:nvSpPr>
        <dsp:cNvPr id="0" name=""/>
        <dsp:cNvSpPr/>
      </dsp:nvSpPr>
      <dsp:spPr>
        <a:xfrm>
          <a:off x="0" y="1944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search </a:t>
          </a:r>
        </a:p>
      </dsp:txBody>
      <dsp:txXfrm>
        <a:off x="15992" y="35433"/>
        <a:ext cx="6723526" cy="295616"/>
      </dsp:txXfrm>
    </dsp:sp>
    <dsp:sp modelId="{6E1CFE13-A487-42B8-98AC-137B4928F9E6}">
      <dsp:nvSpPr>
        <dsp:cNvPr id="0" name=""/>
        <dsp:cNvSpPr/>
      </dsp:nvSpPr>
      <dsp:spPr>
        <a:xfrm>
          <a:off x="0" y="38736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48660"/>
                <a:satOff val="245"/>
                <a:lumOff val="-137"/>
                <a:alphaOff val="0"/>
                <a:tint val="98000"/>
                <a:lumMod val="110000"/>
              </a:schemeClr>
            </a:gs>
            <a:gs pos="84000">
              <a:schemeClr val="accent5">
                <a:hueOff val="-148660"/>
                <a:satOff val="245"/>
                <a:lumOff val="-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Computational biology</a:t>
          </a:r>
        </a:p>
      </dsp:txBody>
      <dsp:txXfrm>
        <a:off x="15992" y="403353"/>
        <a:ext cx="6723526" cy="295616"/>
      </dsp:txXfrm>
    </dsp:sp>
    <dsp:sp modelId="{45828162-3BF1-416F-8E35-81316D0261FC}">
      <dsp:nvSpPr>
        <dsp:cNvPr id="0" name=""/>
        <dsp:cNvSpPr/>
      </dsp:nvSpPr>
      <dsp:spPr>
        <a:xfrm>
          <a:off x="0" y="75528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297320"/>
                <a:satOff val="489"/>
                <a:lumOff val="-275"/>
                <a:alphaOff val="0"/>
                <a:tint val="98000"/>
                <a:lumMod val="110000"/>
              </a:schemeClr>
            </a:gs>
            <a:gs pos="84000">
              <a:schemeClr val="accent5">
                <a:hueOff val="-297320"/>
                <a:satOff val="489"/>
                <a:lumOff val="-27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 Detection</a:t>
          </a:r>
        </a:p>
      </dsp:txBody>
      <dsp:txXfrm>
        <a:off x="15992" y="771273"/>
        <a:ext cx="6723526" cy="295616"/>
      </dsp:txXfrm>
    </dsp:sp>
    <dsp:sp modelId="{BF8E0BB8-9BAF-4430-9CD2-188816A6863B}">
      <dsp:nvSpPr>
        <dsp:cNvPr id="0" name=""/>
        <dsp:cNvSpPr/>
      </dsp:nvSpPr>
      <dsp:spPr>
        <a:xfrm>
          <a:off x="0" y="112320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445981"/>
                <a:satOff val="734"/>
                <a:lumOff val="-412"/>
                <a:alphaOff val="0"/>
                <a:tint val="98000"/>
                <a:lumMod val="110000"/>
              </a:schemeClr>
            </a:gs>
            <a:gs pos="84000">
              <a:schemeClr val="accent5">
                <a:hueOff val="-445981"/>
                <a:satOff val="734"/>
                <a:lumOff val="-41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Finance</a:t>
          </a:r>
        </a:p>
      </dsp:txBody>
      <dsp:txXfrm>
        <a:off x="15992" y="1139193"/>
        <a:ext cx="6723526" cy="295616"/>
      </dsp:txXfrm>
    </dsp:sp>
    <dsp:sp modelId="{C78A1B30-1006-4AE7-A546-AAFF733D4EA5}">
      <dsp:nvSpPr>
        <dsp:cNvPr id="0" name=""/>
        <dsp:cNvSpPr/>
      </dsp:nvSpPr>
      <dsp:spPr>
        <a:xfrm>
          <a:off x="0" y="149112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594641"/>
                <a:satOff val="978"/>
                <a:lumOff val="-549"/>
                <a:alphaOff val="0"/>
                <a:tint val="98000"/>
                <a:lumMod val="110000"/>
              </a:schemeClr>
            </a:gs>
            <a:gs pos="84000">
              <a:schemeClr val="accent5">
                <a:hueOff val="-594641"/>
                <a:satOff val="978"/>
                <a:lumOff val="-54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E-commerce</a:t>
          </a:r>
        </a:p>
      </dsp:txBody>
      <dsp:txXfrm>
        <a:off x="15992" y="1507113"/>
        <a:ext cx="6723526" cy="295616"/>
      </dsp:txXfrm>
    </dsp:sp>
    <dsp:sp modelId="{A692880E-BCEC-47DC-8566-E8D819C31048}">
      <dsp:nvSpPr>
        <dsp:cNvPr id="0" name=""/>
        <dsp:cNvSpPr/>
      </dsp:nvSpPr>
      <dsp:spPr>
        <a:xfrm>
          <a:off x="0" y="185904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743301"/>
                <a:satOff val="1223"/>
                <a:lumOff val="-686"/>
                <a:alphaOff val="0"/>
                <a:tint val="98000"/>
                <a:lumMod val="110000"/>
              </a:schemeClr>
            </a:gs>
            <a:gs pos="84000">
              <a:schemeClr val="accent5">
                <a:hueOff val="-743301"/>
                <a:satOff val="1223"/>
                <a:lumOff val="-68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Space exploration</a:t>
          </a:r>
        </a:p>
      </dsp:txBody>
      <dsp:txXfrm>
        <a:off x="15992" y="1875033"/>
        <a:ext cx="6723526" cy="295616"/>
      </dsp:txXfrm>
    </dsp:sp>
    <dsp:sp modelId="{50C4C6F4-8588-458D-95C0-35B62B3EEEDF}">
      <dsp:nvSpPr>
        <dsp:cNvPr id="0" name=""/>
        <dsp:cNvSpPr/>
      </dsp:nvSpPr>
      <dsp:spPr>
        <a:xfrm>
          <a:off x="0" y="222696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891961"/>
                <a:satOff val="1467"/>
                <a:lumOff val="-824"/>
                <a:alphaOff val="0"/>
                <a:tint val="98000"/>
                <a:lumMod val="110000"/>
              </a:schemeClr>
            </a:gs>
            <a:gs pos="84000">
              <a:schemeClr val="accent5">
                <a:hueOff val="-891961"/>
                <a:satOff val="1467"/>
                <a:lumOff val="-82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Robotics</a:t>
          </a:r>
        </a:p>
      </dsp:txBody>
      <dsp:txXfrm>
        <a:off x="15992" y="2242953"/>
        <a:ext cx="6723526" cy="295616"/>
      </dsp:txXfrm>
    </dsp:sp>
    <dsp:sp modelId="{4ABC748A-91AB-412B-BA45-24F7FCA24CA1}">
      <dsp:nvSpPr>
        <dsp:cNvPr id="0" name=""/>
        <dsp:cNvSpPr/>
      </dsp:nvSpPr>
      <dsp:spPr>
        <a:xfrm>
          <a:off x="0" y="259488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040621"/>
                <a:satOff val="1712"/>
                <a:lumOff val="-961"/>
                <a:alphaOff val="0"/>
                <a:tint val="98000"/>
                <a:lumMod val="110000"/>
              </a:schemeClr>
            </a:gs>
            <a:gs pos="84000">
              <a:schemeClr val="accent5">
                <a:hueOff val="-1040621"/>
                <a:satOff val="1712"/>
                <a:lumOff val="-96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Information extraction</a:t>
          </a:r>
        </a:p>
      </dsp:txBody>
      <dsp:txXfrm>
        <a:off x="15992" y="2610873"/>
        <a:ext cx="6723526" cy="295616"/>
      </dsp:txXfrm>
    </dsp:sp>
    <dsp:sp modelId="{237DD70B-E4B3-4228-99D4-424750ACEB82}">
      <dsp:nvSpPr>
        <dsp:cNvPr id="0" name=""/>
        <dsp:cNvSpPr/>
      </dsp:nvSpPr>
      <dsp:spPr>
        <a:xfrm>
          <a:off x="0" y="296280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189282"/>
                <a:satOff val="1956"/>
                <a:lumOff val="-1098"/>
                <a:alphaOff val="0"/>
                <a:tint val="98000"/>
                <a:lumMod val="110000"/>
              </a:schemeClr>
            </a:gs>
            <a:gs pos="84000">
              <a:schemeClr val="accent5">
                <a:hueOff val="-1189282"/>
                <a:satOff val="1956"/>
                <a:lumOff val="-109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Social networks</a:t>
          </a:r>
        </a:p>
      </dsp:txBody>
      <dsp:txXfrm>
        <a:off x="15992" y="2978793"/>
        <a:ext cx="6723526" cy="295616"/>
      </dsp:txXfrm>
    </dsp:sp>
    <dsp:sp modelId="{5FADF54F-511A-4E7B-93CD-2E7B4FDB9EE9}">
      <dsp:nvSpPr>
        <dsp:cNvPr id="0" name=""/>
        <dsp:cNvSpPr/>
      </dsp:nvSpPr>
      <dsp:spPr>
        <a:xfrm>
          <a:off x="0" y="333072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337942"/>
                <a:satOff val="2201"/>
                <a:lumOff val="-1236"/>
                <a:alphaOff val="0"/>
                <a:tint val="98000"/>
                <a:lumMod val="110000"/>
              </a:schemeClr>
            </a:gs>
            <a:gs pos="84000">
              <a:schemeClr val="accent5">
                <a:hueOff val="-1337942"/>
                <a:satOff val="2201"/>
                <a:lumOff val="-123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Debugging</a:t>
          </a:r>
        </a:p>
      </dsp:txBody>
      <dsp:txXfrm>
        <a:off x="15992" y="3346713"/>
        <a:ext cx="6723526" cy="295616"/>
      </dsp:txXfrm>
    </dsp:sp>
    <dsp:sp modelId="{53AAFAF9-0C8A-4253-96B9-FCA14CA3DFE8}">
      <dsp:nvSpPr>
        <dsp:cNvPr id="0" name=""/>
        <dsp:cNvSpPr/>
      </dsp:nvSpPr>
      <dsp:spPr>
        <a:xfrm>
          <a:off x="0" y="369864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486602"/>
                <a:satOff val="2445"/>
                <a:lumOff val="-1373"/>
                <a:alphaOff val="0"/>
                <a:tint val="98000"/>
                <a:lumMod val="110000"/>
              </a:schemeClr>
            </a:gs>
            <a:gs pos="84000">
              <a:schemeClr val="accent5">
                <a:hueOff val="-1486602"/>
                <a:satOff val="2445"/>
                <a:lumOff val="-137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[Your favorite area]</a:t>
          </a:r>
        </a:p>
      </dsp:txBody>
      <dsp:txXfrm>
        <a:off x="15992" y="3714633"/>
        <a:ext cx="6723526" cy="295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FD752-7EE2-4383-A05B-3DBFDFB8E132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CCD11-6DD4-451C-B1F0-22B3D989A9FC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60741-B006-4A4F-99EA-9BF295668380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Tens of thousands of machine learning algorithms</a:t>
          </a:r>
        </a:p>
      </dsp:txBody>
      <dsp:txXfrm>
        <a:off x="1553633" y="574"/>
        <a:ext cx="5458736" cy="1345137"/>
      </dsp:txXfrm>
    </dsp:sp>
    <dsp:sp modelId="{7027E829-7D31-4E94-BD96-73981DF60370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03029-2038-4F2E-AD7C-929C2AC86FE3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76A8E-88BF-4F2F-A7AD-891176397B5F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Hundreds new every year</a:t>
          </a:r>
        </a:p>
      </dsp:txBody>
      <dsp:txXfrm>
        <a:off x="1553633" y="1681996"/>
        <a:ext cx="5458736" cy="1345137"/>
      </dsp:txXfrm>
    </dsp:sp>
    <dsp:sp modelId="{17ADE644-17F4-4952-957E-F3E120B2F099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4ADBC-CF00-4EE2-BEB3-0F5FB15F8E0A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CFB41-CEA0-4D1C-A7CE-12D20CC519DA}">
      <dsp:nvSpPr>
        <dsp:cNvPr id="0" name=""/>
        <dsp:cNvSpPr/>
      </dsp:nvSpPr>
      <dsp:spPr>
        <a:xfrm>
          <a:off x="1553633" y="3363418"/>
          <a:ext cx="315556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Every machine learning algorithm has three components:</a:t>
          </a:r>
        </a:p>
      </dsp:txBody>
      <dsp:txXfrm>
        <a:off x="1553633" y="3363418"/>
        <a:ext cx="3155566" cy="1345137"/>
      </dsp:txXfrm>
    </dsp:sp>
    <dsp:sp modelId="{5C5E594D-0F5B-4356-BBDA-180E80B81B35}">
      <dsp:nvSpPr>
        <dsp:cNvPr id="0" name=""/>
        <dsp:cNvSpPr/>
      </dsp:nvSpPr>
      <dsp:spPr>
        <a:xfrm>
          <a:off x="4709200" y="3363418"/>
          <a:ext cx="2303169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Representation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Evaluation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Optimization</a:t>
          </a:r>
          <a:endParaRPr lang="en-US" sz="1800" kern="1200"/>
        </a:p>
      </dsp:txBody>
      <dsp:txXfrm>
        <a:off x="4709200" y="3363418"/>
        <a:ext cx="2303169" cy="134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25210-2DAB-460E-9203-82DC4AA82930}">
      <dsp:nvSpPr>
        <dsp:cNvPr id="0" name=""/>
        <dsp:cNvSpPr/>
      </dsp:nvSpPr>
      <dsp:spPr>
        <a:xfrm>
          <a:off x="0" y="574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FD8CE-282F-431C-A35A-BA6C82599613}">
      <dsp:nvSpPr>
        <dsp:cNvPr id="0" name=""/>
        <dsp:cNvSpPr/>
      </dsp:nvSpPr>
      <dsp:spPr>
        <a:xfrm>
          <a:off x="146068" y="109220"/>
          <a:ext cx="265578" cy="265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A77B0-3EAB-4F96-B8A4-01B4A28582EF}">
      <dsp:nvSpPr>
        <dsp:cNvPr id="0" name=""/>
        <dsp:cNvSpPr/>
      </dsp:nvSpPr>
      <dsp:spPr>
        <a:xfrm>
          <a:off x="557714" y="574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Decision trees</a:t>
          </a:r>
        </a:p>
      </dsp:txBody>
      <dsp:txXfrm>
        <a:off x="557714" y="574"/>
        <a:ext cx="6454655" cy="482869"/>
      </dsp:txXfrm>
    </dsp:sp>
    <dsp:sp modelId="{B386B427-B49E-45AA-A2E7-60E9B2194D5D}">
      <dsp:nvSpPr>
        <dsp:cNvPr id="0" name=""/>
        <dsp:cNvSpPr/>
      </dsp:nvSpPr>
      <dsp:spPr>
        <a:xfrm>
          <a:off x="0" y="604162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9269C-3A67-4661-88F7-F3C989B03933}">
      <dsp:nvSpPr>
        <dsp:cNvPr id="0" name=""/>
        <dsp:cNvSpPr/>
      </dsp:nvSpPr>
      <dsp:spPr>
        <a:xfrm>
          <a:off x="146068" y="712807"/>
          <a:ext cx="265578" cy="265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1FAB2-E47F-46FE-9A2D-096FD752B0BE}">
      <dsp:nvSpPr>
        <dsp:cNvPr id="0" name=""/>
        <dsp:cNvSpPr/>
      </dsp:nvSpPr>
      <dsp:spPr>
        <a:xfrm>
          <a:off x="557714" y="604162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Sets of rules / Logic programs</a:t>
          </a:r>
        </a:p>
      </dsp:txBody>
      <dsp:txXfrm>
        <a:off x="557714" y="604162"/>
        <a:ext cx="6454655" cy="482869"/>
      </dsp:txXfrm>
    </dsp:sp>
    <dsp:sp modelId="{2A6A3175-491B-42A1-A46D-0F31FEDC7024}">
      <dsp:nvSpPr>
        <dsp:cNvPr id="0" name=""/>
        <dsp:cNvSpPr/>
      </dsp:nvSpPr>
      <dsp:spPr>
        <a:xfrm>
          <a:off x="0" y="1207749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302F5-BD89-494E-8D56-F123DEDE2703}">
      <dsp:nvSpPr>
        <dsp:cNvPr id="0" name=""/>
        <dsp:cNvSpPr/>
      </dsp:nvSpPr>
      <dsp:spPr>
        <a:xfrm>
          <a:off x="146068" y="1316395"/>
          <a:ext cx="265578" cy="265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B80E1-20CC-41C4-8C81-D25F9523B305}">
      <dsp:nvSpPr>
        <dsp:cNvPr id="0" name=""/>
        <dsp:cNvSpPr/>
      </dsp:nvSpPr>
      <dsp:spPr>
        <a:xfrm>
          <a:off x="557714" y="1207749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Instances</a:t>
          </a:r>
        </a:p>
      </dsp:txBody>
      <dsp:txXfrm>
        <a:off x="557714" y="1207749"/>
        <a:ext cx="6454655" cy="482869"/>
      </dsp:txXfrm>
    </dsp:sp>
    <dsp:sp modelId="{75A8CBCF-7A7D-4513-81DE-26F8971317A8}">
      <dsp:nvSpPr>
        <dsp:cNvPr id="0" name=""/>
        <dsp:cNvSpPr/>
      </dsp:nvSpPr>
      <dsp:spPr>
        <a:xfrm>
          <a:off x="0" y="1811336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F5226-39E1-4122-A78B-F6E52D60F397}">
      <dsp:nvSpPr>
        <dsp:cNvPr id="0" name=""/>
        <dsp:cNvSpPr/>
      </dsp:nvSpPr>
      <dsp:spPr>
        <a:xfrm>
          <a:off x="146068" y="1919982"/>
          <a:ext cx="265578" cy="265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BFFA3-F4C7-46B0-87CC-1BFACFD4982B}">
      <dsp:nvSpPr>
        <dsp:cNvPr id="0" name=""/>
        <dsp:cNvSpPr/>
      </dsp:nvSpPr>
      <dsp:spPr>
        <a:xfrm>
          <a:off x="557714" y="1811336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Graphical models (Bayes/Markov nets)</a:t>
          </a:r>
        </a:p>
      </dsp:txBody>
      <dsp:txXfrm>
        <a:off x="557714" y="1811336"/>
        <a:ext cx="6454655" cy="482869"/>
      </dsp:txXfrm>
    </dsp:sp>
    <dsp:sp modelId="{51D3188B-5395-44EB-BDDD-93FAA3E6E32F}">
      <dsp:nvSpPr>
        <dsp:cNvPr id="0" name=""/>
        <dsp:cNvSpPr/>
      </dsp:nvSpPr>
      <dsp:spPr>
        <a:xfrm>
          <a:off x="0" y="2414924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CD5B5-7EE3-4F24-B6C4-4DD2DC5DEC09}">
      <dsp:nvSpPr>
        <dsp:cNvPr id="0" name=""/>
        <dsp:cNvSpPr/>
      </dsp:nvSpPr>
      <dsp:spPr>
        <a:xfrm>
          <a:off x="146068" y="2523569"/>
          <a:ext cx="265578" cy="265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3F21D-A006-46C1-AC5B-2074E348C975}">
      <dsp:nvSpPr>
        <dsp:cNvPr id="0" name=""/>
        <dsp:cNvSpPr/>
      </dsp:nvSpPr>
      <dsp:spPr>
        <a:xfrm>
          <a:off x="557714" y="2414924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Neural networks</a:t>
          </a:r>
        </a:p>
      </dsp:txBody>
      <dsp:txXfrm>
        <a:off x="557714" y="2414924"/>
        <a:ext cx="6454655" cy="482869"/>
      </dsp:txXfrm>
    </dsp:sp>
    <dsp:sp modelId="{7392AA26-9B67-4361-9EFD-300D7C829BE0}">
      <dsp:nvSpPr>
        <dsp:cNvPr id="0" name=""/>
        <dsp:cNvSpPr/>
      </dsp:nvSpPr>
      <dsp:spPr>
        <a:xfrm>
          <a:off x="0" y="3018511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A9861-217C-469C-A7F1-70F059EBCFD1}">
      <dsp:nvSpPr>
        <dsp:cNvPr id="0" name=""/>
        <dsp:cNvSpPr/>
      </dsp:nvSpPr>
      <dsp:spPr>
        <a:xfrm>
          <a:off x="146068" y="3127157"/>
          <a:ext cx="265578" cy="2655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C5C3F-F043-47B7-8723-4174F9851FB7}">
      <dsp:nvSpPr>
        <dsp:cNvPr id="0" name=""/>
        <dsp:cNvSpPr/>
      </dsp:nvSpPr>
      <dsp:spPr>
        <a:xfrm>
          <a:off x="557714" y="3018511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vector machines</a:t>
          </a:r>
        </a:p>
      </dsp:txBody>
      <dsp:txXfrm>
        <a:off x="557714" y="3018511"/>
        <a:ext cx="6454655" cy="482869"/>
      </dsp:txXfrm>
    </dsp:sp>
    <dsp:sp modelId="{E31DDE8D-A52D-44DB-A361-F2FF75721634}">
      <dsp:nvSpPr>
        <dsp:cNvPr id="0" name=""/>
        <dsp:cNvSpPr/>
      </dsp:nvSpPr>
      <dsp:spPr>
        <a:xfrm>
          <a:off x="0" y="3622098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59A3C-0B55-4405-8AB8-E6B641D785B1}">
      <dsp:nvSpPr>
        <dsp:cNvPr id="0" name=""/>
        <dsp:cNvSpPr/>
      </dsp:nvSpPr>
      <dsp:spPr>
        <a:xfrm>
          <a:off x="146068" y="3730744"/>
          <a:ext cx="265578" cy="26557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636ED-01E6-494A-BC47-A13CE52E3185}">
      <dsp:nvSpPr>
        <dsp:cNvPr id="0" name=""/>
        <dsp:cNvSpPr/>
      </dsp:nvSpPr>
      <dsp:spPr>
        <a:xfrm>
          <a:off x="557714" y="3622098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ensembles</a:t>
          </a:r>
        </a:p>
      </dsp:txBody>
      <dsp:txXfrm>
        <a:off x="557714" y="3622098"/>
        <a:ext cx="6454655" cy="482869"/>
      </dsp:txXfrm>
    </dsp:sp>
    <dsp:sp modelId="{F1020A49-63C9-4B78-B796-9B829C6C0854}">
      <dsp:nvSpPr>
        <dsp:cNvPr id="0" name=""/>
        <dsp:cNvSpPr/>
      </dsp:nvSpPr>
      <dsp:spPr>
        <a:xfrm>
          <a:off x="0" y="4225686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BC350-1463-4D5A-905E-5EBB4A3D447F}">
      <dsp:nvSpPr>
        <dsp:cNvPr id="0" name=""/>
        <dsp:cNvSpPr/>
      </dsp:nvSpPr>
      <dsp:spPr>
        <a:xfrm>
          <a:off x="146068" y="4334331"/>
          <a:ext cx="265578" cy="26557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43366-B488-46FE-872B-7550321AD865}">
      <dsp:nvSpPr>
        <dsp:cNvPr id="0" name=""/>
        <dsp:cNvSpPr/>
      </dsp:nvSpPr>
      <dsp:spPr>
        <a:xfrm>
          <a:off x="557714" y="4225686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Etc.</a:t>
          </a:r>
        </a:p>
      </dsp:txBody>
      <dsp:txXfrm>
        <a:off x="557714" y="4225686"/>
        <a:ext cx="6454655" cy="482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187E1-003D-4AC9-99CA-B668A8C384BE}">
      <dsp:nvSpPr>
        <dsp:cNvPr id="0" name=""/>
        <dsp:cNvSpPr/>
      </dsp:nvSpPr>
      <dsp:spPr>
        <a:xfrm>
          <a:off x="0" y="15285"/>
          <a:ext cx="7012370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Accuracy</a:t>
          </a:r>
        </a:p>
      </dsp:txBody>
      <dsp:txXfrm>
        <a:off x="20561" y="35846"/>
        <a:ext cx="6971248" cy="380078"/>
      </dsp:txXfrm>
    </dsp:sp>
    <dsp:sp modelId="{4DD04CAA-8369-4DD9-93C8-C03467F2DF4B}">
      <dsp:nvSpPr>
        <dsp:cNvPr id="0" name=""/>
        <dsp:cNvSpPr/>
      </dsp:nvSpPr>
      <dsp:spPr>
        <a:xfrm>
          <a:off x="0" y="488325"/>
          <a:ext cx="7012370" cy="421200"/>
        </a:xfrm>
        <a:prstGeom prst="roundRect">
          <a:avLst/>
        </a:prstGeom>
        <a:solidFill>
          <a:schemeClr val="accent2">
            <a:hueOff val="-166129"/>
            <a:satOff val="19"/>
            <a:lumOff val="76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Precision and recall</a:t>
          </a:r>
        </a:p>
      </dsp:txBody>
      <dsp:txXfrm>
        <a:off x="20561" y="508886"/>
        <a:ext cx="6971248" cy="380078"/>
      </dsp:txXfrm>
    </dsp:sp>
    <dsp:sp modelId="{C421699A-D275-46A6-A6B7-5069D3400D8C}">
      <dsp:nvSpPr>
        <dsp:cNvPr id="0" name=""/>
        <dsp:cNvSpPr/>
      </dsp:nvSpPr>
      <dsp:spPr>
        <a:xfrm>
          <a:off x="0" y="961365"/>
          <a:ext cx="7012370" cy="421200"/>
        </a:xfrm>
        <a:prstGeom prst="roundRect">
          <a:avLst/>
        </a:prstGeom>
        <a:solidFill>
          <a:schemeClr val="accent2">
            <a:hueOff val="-332258"/>
            <a:satOff val="38"/>
            <a:lumOff val="152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Squared error</a:t>
          </a:r>
        </a:p>
      </dsp:txBody>
      <dsp:txXfrm>
        <a:off x="20561" y="981926"/>
        <a:ext cx="6971248" cy="380078"/>
      </dsp:txXfrm>
    </dsp:sp>
    <dsp:sp modelId="{A7B0E6AD-DE32-4502-8259-FE892FFA027B}">
      <dsp:nvSpPr>
        <dsp:cNvPr id="0" name=""/>
        <dsp:cNvSpPr/>
      </dsp:nvSpPr>
      <dsp:spPr>
        <a:xfrm>
          <a:off x="0" y="1434405"/>
          <a:ext cx="7012370" cy="421200"/>
        </a:xfrm>
        <a:prstGeom prst="roundRect">
          <a:avLst/>
        </a:prstGeom>
        <a:solidFill>
          <a:schemeClr val="accent2">
            <a:hueOff val="-498387"/>
            <a:satOff val="56"/>
            <a:lumOff val="228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Likelihood</a:t>
          </a:r>
        </a:p>
      </dsp:txBody>
      <dsp:txXfrm>
        <a:off x="20561" y="1454966"/>
        <a:ext cx="6971248" cy="380078"/>
      </dsp:txXfrm>
    </dsp:sp>
    <dsp:sp modelId="{38BB0DA5-00DA-42B7-B924-233C8782E6F9}">
      <dsp:nvSpPr>
        <dsp:cNvPr id="0" name=""/>
        <dsp:cNvSpPr/>
      </dsp:nvSpPr>
      <dsp:spPr>
        <a:xfrm>
          <a:off x="0" y="1907445"/>
          <a:ext cx="7012370" cy="421200"/>
        </a:xfrm>
        <a:prstGeom prst="roundRect">
          <a:avLst/>
        </a:prstGeom>
        <a:solidFill>
          <a:schemeClr val="accent2">
            <a:hueOff val="-664515"/>
            <a:satOff val="75"/>
            <a:lumOff val="305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Posterior probability</a:t>
          </a:r>
        </a:p>
      </dsp:txBody>
      <dsp:txXfrm>
        <a:off x="20561" y="1928006"/>
        <a:ext cx="6971248" cy="380078"/>
      </dsp:txXfrm>
    </dsp:sp>
    <dsp:sp modelId="{EFE07CAA-7235-47FE-972D-4479A481A5DC}">
      <dsp:nvSpPr>
        <dsp:cNvPr id="0" name=""/>
        <dsp:cNvSpPr/>
      </dsp:nvSpPr>
      <dsp:spPr>
        <a:xfrm>
          <a:off x="0" y="2380485"/>
          <a:ext cx="7012370" cy="421200"/>
        </a:xfrm>
        <a:prstGeom prst="roundRect">
          <a:avLst/>
        </a:prstGeom>
        <a:solidFill>
          <a:schemeClr val="accent2">
            <a:hueOff val="-830644"/>
            <a:satOff val="94"/>
            <a:lumOff val="381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Cost / Utility</a:t>
          </a:r>
        </a:p>
      </dsp:txBody>
      <dsp:txXfrm>
        <a:off x="20561" y="2401046"/>
        <a:ext cx="6971248" cy="380078"/>
      </dsp:txXfrm>
    </dsp:sp>
    <dsp:sp modelId="{A0B155CA-B425-4250-8B56-6291692579A4}">
      <dsp:nvSpPr>
        <dsp:cNvPr id="0" name=""/>
        <dsp:cNvSpPr/>
      </dsp:nvSpPr>
      <dsp:spPr>
        <a:xfrm>
          <a:off x="0" y="2853525"/>
          <a:ext cx="7012370" cy="421200"/>
        </a:xfrm>
        <a:prstGeom prst="roundRect">
          <a:avLst/>
        </a:prstGeom>
        <a:solidFill>
          <a:schemeClr val="accent2">
            <a:hueOff val="-996773"/>
            <a:satOff val="113"/>
            <a:lumOff val="45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Margin</a:t>
          </a:r>
        </a:p>
      </dsp:txBody>
      <dsp:txXfrm>
        <a:off x="20561" y="2874086"/>
        <a:ext cx="6971248" cy="380078"/>
      </dsp:txXfrm>
    </dsp:sp>
    <dsp:sp modelId="{D1187F72-9D9F-49DC-955C-A4F01940574B}">
      <dsp:nvSpPr>
        <dsp:cNvPr id="0" name=""/>
        <dsp:cNvSpPr/>
      </dsp:nvSpPr>
      <dsp:spPr>
        <a:xfrm>
          <a:off x="0" y="3326565"/>
          <a:ext cx="7012370" cy="421200"/>
        </a:xfrm>
        <a:prstGeom prst="roundRect">
          <a:avLst/>
        </a:prstGeom>
        <a:solidFill>
          <a:schemeClr val="accent2">
            <a:hueOff val="-1162902"/>
            <a:satOff val="131"/>
            <a:lumOff val="53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Entropy</a:t>
          </a:r>
        </a:p>
      </dsp:txBody>
      <dsp:txXfrm>
        <a:off x="20561" y="3347126"/>
        <a:ext cx="6971248" cy="380078"/>
      </dsp:txXfrm>
    </dsp:sp>
    <dsp:sp modelId="{EFFA574A-1D45-4484-A59B-70F249CDB7F4}">
      <dsp:nvSpPr>
        <dsp:cNvPr id="0" name=""/>
        <dsp:cNvSpPr/>
      </dsp:nvSpPr>
      <dsp:spPr>
        <a:xfrm>
          <a:off x="0" y="3799605"/>
          <a:ext cx="7012370" cy="421200"/>
        </a:xfrm>
        <a:prstGeom prst="roundRect">
          <a:avLst/>
        </a:prstGeom>
        <a:solidFill>
          <a:schemeClr val="accent2">
            <a:hueOff val="-1329031"/>
            <a:satOff val="150"/>
            <a:lumOff val="610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K-L divergence</a:t>
          </a:r>
        </a:p>
      </dsp:txBody>
      <dsp:txXfrm>
        <a:off x="20561" y="3820166"/>
        <a:ext cx="6971248" cy="380078"/>
      </dsp:txXfrm>
    </dsp:sp>
    <dsp:sp modelId="{BC17DA17-1F7D-4A8F-8B5D-965C33A08A82}">
      <dsp:nvSpPr>
        <dsp:cNvPr id="0" name=""/>
        <dsp:cNvSpPr/>
      </dsp:nvSpPr>
      <dsp:spPr>
        <a:xfrm>
          <a:off x="0" y="4272645"/>
          <a:ext cx="7012370" cy="421200"/>
        </a:xfrm>
        <a:prstGeom prst="roundRect">
          <a:avLst/>
        </a:prstGeom>
        <a:solidFill>
          <a:schemeClr val="accent2">
            <a:hueOff val="-1495160"/>
            <a:satOff val="169"/>
            <a:lumOff val="686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Etc.</a:t>
          </a:r>
        </a:p>
      </dsp:txBody>
      <dsp:txXfrm>
        <a:off x="20561" y="4293206"/>
        <a:ext cx="6971248" cy="380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B8145-9DB0-4868-B1B0-E07118C56AD7}">
      <dsp:nvSpPr>
        <dsp:cNvPr id="0" name=""/>
        <dsp:cNvSpPr/>
      </dsp:nvSpPr>
      <dsp:spPr>
        <a:xfrm>
          <a:off x="0" y="394522"/>
          <a:ext cx="7012370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E.g.: Greedy search</a:t>
          </a:r>
        </a:p>
      </dsp:txBody>
      <dsp:txXfrm>
        <a:off x="0" y="394522"/>
        <a:ext cx="7012370" cy="1085175"/>
      </dsp:txXfrm>
    </dsp:sp>
    <dsp:sp modelId="{8ED0EEB6-2C2E-49CF-A1C7-D93C4C71153F}">
      <dsp:nvSpPr>
        <dsp:cNvPr id="0" name=""/>
        <dsp:cNvSpPr/>
      </dsp:nvSpPr>
      <dsp:spPr>
        <a:xfrm>
          <a:off x="350618" y="10762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Combinatorial </a:t>
          </a:r>
          <a:r>
            <a:rPr lang="en-US" sz="26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optimization</a:t>
          </a:r>
        </a:p>
      </dsp:txBody>
      <dsp:txXfrm>
        <a:off x="388085" y="48229"/>
        <a:ext cx="4833725" cy="692586"/>
      </dsp:txXfrm>
    </dsp:sp>
    <dsp:sp modelId="{8D17A2F1-E4AF-4210-955A-A80F55764054}">
      <dsp:nvSpPr>
        <dsp:cNvPr id="0" name=""/>
        <dsp:cNvSpPr/>
      </dsp:nvSpPr>
      <dsp:spPr>
        <a:xfrm>
          <a:off x="0" y="2003857"/>
          <a:ext cx="7012370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E.g.: Gradient descent</a:t>
          </a:r>
        </a:p>
      </dsp:txBody>
      <dsp:txXfrm>
        <a:off x="0" y="2003857"/>
        <a:ext cx="7012370" cy="1085175"/>
      </dsp:txXfrm>
    </dsp:sp>
    <dsp:sp modelId="{669390F1-0325-4335-8A90-06AF87A09526}">
      <dsp:nvSpPr>
        <dsp:cNvPr id="0" name=""/>
        <dsp:cNvSpPr/>
      </dsp:nvSpPr>
      <dsp:spPr>
        <a:xfrm>
          <a:off x="350618" y="1620097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Convex optimization</a:t>
          </a:r>
        </a:p>
      </dsp:txBody>
      <dsp:txXfrm>
        <a:off x="388085" y="1657564"/>
        <a:ext cx="4833725" cy="692586"/>
      </dsp:txXfrm>
    </dsp:sp>
    <dsp:sp modelId="{90F3D96F-70B6-473A-AEE4-0E1AC5F6F6C8}">
      <dsp:nvSpPr>
        <dsp:cNvPr id="0" name=""/>
        <dsp:cNvSpPr/>
      </dsp:nvSpPr>
      <dsp:spPr>
        <a:xfrm>
          <a:off x="0" y="3613193"/>
          <a:ext cx="7012370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E.g.: Linear programming</a:t>
          </a:r>
        </a:p>
      </dsp:txBody>
      <dsp:txXfrm>
        <a:off x="0" y="3613193"/>
        <a:ext cx="7012370" cy="1085175"/>
      </dsp:txXfrm>
    </dsp:sp>
    <dsp:sp modelId="{2C0F7076-5BF3-4D51-82A5-0E9C95FE8584}">
      <dsp:nvSpPr>
        <dsp:cNvPr id="0" name=""/>
        <dsp:cNvSpPr/>
      </dsp:nvSpPr>
      <dsp:spPr>
        <a:xfrm>
          <a:off x="350618" y="3229433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Constrained optimization</a:t>
          </a:r>
        </a:p>
      </dsp:txBody>
      <dsp:txXfrm>
        <a:off x="388085" y="3266900"/>
        <a:ext cx="4833725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54BF9-F4D8-4228-BB5E-C736C4D6730C}">
      <dsp:nvSpPr>
        <dsp:cNvPr id="0" name=""/>
        <dsp:cNvSpPr/>
      </dsp:nvSpPr>
      <dsp:spPr>
        <a:xfrm>
          <a:off x="0" y="1644"/>
          <a:ext cx="10906125" cy="833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1C04D-7E95-4FBA-8AD7-B8367FAA6B22}">
      <dsp:nvSpPr>
        <dsp:cNvPr id="0" name=""/>
        <dsp:cNvSpPr/>
      </dsp:nvSpPr>
      <dsp:spPr>
        <a:xfrm>
          <a:off x="252056" y="189124"/>
          <a:ext cx="458285" cy="458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E031F-9E38-4DB3-A8E6-C64B0EEFEE08}">
      <dsp:nvSpPr>
        <dsp:cNvPr id="0" name=""/>
        <dsp:cNvSpPr/>
      </dsp:nvSpPr>
      <dsp:spPr>
        <a:xfrm>
          <a:off x="962398" y="1644"/>
          <a:ext cx="4907756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Supervised (inductive) learning</a:t>
          </a:r>
          <a:endParaRPr lang="en-US" sz="2200" kern="1200"/>
        </a:p>
      </dsp:txBody>
      <dsp:txXfrm>
        <a:off x="962398" y="1644"/>
        <a:ext cx="4907756" cy="833245"/>
      </dsp:txXfrm>
    </dsp:sp>
    <dsp:sp modelId="{6D1F2EE7-A03B-4C10-A47E-4161F1F6493F}">
      <dsp:nvSpPr>
        <dsp:cNvPr id="0" name=""/>
        <dsp:cNvSpPr/>
      </dsp:nvSpPr>
      <dsp:spPr>
        <a:xfrm>
          <a:off x="5870154" y="1644"/>
          <a:ext cx="5035970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data includes desired outputs</a:t>
          </a:r>
        </a:p>
      </dsp:txBody>
      <dsp:txXfrm>
        <a:off x="5870154" y="1644"/>
        <a:ext cx="5035970" cy="833245"/>
      </dsp:txXfrm>
    </dsp:sp>
    <dsp:sp modelId="{012C18D4-288C-4982-A230-63713193EB2E}">
      <dsp:nvSpPr>
        <dsp:cNvPr id="0" name=""/>
        <dsp:cNvSpPr/>
      </dsp:nvSpPr>
      <dsp:spPr>
        <a:xfrm>
          <a:off x="0" y="1043201"/>
          <a:ext cx="10906125" cy="833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CA8CA-F98D-49E9-AFEE-74B8ACD3DDF6}">
      <dsp:nvSpPr>
        <dsp:cNvPr id="0" name=""/>
        <dsp:cNvSpPr/>
      </dsp:nvSpPr>
      <dsp:spPr>
        <a:xfrm>
          <a:off x="252056" y="1230681"/>
          <a:ext cx="458285" cy="458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DA2C1-C31F-4C3A-8A7D-5A07F7A24A1C}">
      <dsp:nvSpPr>
        <dsp:cNvPr id="0" name=""/>
        <dsp:cNvSpPr/>
      </dsp:nvSpPr>
      <dsp:spPr>
        <a:xfrm>
          <a:off x="962398" y="1043201"/>
          <a:ext cx="4907756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Unsupervised learning</a:t>
          </a:r>
          <a:endParaRPr lang="en-US" sz="2200" kern="1200"/>
        </a:p>
      </dsp:txBody>
      <dsp:txXfrm>
        <a:off x="962398" y="1043201"/>
        <a:ext cx="4907756" cy="833245"/>
      </dsp:txXfrm>
    </dsp:sp>
    <dsp:sp modelId="{CDEBB1DF-219F-452F-8BB7-522004F6F2F7}">
      <dsp:nvSpPr>
        <dsp:cNvPr id="0" name=""/>
        <dsp:cNvSpPr/>
      </dsp:nvSpPr>
      <dsp:spPr>
        <a:xfrm>
          <a:off x="5870154" y="1043201"/>
          <a:ext cx="5035970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data does not include desired outputs</a:t>
          </a:r>
        </a:p>
      </dsp:txBody>
      <dsp:txXfrm>
        <a:off x="5870154" y="1043201"/>
        <a:ext cx="5035970" cy="833245"/>
      </dsp:txXfrm>
    </dsp:sp>
    <dsp:sp modelId="{C87F1048-A8BC-463B-B07A-9932D7A0F6F8}">
      <dsp:nvSpPr>
        <dsp:cNvPr id="0" name=""/>
        <dsp:cNvSpPr/>
      </dsp:nvSpPr>
      <dsp:spPr>
        <a:xfrm>
          <a:off x="0" y="2084758"/>
          <a:ext cx="10906125" cy="833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DE375-DB4D-4CE7-94E6-9E51DE428D02}">
      <dsp:nvSpPr>
        <dsp:cNvPr id="0" name=""/>
        <dsp:cNvSpPr/>
      </dsp:nvSpPr>
      <dsp:spPr>
        <a:xfrm>
          <a:off x="252056" y="2272238"/>
          <a:ext cx="458285" cy="458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A6409-BBBF-49D5-A125-943174FE2434}">
      <dsp:nvSpPr>
        <dsp:cNvPr id="0" name=""/>
        <dsp:cNvSpPr/>
      </dsp:nvSpPr>
      <dsp:spPr>
        <a:xfrm>
          <a:off x="962398" y="2084758"/>
          <a:ext cx="4907756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Semi-supervised learning</a:t>
          </a:r>
          <a:endParaRPr lang="en-US" sz="2200" kern="1200" dirty="0"/>
        </a:p>
      </dsp:txBody>
      <dsp:txXfrm>
        <a:off x="962398" y="2084758"/>
        <a:ext cx="4907756" cy="833245"/>
      </dsp:txXfrm>
    </dsp:sp>
    <dsp:sp modelId="{A692D7AF-D6DD-4427-B98B-CBA71C2EA8E7}">
      <dsp:nvSpPr>
        <dsp:cNvPr id="0" name=""/>
        <dsp:cNvSpPr/>
      </dsp:nvSpPr>
      <dsp:spPr>
        <a:xfrm>
          <a:off x="5870154" y="2084758"/>
          <a:ext cx="5035970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data includes a few desired outputs</a:t>
          </a:r>
        </a:p>
      </dsp:txBody>
      <dsp:txXfrm>
        <a:off x="5870154" y="2084758"/>
        <a:ext cx="5035970" cy="833245"/>
      </dsp:txXfrm>
    </dsp:sp>
    <dsp:sp modelId="{0BE7F8CB-471D-4857-9BE8-D80E61D42170}">
      <dsp:nvSpPr>
        <dsp:cNvPr id="0" name=""/>
        <dsp:cNvSpPr/>
      </dsp:nvSpPr>
      <dsp:spPr>
        <a:xfrm>
          <a:off x="0" y="3126315"/>
          <a:ext cx="10906125" cy="833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AD362-6562-4D22-9287-73ADD488F696}">
      <dsp:nvSpPr>
        <dsp:cNvPr id="0" name=""/>
        <dsp:cNvSpPr/>
      </dsp:nvSpPr>
      <dsp:spPr>
        <a:xfrm>
          <a:off x="252056" y="3313795"/>
          <a:ext cx="458285" cy="458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D3BB3-D20A-468A-8298-16F7B40666B7}">
      <dsp:nvSpPr>
        <dsp:cNvPr id="0" name=""/>
        <dsp:cNvSpPr/>
      </dsp:nvSpPr>
      <dsp:spPr>
        <a:xfrm>
          <a:off x="962398" y="3126315"/>
          <a:ext cx="4907756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Reinforcement learning</a:t>
          </a:r>
          <a:endParaRPr lang="en-US" sz="2200" kern="1200"/>
        </a:p>
      </dsp:txBody>
      <dsp:txXfrm>
        <a:off x="962398" y="3126315"/>
        <a:ext cx="4907756" cy="833245"/>
      </dsp:txXfrm>
    </dsp:sp>
    <dsp:sp modelId="{49014F07-886D-4B87-B073-21B54FF8C504}">
      <dsp:nvSpPr>
        <dsp:cNvPr id="0" name=""/>
        <dsp:cNvSpPr/>
      </dsp:nvSpPr>
      <dsp:spPr>
        <a:xfrm>
          <a:off x="5870154" y="3126315"/>
          <a:ext cx="5035970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Rewards from sequence of actions</a:t>
          </a:r>
        </a:p>
      </dsp:txBody>
      <dsp:txXfrm>
        <a:off x="5870154" y="3126315"/>
        <a:ext cx="5035970" cy="8332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3723E-A6E5-4E48-A4C6-2DABADF66561}">
      <dsp:nvSpPr>
        <dsp:cNvPr id="0" name=""/>
        <dsp:cNvSpPr/>
      </dsp:nvSpPr>
      <dsp:spPr>
        <a:xfrm>
          <a:off x="0" y="63843"/>
          <a:ext cx="7183597" cy="5703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Understanding domain, prior knowledge, and goals</a:t>
          </a:r>
        </a:p>
      </dsp:txBody>
      <dsp:txXfrm>
        <a:off x="27843" y="91686"/>
        <a:ext cx="7127911" cy="514689"/>
      </dsp:txXfrm>
    </dsp:sp>
    <dsp:sp modelId="{932E4C20-EC2E-405B-9796-3EC0634B1308}">
      <dsp:nvSpPr>
        <dsp:cNvPr id="0" name=""/>
        <dsp:cNvSpPr/>
      </dsp:nvSpPr>
      <dsp:spPr>
        <a:xfrm>
          <a:off x="0" y="677418"/>
          <a:ext cx="7183597" cy="570375"/>
        </a:xfrm>
        <a:prstGeom prst="roundRect">
          <a:avLst/>
        </a:prstGeom>
        <a:solidFill>
          <a:schemeClr val="accent5">
            <a:hueOff val="-371651"/>
            <a:satOff val="611"/>
            <a:lumOff val="-3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integration, selection, cleaning,</a:t>
          </a:r>
          <a:br>
            <a:rPr lang="en-US" sz="1500" kern="1200"/>
          </a:br>
          <a:r>
            <a:rPr lang="en-US" sz="1500" kern="1200"/>
            <a:t>pre-processing, etc.</a:t>
          </a:r>
        </a:p>
      </dsp:txBody>
      <dsp:txXfrm>
        <a:off x="27843" y="705261"/>
        <a:ext cx="7127911" cy="514689"/>
      </dsp:txXfrm>
    </dsp:sp>
    <dsp:sp modelId="{2A0BD19A-C7C6-4265-899B-E241AC98479D}">
      <dsp:nvSpPr>
        <dsp:cNvPr id="0" name=""/>
        <dsp:cNvSpPr/>
      </dsp:nvSpPr>
      <dsp:spPr>
        <a:xfrm>
          <a:off x="0" y="1290993"/>
          <a:ext cx="7183597" cy="570375"/>
        </a:xfrm>
        <a:prstGeom prst="roundRect">
          <a:avLst/>
        </a:prstGeom>
        <a:solidFill>
          <a:schemeClr val="accent5">
            <a:hueOff val="-743301"/>
            <a:satOff val="1223"/>
            <a:lumOff val="-6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Learning models</a:t>
          </a:r>
        </a:p>
      </dsp:txBody>
      <dsp:txXfrm>
        <a:off x="27843" y="1318836"/>
        <a:ext cx="7127911" cy="514689"/>
      </dsp:txXfrm>
    </dsp:sp>
    <dsp:sp modelId="{230678BB-970A-42AD-A426-B71F366CB491}">
      <dsp:nvSpPr>
        <dsp:cNvPr id="0" name=""/>
        <dsp:cNvSpPr/>
      </dsp:nvSpPr>
      <dsp:spPr>
        <a:xfrm>
          <a:off x="0" y="1904568"/>
          <a:ext cx="7183597" cy="570375"/>
        </a:xfrm>
        <a:prstGeom prst="roundRect">
          <a:avLst/>
        </a:prstGeom>
        <a:solidFill>
          <a:schemeClr val="accent5">
            <a:hueOff val="-1114952"/>
            <a:satOff val="1834"/>
            <a:lumOff val="-103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Interpreting results</a:t>
          </a:r>
        </a:p>
      </dsp:txBody>
      <dsp:txXfrm>
        <a:off x="27843" y="1932411"/>
        <a:ext cx="7127911" cy="514689"/>
      </dsp:txXfrm>
    </dsp:sp>
    <dsp:sp modelId="{CF567EAE-3C74-4C2A-B83D-A2D20E58774A}">
      <dsp:nvSpPr>
        <dsp:cNvPr id="0" name=""/>
        <dsp:cNvSpPr/>
      </dsp:nvSpPr>
      <dsp:spPr>
        <a:xfrm>
          <a:off x="0" y="2518143"/>
          <a:ext cx="7183597" cy="570375"/>
        </a:xfrm>
        <a:prstGeom prst="roundRect">
          <a:avLst/>
        </a:prstGeom>
        <a:solidFill>
          <a:schemeClr val="accent5">
            <a:hueOff val="-1486602"/>
            <a:satOff val="2445"/>
            <a:lumOff val="-137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Deploying Models in Real</a:t>
          </a:r>
        </a:p>
      </dsp:txBody>
      <dsp:txXfrm>
        <a:off x="27843" y="2545986"/>
        <a:ext cx="7127911" cy="51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1T14:09:51.60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14026 11460 601 0,'0'0'12'0,"0"0"4"0,0 0 0 0,0 0 2 0,0 0-18 0,0 0 0 0,0 0 0 0,0 0 0 0,0 0 13 0,0 0-1 16,0 0 0-16,0 0 0 0,0 0-12 0,0 0 9 15,0 0-9-15,-3 6 8 0,-1-6 20 0,4 0 3 16,0 0 1-16,0 0 0 0,0 0 13 0,0 0 3 15,0 0 1-15,0 0 0 0,0 0 11 0,0 0 3 16,0 0 0-16,0 0 0 0,0 0 1 0,0 0 0 16,0 0 0-16,0 0 0 0,0 0-27 0,0 0-5 0,0 0 0 0,0 0-1 15,0 0-10-15,0 0-1 0,0 0-1 16,0 0 0-16,4 6-19 0,3-6 0 0,0 0-13 0,0 0 5 16,0 0 8-16,4 0 9 0,-1 0-1 0,1 0-8 15,3 0 0-15,0 0 0 0,4 0 0 0,-4 0 0 16,7 0 9-16,-3 0-1 0,-1 0-8 0,4 0 12 15,1 4-12-15,-1-4 0 0,7 3 0 16,-3 0 0-16,3 0 0 0,0 0 0 0,0-3 0 0,4 6 0 16,-4-6 0-16,4 7 11 0,3-7-11 0,4 0 10 15,-4 0 6-15,8 6 2 0,-8 0 0 0,4-3 0 16,3 4 9-16,1-7 1 0,-5 6 1 0,1-6 0 16,-4 6-17-16,4 0-4 0,4 1-8 0,-5-4 12 15,1-3-12-15,4 6 0 0,-5-3 0 0,5 4 0 16,-5-1 0-16,5-3 11 0,-1 3-11 0,0-3 10 15,4 4 4-15,0-1 1 0,4-6 0 0,3 0 0 0,-4 3 1 16,4 0 1-16,3-3 0 0,1 3 0 0,3-6 3 16,0 0 0-16,3 3 0 0,-3-3 0 0,7 3-20 15,-7-3 0-15,4 0 0 0,-1-4 0 0,1 4 0 0,-1 0 0 16,-6 0 0-16,10 0 0 0,-14 0 0 0,6-4 0 16,1 1 0-16,0 0 0 0,0 0 0 0,0-1 0 15,-3 1 0-15,-1 0 0 0,1-1 0 0,3 1 0 16,3 0 0-16,1 0 0 0,3-1 0 0,-4 1 0 15,-3 0 0-15,7-4 0 0,4 1 12 0,-1 3-4 16,4 0 0-16,0-1-8 0,1 1 0 16,-1 0 0-16,7-1 0 0,-4 1 0 0,5 0 0 0,-8 0 0 15,-4-1 0-15,-3 1 0 0,4-3 0 0,-4 2 0 0,-4 4 0 0,4 0 0 16,-3 3 9-16,6-6-9 0,-10 3 0 0,4 0 9 16,3-4 3-16,-4 7 1 0,1 0 0 0,-4-6 0 15,0 3-13-15,-4 0 0 0,4 0 0 0,-7-4 0 16,0 1 0-16,-4 6 0 0,1-6 11 0,-4 3-11 15,-4 3 0-15,-3-7 0 0,0 4 0 0,-4-3 0 16,-3 0 0-16,-1-4 8 0,1 4-8 0,0 0 0 16,-7 3-11-16,-1-7-9 0,1 1-1 0,0-4-906 15</inkml:trace>
  <inkml:trace contextRef="#ctx0" brushRef="#br0" timeOffset="12049.49">3164 14254 694 0,'0'0'15'0,"0"-7"3"0,-7-5 1 0,7 12 1 0,-3 6-20 0,3 0 0 0,0 1 0 0,0-7 0 16,0 0 17-16,0 0-1 0,0 0 0 0,0 0 0 16,0 0-8-16,0 0-8 0,0 0 12 0,0 0-12 15,-7 3 0-15,7-3 0 0,0 0 0 0,0 0 0 16,0 0 10-16,0 0 8 0,0 0 2 0,0 0 0 0,0 0-20 0,0 0 0 16,-7 0 0-16,7 0 0 15,0 0 16-15,0 0-4 0,0 0-1 0,0 0 0 16,0 0-11-16,0 0-17 0,0 0 4 0,0 0 1 0,0 0-2 0,0 0 0 15,0 0 0-15,0 0 0 0,7 3 14 0,0 0 0 16,3 6 0-16,1-5 0 0,0-4 16 0,3 0 0 16,-4 6 0-16,8-3 0 0,0-3-16 0,6 3 10 15,-3-3-10-15,4 0 8 0,0 3-8 0,7 0 0 16,-8-3 0-16,12 4 0 0,-8-1 0 0,4-3 0 0,6 0 0 0,1 3 0 16,0 3 0-16,7-6 15 0,0 0-4 0,3 0-1 15,-3 3-10-15,3-3 10 16,-6 3-10-16,6 4 10 0,4-1-1 0,-7 0 0 15,7 4 0-15,3-4 0 0,-3 3-9 0,7-2 0 0,-14-1 0 0,7 0 0 16,3-3 14-16,1 3-2 0,3 1-1 0,-4-4 0 16,4 6 15-16,0 1 3 0,-4 9 1 0,4-13 0 15,4-6 7-15,-1-6 2 0,4-1 0 0,1 4 0 16,-5 6-13-16,-3 0-2 0,7-3-1 0,4-3 0 16,-1 0-5-16,-3 0-1 0,0 3 0 0,0-3 0 15,-3 3-17-15,3 0 0 0,0 0 0 0,0-3-9 16,-4 3 9-16,-3-3 0 0,-3 6 8 0,-4 0-8 15,3 3 0-15,-7-3 0 0,4-3 0 0,-3 7-12 16,-1-4 12-16,-3 3 0 0,-4 0 10 0,4-3-10 16,-10 0 0-16,2 1 0 0,-6-1-13 0,3 0 4 0,1 0 9 15,-1 3 0-15,-3 1 0 0,3-4 0 0,-3 0 0 16,-1-3 12-16,1-3-4 0,-7 3 0 0,0 6-17 0,-1 0-3 16,1-6-1-16,-4 0 0 15,0 0-53-15,0 0-10 0</inkml:trace>
  <inkml:trace contextRef="#ctx0" brushRef="#br0" timeOffset="12807.05">8894 14254 1022 0,'0'0'22'0,"0"0"5"0,0 0 1 0,0 0 1 0,0 0-29 0,0 0 0 15,0 0 0-15,0 0 0 0,0 0 50 0,0 0 4 16,0 0 1-16,0 0 0 0,0 0-12 0,0 0-3 16,0 0 0-16,0 0 0 0,0 0-22 0,0 0-5 15,0 0-1-15,0 0 0 0,0 6-12 0,0-6 0 0,0 0 0 16,0 0 0-16,3-6 0 0,1 3 0 0,6 3 0 0,1 3 0 15,-4-3 0-15,7 0-10 0,0 0 2 0,7 0 0 16,-3-3 16-16,7-1 4 16,3 1 1-16,-4 3 0 0,-2 0-1 0,-1 3-1 15,7 1 0-15,-3-4 0 0,3-4-11 0,0 8 0 0,4-1 0 0,0-3 0 16,3 6 0-16,4-6 0 0,3 0 0 0,-3-3 0 16,7 6 0-16,-7-3 0 0,3 3 0 0,-3-3-11 15,3 0 11-15,4-3-10 0,0 6 10 0,0-3-10 16,3 0 10-16,-3 0 0 0,3-3 0 0,-3 6 0 15,0 0 0-15,-4-3 9 0,4 0-9 0,-4-3 10 16,1 6 15-16,3-3 3 0,-4-3 1 0,0-3 0 16,1 3-12-16,-8 0-2 0,-3-1-1 0,3 4 0 15,-10-3-4-15,-1 0-1 0,1-6 0 0,0 6 0 0,-8 3-9 0,1 0 10 16,0 3-10-16,-4-3 10 0,0 0-10 0,-4-3 0 16,1-1 0-16,0 4 0 15,-1 0-19-15,1 4-5 0,-1-1-2 0,1-6-450 16,3 3-91-16</inkml:trace>
  <inkml:trace contextRef="#ctx0" brushRef="#br0" timeOffset="14032.4">13106 14301 691 0,'0'0'15'0,"0"0"3"0,0 0 1 0,0 0 1 0,-7 3-20 0,3 3 0 0,4-6 0 0,0 0 0 15,0 0 9-15,0 0-1 0,0 0-8 0,0 0 12 0,0 0 0 16,0 0 0-16,0 6 0 0,0-6 0 16,0 0 23-16,-7-6 4 0,7 0 1 0,0 6 0 0,0 6-29 0,0-3-11 15,0-3 8-15,0 0-8 0,0 0 0 0,0 0 0 16,7 0 0-16,4 0 0 0,-4 0 9 0,3 3 0 15,-3-3 0-15,0 4 0 0,4-1 11 0,7-3 1 16,-11 3 1-16,10 0 0 0,1-3 0 0,0 0 0 16,-4 3 0-16,14-3 0 0,-3 3-22 0,-1 0 0 15,1 0 0-15,10 1 0 0,-10-4 0 0,7 0 0 16,0 0 0-16,-1 3 0 0,1 0 11 0,3 0-3 16,1 3 0-16,-1 1 0 0,0-4 4 0,0 0 0 15,4-3 0-15,0 3 0 0,3 0 0 0,1-3 0 16,-4-6 0-16,3 3 0 0,-3 6 25 0,3 3 6 0,4 3 1 15,0-5 0-15,0-8-21 0,-1-2-4 0,5-3-1 16,-4 6 0-16,3 0 19 0,-3 3 4 0,0-4 1 0,0 1 0 16,-4 0-30-16,7 0-12 0,1-3 8 0,-4-1-8 15,3 7 16-15,0 0-1 0,-3-6-1 0,-3 3 0 16,-1 0-14-16,4 3 0 0,0-3 0 0,-4 0-10 16,0 0 10-16,4-4 0 0,0 4 8 0,-4 0-8 15,1 3 14-15,-1-3-2 0,-3-3 0 0,0 2 0 16,-1-2-12-16,1 3 11 0,0 0-11 0,0 0 10 15,-4 3 9-15,0 0 1 0,1 0 1 0,-1-3 0 16,-3-1-21-16,-1-2 0 0,-6 3 0 0,10 3 0 16,-10-3 0-16,10 3 0 0,-13-3 0 0,6 0 0 15,0 0 8-15,-3-1 1 0,-4 4 0 0,0 0 0 16,4 0-9-16,-8 4 0 0,5-4 9 0,-5 0-9 16,1-4 8-16,-4 1-8 0,-3 6 8 0,-1 1-8 15,1-1 14-15,-4 0-2 0,0 0 0 0,0-3 0 16,-4 0 20-16,-3 0 4 0,4 0 1 0,-4 0 0 0,0 0-29 0,0 0-8 15,0 0 0-15,7 0 0 0,-3 0 0 0,-4 0 0 16,0 0 0-16,0 0 0 0,0 0 0 0,0 0 0 16,3 6 0-16,-3-3 0 15,0-3-24-15,0 0-7 0,0 0-1 0,0 0 0 16,0 0 0-16,0 0 0 0,0 0 0 0,0 0 0 16,0 0-51-16,0 0-10 0,4-3-3 0,-1-3-606 0</inkml:trace>
  <inkml:trace contextRef="#ctx0" brushRef="#br0" timeOffset="15353.27">3052 15144 548 0,'0'0'15'0,"0"0"5"0,0 0-20 0,0 0 0 0,0 0 0 0,-4 0 0 15,4 0 55-15,0 0 7 0,-7 0 2 0,3-3 0 16,4 3-4-16,-7-3-1 0,7 3 0 0,-7 0 0 16,7 0-18-16,0 0-3 0,0 0-1 0,0 0 0 15,0 0-26-15,-7 0-11 0,7 0 8 0,0 0-8 16,0 0 0-16,0 0 0 0,0 0 0 0,0 0 0 15,0 0-26-15,0 0-7 0,0 0-2 0,0 0 0 0,7 0 35 0,-3 0 14 16,6 3-1-16,1-3 0 0,-7 3-26 0,6 0-6 16,4-3-1-16,-3 3 0 0,6 1 20 0,1-1 0 15,0 0 0-15,-1-3 0 0,12 3 9 0,-5 0-1 16,1-3 0-16,3 3 0 16,11 0 17-16,-4-3 3 0,1 4 1 0,-1-4 0 0,0 3-29 0,-7-3 0 15,15 3 0-15,-8 0 0 0,14 0 0 0,-6 0 12 16,3 3 0-16,-4-2 0 0,4 2-12 0,0 0 9 15,-4-3-9-15,4 4 8 0,-7-1-8 0,6-3 0 0,1 0 0 16,0-3-11-16,4 3 28 0,-5 0 6 16,5-3 1-16,-8 0 0 0,0 0 42 0,-3 3 9 0,0-3 1 0,0 0 1 15,0 0-77-15,-4 4 0 0,4-4-16 0,-4 3 3 16,0-3 13-16,-3 0 0 0,0 3 0 0,-4 0-9 16,-7 3 9-16,4-3 0 0,0-3 0 0,-8 4 0 15,-3-4 32-15,8 3 8 0,-12-3 1 0,4 3 1 16,-7 0-26-16,7 0-6 0,-3-3-1 0,0 0 0 15,-8 3-1-15,8 0-8 0,-8 1 12 0,4-1-4 32,0-3-27-32,-3 0-5 0,3 3-2 0,0-3-448 0,4 0-90 0</inkml:trace>
  <inkml:trace contextRef="#ctx0" brushRef="#br0" timeOffset="16119.41">7045 15320 1292 0,'0'0'28'0,"0"0"7"0,-7-3 1 0,0-1 0 0,-4-2-36 0,1 3 0 0,-1-3 0 0,1 3 0 16,-1-4 32-16,4 4 0 0,-4 0 0 0,4 3 0 16,0-3-16-16,0 3-3 0,7 0-1 0,0 0 0 15,0 0-12-15,-7-3 0 0,4 3 0 0,3 0 0 16,0 0 0-16,0 0 0 0,0 0 0 0,0 0-10 16,3 0-18-16,8 0-3 0,-1 0-1 0,8-3 0 15,-4 3 32-15,4 0 0 0,3 3 0 0,4-3 0 16,-1-3 16-16,4 0-4 0,4 3-1 0,3-4 0 0,8 1 5 15,-1 3 0-15,-7 3 1 0,8-3 0 0,-1 0 0 16,4 0 0-16,0 0 0 0,3 0 0 0,1 0 0 0,2 0 0 16,1 0 0-16,4 0 0 0,-4 0-17 0,0 0 0 15,3-3 8-15,1 0-8 0,-1 0 0 0,4 3 0 16,0-3 0-16,0-3 0 0,0 2 19 0,-7 1 0 16,14 0 0-16,-7-3 0 0,7 3-6 15,-11 0-1-15,11-4 0 0,-14 4 0 0,7 0 1 0,-3 0 0 16,-1 0 0-16,1 0 0 0,-1 3-13 0,-3-3-16 15,0-1 3-15,-4 4 1 0,-3-3 12 0,-4 0 15 16,1 0-3-16,-1 0-1 0,0 0 7 0,-3 3 2 0,0-6 0 16,0 2 0-16,-4-2-31 0,-3 3-5 15,0 0-2-15,-4-3 0 0,-4 2 50 0,1 1 9 0,-4 0 3 0,1-3 0 16,-8 3-34-16,3 0-10 0,-3-1 0 0,4 8 0 16,-4-8 9-16,-7 4-9 0,4-6 0 0,-4 6 9 15,3 0-9-15,-3 0 0 0,1-3 0 0,-5 3 0 16,-3 0 0-16,0 0 0 0,0 0 9 15,7 0-9-15,0 0 0 0,-7 0 0 0,0 0 0 0,0 0 0 16,0 0-13-16,0 0-4 0,0 0-1 0,0 0 0 31,0 0-39-31,0 0-8 0,0 0-2 0,0 0-440 0,0 0-88 0</inkml:trace>
  <inkml:trace contextRef="#ctx0" brushRef="#br0" timeOffset="16685.16">11338 15348 742 0,'0'0'20'0,"0"0"7"0,4-6-27 0,-1-1 0 0,1 1 0 0,-1 0 0 15,1 0 40-15,-1-1 4 0,4 1 0 0,1 0 0 16,-1 0-36-16,3-1-8 0,-3 1 0 0,4 0 0 15,-1 3 38-15,5 3 6 0,-5-4 0 0,8-2 1 16,-4 0-5-16,7 0 0 0,0 6-1 0,0 0 0 16,4 3-6-16,3-3-1 0,4 0 0 0,3 3 0 15,4 0-11-15,0-3-2 0,0 3-1 0,3-3 0 16,0 3-10-16,4-3-8 0,4 0 12 0,3 0-12 16,-4 3 13-16,4-3-4 0,0 0-1 0,-7-3 0 15,7 3 4-15,-4-3 0 0,4 3 0 0,0-3 0 16,0 0 12-16,-4 0 4 0,0 0 0 0,-3 3 0 15,-3-4-10-15,-5 4-2 0,5 0 0 0,-4 0 0 16,-1-3 0-16,-2 3 0 0,-1 0 0 0,-3-3 0 16,-1 3 7-16,-2-3 1 0,-5 3 0 0,1-3 0 15,-7 0 6-15,3 3 2 0,-3-3 0 0,-4 0 0 0,0 3-32 0,-4-4 0 16,1 4 0-16,-4-3 0 0,0 3 0 0,0-3 0 16,0 3-8-16,0 0 8 15,0 0-54-15,0-3-4 0,-3 3-1 0,3 0-703 0</inkml:trace>
  <inkml:trace contextRef="#ctx0" brushRef="#br0" timeOffset="17188.06">15522 15270 1026 0,'0'0'28'0,"0"0"8"0,0 0-28 0,0 0-8 0,0 0 0 0,0 0 0 16,0 0 43-16,0 0 7 0,0 0 2 0,0 0 0 0,0 0-32 16,0 0-7-16,0 0-1 0,0 0 0 0,0 0-12 0,0 0 0 15,0 0 0-15,0 0 0 16,0 0 44-16,0 0 7 0,0 0 1 0,0 0 0 0,7-4-32 0,0 4-7 16,4 0-1-16,7 0 0 0,-1 0 16 0,8 4 4 15,7-1 0-15,3 0 0 0,7 3-32 0,4-3 0 16,4 0 0-16,2 1 0 0,5-1 12 0,3-3-3 15,3 0-1-15,4 0 0 0,4 0 4 0,3-3 0 16,4 3 0-16,-1-7 0 0,4 4 25 0,1-3 6 16,2 3 1-16,1-4 0 0,0 1-26 0,-4 3-5 15,0-3-1-15,-4-1 0 0,8 4 8 0,-7-3 0 0,-1 0 1 0,-3 0 0 16,-10-1-8-16,-1 1-1 0,-3 3-1 0,-3-3 0 16,-4 2-11-16,-4 1 8 0,-7 0-8 0,-3 0 8 15,-3 0-25-15,-8 0-6 0,-4 0-1 0,-2 0-544 16,-8-1-110-16</inkml:trace>
  <inkml:trace contextRef="#ctx0" brushRef="#br0" timeOffset="72593.75">12294 2981 906 0,'0'0'25'0,"0"0"7"0,0 0-32 0,0 0 0 16,0 0 0-16,0 0 0 0,0 0 58 0,0 0 5 16,0 0 1-16,0 0 0 0,0 0 12 0,0 0 4 15,0 0 0-15,0 0 0 0,0 0-10 0,0 0-2 16,0 0 0-16,0 0 0 0,0 0-20 0,0 0-4 15,0 0 0-15,0 0-1 0,0 0-24 0,0 0-5 16,0 0-1-16,0 0 0 0,0 0-4 0,0 0-1 16,0 0 0-16,0 0 0 0,0 0-8 0,0 0-11 15,0 0 3-15,0 10 0 0,0-1-8 0,4 4 0 16,-1 3-1-16,1 2 0 0,3 1 6 0,-7 0 2 16,3 0 0-16,-3 0 0 0,4-1 9 0,0 1 0 15,-1-3 0-15,1 3 0 0,-4 0 12 0,0-4-3 0,7 7 0 0,-7-9 0 31,0 2-31-31,0 1-6 0,0 0-2 0,0-4 0 0,0-2 30 0,0-1 0 0,3 4-8 16,-3-7 8-16,0 0 0 0,0 0-12 0,0-2 12 0,0-4-12 16,0 0-7-16,0 0-1 0,0 0 0 0,0 0 0 15,0 0 20-15,0 0 0 0,0 0 0 0,0 0 9 16,0-7 11-16,0-5 1 0,0-4 1 0,0-3 0 16,0-3-13-16,4-6-9 0,-4 6 12 0,0-9-12 15,3 6 0-15,-3-4 0 0,4 1 0 0,-1-6 0 16,-3 2 0-16,4 1 0 0,-4 0 0 0,3-1 0 15,-3 1 29-15,4 3 12 0,-1 0 3 0,-3 2 0 16,0 5-13-16,4-1-3 0,-4 3 0 0,0 3 0 16,3 0-3-16,-3 7-1 0,0-7 0 0,4 7 0 0,-4 3-9 15,0-1-3-15,0 7 0 0,3-6 0 0,-3 6-12 16,0 0 0-16,0 0 0 0,0 0 0 0,4-3 0 0,-4 3 0 16,4-3 0-16,-1-3-10 0,4 6-10 0,0 6-1 15,4-3-1-15,-1 6 0 16,4-2-3-16,1 8-1 0,2 4 0 0,1 3 0 0,0 3 7 0,-1-3 2 15,1 9 0-15,-1-2 0 0,1 2 8 0,0 4 9 16,-1-10-13-16,4 3 5 16,-10 0-28-16,7-3-4 0,-4-6-2 0,0 3 0 15,0-6-10-15,0-1-1 0,-3 4-1 0,-1-3 0 16,1-4 15-16,0 4 3 0,-4-7 1 0,-4 1 0 16,4-1 3-16,0-3 1 0,0 1 0 0,-3 2 0 0,-1-9 31 0,1 3 0 0,-4-3 0 15,0 0 0-15,0 3 0 0,0-3 0 0,0 0 0 0,0 0 0 16,0 0 26-16,0 0 5 0,0 0 1 0,0 0 0 15,0 0 15-15,0 0 3 0,0 0 1 0,-7-3 0 16,0 0 9-16,-4-3 1 16,1 0 1-16,-8-4 0 0,4 4-18 0,-4 0-4 0,-3-4-1 0,0 4 0 15,3-3-4-15,-3-4-1 0,0 7 0 0,0-1 0 16,3 4-16-16,0-3-3 0,1 3-1 0,-1-6 0 16,1 5-14-16,2 4 0 0,1-3 0 0,0 0 0 15,4 3 0-15,3 0 0 0,-4-3 0 0,11 3-10 16,-7 0-11-16,7 0-3 0,-4 0 0 0,4 0 0 15,0 0-40-15,0 0-8 0,0 0-1 0,0 0-462 16,0 0-92-16</inkml:trace>
  <inkml:trace contextRef="#ctx0" brushRef="#br0" timeOffset="74522.14">13935 2878 675 0,'0'0'19'0,"0"0"5"0,0 0-24 0,0 0 0 16,0 0 0-16,-7-3 0 0,7 3 60 0,0 0 8 15,-4-3 2-15,4 3 0 0,0 0-5 0,-3-3-1 16,3 3 0-16,-4-7 0 0,4 7-6 0,0 0-2 15,0 0 0-15,0 0 0 0,0 0-19 0,-7-3-4 16,7 3-1-16,-3 0 0 0,3 0 9 0,0 0 2 16,-8-6 0-16,8 6 0 0,0 0-34 0,-7 0-9 0,4 0 0 15,3 0 0-15,-11 0 11 0,8 0-3 0,-4 6 0 0,0-6 0 16,0 3-8-16,0 4-11 16,-1-1 3-16,1 3 0 0,-3 1 8 0,3 5-10 0,0-5 10 0,0 5-10 15,0 1 10-15,0 0 0 0,0-1 0 0,-1 11-8 16,8-11 8-16,-10 1 9 0,3 3-1 0,3 0-8 15,1-4 0-15,-1 1 0 0,1-4 0 0,3 4 0 16,-4 3 0-16,4-13 0 0,4 7 0 0,-4-4 0 16,3 4 0-16,1-4 0 15,3 1 0-15,0-1-12 0,3-3 12 0,-2 0-12 0,2 4 12 0,1-4-12 16,-4-3-29-16,7 0-6 0,3 1-1 0,-2-4 0 0,-1 0 30 16,3-4 6-16,-3 4 0 15,4-3 1-15,3 0-21 0,-7-3-4 0,4 3 0 0,-4-4-1 0,0 1 23 16,0 3 5-16,0-3 1 0,1 0 0 0,-8 2 8 0,3-2-8 15,-3 3 8-15,0-3-8 0,0-1 8 0,0 1 0 16,-3 0 0-16,-1 3 0 0,-3 3 11 0,4-7 4 16,-4 7 1-16,0-6 0 0,4 0 28 0,-4 6 5 15,0-6 2-15,0 6 0 0,0 0 14 0,0-10 3 16,0 4 1-16,0 6 0 0,0-6-4 0,0 6-1 16,0 0 0-16,0 0 0 0,0 0-12 0,0 0-4 15,0 0 0-15,0 0 0 0,0 0-33 0,0 0-7 16,0 0-8-16,0 0 11 0,0 0-24 0,0 0-5 15,0 0-1-15,0 0 0 16,-4 6-13-16,4 0-4 0,0 4 0 0,0-1 0 0,0 4 12 0,0-4 3 0,4 0 0 0,3 4 0 31,-4-7-22-31,4 1-4 0,-3 2-1 0,6-3 0 0,1-3 24 0,-4 4 4 0,0-4 0 0,4-3 1 16,-1 0 19-16,1 0 9 0,-4-3-1 0,3-1 0 16,1 1 10-16,-8-3 2 0,5 0 0 0,-1 0 0 15,-4-4 24-15,4 7 6 0,-3-6 1 0,-4-1 0 16,0 1 5-16,0 2 2 0,0-2 0 0,-4 6 0 15,-3-10-5-15,4 4-1 0,-1 3 0 0,-3-4 0 16,0 4-35-16,0 0-7 0,0-1-2 0,-4 1 0 31,4 3-36-31,-3 0-8 0,-1 3-2 0,4 0 0 0,-7 3-150 0,3 3-31 0,1 4-5 0,-1-7-505 16</inkml:trace>
  <inkml:trace contextRef="#ctx0" brushRef="#br0" timeOffset="75258.75">14503 3185 1494 0,'0'0'32'0,"0"0"8"0,0 0 0 0,0 0 3 0,0 0-35 0,0 0-8 0,0 0 0 0,0 0 0 16,0 0 69-16,0 0 12 0,0 0 3 0,0 0 0 16,0 0-44-16,0 0-9 0,3-6-2 0,-3 6 0 15,0 0-29-15,0 0 0 0,7 0 0 0,-3 6 0 16,3-6-22-16,-4 7 2 0,1 2 1 0,3-6 0 16,-3 7 10-16,3-4 9 0,-4 0-13 0,1 0 5 15,-1 4 8-15,-3-10 0 0,4 0 0 0,-4 0 0 0,0 0 0 0,0 0 12 16,0 0-4-16,0 0 0 0,0 0 7 0,0 0 1 15,0 0 1-15,0 0 0 0,7 9-7 0,-7-9-2 16,0 0 0-16,3-9 0 0,4 9-8 0,-3-10 0 16,-1 4 0-16,4 0 0 0,-3 0 0 0,3-1 0 15,-3 4 0-15,3-6 0 0,0 6 0 0,0-4 0 16,0 4 0-16,0 0 0 0,-4 3 0 0,4 0-16 16,0 0 3-16,1 3 0 0,-5 0 1 0,4 4 0 15,0 2 0-15,-3-6 0 0,3 3 3 0,0 1 1 16,-4 2 0-16,8-3 0 15,-8 1-28-15,1-1-4 0,-1 0-2 0,-3-6 0 0,0 0 26 0,0 0 4 0,8 3 2 0,-8-3 0 16,3 3 10-16,-3-3 9 0,4 0-1 0,3 0-8 16,0 0 0-16,-4 0 0 0,4-3 0 0,0 0 0 15,4 3 11-15,-4-6-11 0,0 0 10 0,0-1-10 16,0 4 38-16,-7 0 2 0,7-3 0 0,-3 3 0 16,3 0-15-16,-7 3-2 0,3-4-1 0,-3 4 0 15,7-3-22-15,-7 3 9 0,4 0-9 0,-4 0 0 16,7 3 0-16,-4 1 0 0,8-1 0 0,-7 3-9 15,6 0-3-15,-3 0-1 0,-3 4 0 0,-1-1 0 16,4 1 13-16,0-1 0 0,-3 4 0 0,3 2 0 16,0-5-32-16,0-1-8 0,0 4 0 15,0 2-731-15</inkml:trace>
  <inkml:trace contextRef="#ctx0" brushRef="#br0" timeOffset="75674.16">15212 3220 1465 0,'0'0'32'0,"0"0"6"0,0 0 2 0,0 0 2 0,0 0-34 0,0 0-8 16,0 0 0-16,0 0 0 0,0 0 0 0,0 0 0 15,3 6 0-15,4 3 8 0,-3 7-8 0,-4-10 0 16,3 7 0-16,1-1-11 0,-1 7 11 0,1-9 0 16,0 5 0-16,-1-2-8 0,1-1 8 0,-4 1 14 15,3-4-3-15,-3 1-1 0,4-4 9 0,-4 4 1 16,0-7 1-16,0-3 0 0,3 6-12 0,-3-6-9 15,0 0 12-15,0 0-12 0,0 0 24 0,0 0-3 16,0 0 0-16,0 0 0 0,0 0-5 0,-7-6-2 0,0 3 0 0,0-7 0 31,0-2-69-31,0-1-13 0,0-3-4 0,0-2 0 16,-4-1 10-16,8-3 2 0,-4 0 0 0,7 0 0 0,-7-3 99 0,3 6 20 0,4-6 4 0,0 6 1 16,0 3-20-16,4 1-3 0,-4 2-1 0,7 4 0 15,-7-4-16-15,3 4-3 0,1 3-1 0,3-1 0 16,0 4 16-16,-4 0 4 0,8 3 0 0,-4 0 0 15,4 3-29-15,-1 0-11 0,1 0 8 0,-1 4-8 16,1-1 0-16,3 0 0 0,-3 0-9 0,3 1 9 16,-4-1-12-16,1 0 4 0,-1 1 8 0,-3 2-13 15,1-3 1-15,-5 4 1 0,1-4 0 0,-1 3 0 16,-3 1-9-16,-3-1-1 0,-1 4-1 0,-3-4 0 16,0 1-32-16,0 2-6 0,-4-3-2 0,-3 7-620 15</inkml:trace>
  <inkml:trace contextRef="#ctx0" brushRef="#br0" timeOffset="76924.35">15653 3141 1566 0,'0'0'34'0,"0"0"7"0,0 0 2 0,0 0 1 0,0 0-35 0,-4-3-9 0,4 3 0 0,-7-6 0 16,7 6 79-16,0 0 13 0,0 0 4 0,0 0 0 15,-3-3-34-15,3 3-6 0,0 0-2 0,0 0 0 16,0 0-54-16,-7 3 0 0,3 3 0 0,1 1-8 16,-1 2 0-16,4-3 0 0,4 7 0 0,-4-4 0 15,3 4 0-15,1-4 0 0,-1 4 0 0,8-4 0 16,-4 0-4-16,0-2-1 0,-4 2 0 0,4-6 0 16,4 4 13-16,-4-7 0 0,4 3 0 0,-4-3 0 15,3 0 12-15,1-3-2 0,3-4 0 0,-3 4 0 16,6-3 2-16,-6 0 0 0,-1-4 0 0,-3 4 0 15,0-3 0-15,1 2 1 0,-1 4 0 0,-4 0 0 0,-3 3 3 0,4-6 1 16,-4 6 0-16,0 0 0 0,0 0-17 0,0 0 0 16,0 0 8-16,0 0-8 15,3 0-37-15,1 9-11 0,3-3-3 0,-7 4 0 16,7-1 11-16,-4 4 3 0,-3-1 0 0,4 1 0 0,3-1 14 0,0 1 3 16,-4-4 1-16,5-2 0 15,-1-1-11-15,0-3-2 0,0 0-1 0,3-3 0 0,-3 0 33 0,4-3 0 16,3-3 0-16,-3-1 0 0,3-2 0 0,0-4 0 15,0 1-8-15,0-4 8 16,4 1-46-16,-8-4-2 0,1 3-1 0,3-3 0 16,-3 0 1-16,-4 7 1 0,0-7 0 0,0 0 0 0,0 7 91 0,-4-13 19 15,1 3 3-15,-4-10 1 0,3 4-3 0,-3-3 0 16,0-1 0-16,-3 7 0 0,-1-6-41 0,-3 6-9 0,0 0-2 0,0 9 0 16,0-6 44-16,4 7 9 0,-4 2 2 0,3 4 0 15,-7 2-5-15,8 1-1 0,-4 0 0 0,7 6 0 16,0 0-41-16,0 0-9 0,0 0-2 0,0 0 0 15,0 0-25-15,-4 9-4 0,4 7-2 0,0 0 0 32,0 5-17-32,4 8-3 0,-1-1-1 0,4 3 0 0,-3 4 28 0,3 2 6 0,-3-8 1 0,3 2 0 15,-4-3 8-15,4-3-8 0,-3-3 8 0,3 0-8 16,-4-3-22-16,4-3-4 16,-3-1-1-16,3 1 0 0,-4-3-33 0,1-1-8 0,-1-6 0 0,1 4-1 15,3-4-44-15,-3-3-9 0,-4-3-2 0,0 0 0 16,0 0 48-16,0 0 10 0,0 0 2 0,0 0 0 15,0 0 124-15,0 0 26 0,0 0 5 0,-7-3 1 0,-4 0-16 16,7 0-4-16,4 3 0 0,-7-3 0 16,7 3-52-16,0 0-12 0,0 0 0 0,0 0 0 15,0 0-52-15,0 0-8 0,0 0-2 0,0 0 0 16,11-3 24-16,-4-1 5 0,7 4 1 0,0-6 0 0,4 6 41 0,3-3 9 16,-3-6 2-16,3-1 0 0,-4 1 25 0,5-4 6 15,-1 7 1-15,0-10 0 0,-3 1 9 0,3 2 3 16,-4-3 0-16,1-2 0 0,-4 2-8 0,0-3 0 15,0 3-1-15,-3-2 0 0,-4 2-24 0,4 0-5 16,-8 4-1-16,1-4 0 0,-1-3 28 0,-3 7 6 16,0 5 1-16,0-8 0 0,-3 5-7 0,3 4-1 15,-4 0 0-15,4 6 0 0,-7 0-28 0,0 0-7 0,0 0-1 16,0 0 0-16,-4 6-24 0,4 0-6 0,0 4-1 16,-3 5 0-16,3-2 4 0,0-1 1 0,7 1 0 0,-8 0 0 31,5-1-17-31,-1-3-3 0,4 4-1 0,4-7 0 0,-4 4 18 0,3-4 3 0,-3-3 1 0,8 3 0 15,-5-2 9-15,4-1 0 0,-3 0 0 0,3 0 0 16,0-3 8-16,0-3 0 0,3 3 0 0,-3-3 0 16,4-4-8-16,0 7 0 0,-1-6 8 0,-3 6-8 15,4-6 0-15,-1 3 9 0,-3 0-9 0,4 3 0 16,0 0 0-16,-1 0 0 0,1 0 0 0,-1 0 0 16,1 3-14-16,0 0-3 0,-4 3-1 0,3 0 0 15,-3 1-3-15,0 2-1 0,0 4 0 0,0-7 0 16,-3 3-9-16,-1 4-1 15,-3-1-1-15,0-2 0 0,0 2 3 0,0 1 1 0,-3-7 0 0,-1 4 0 0,1 2 21 16,-1-3 8-16,1 4 0 0,-1-7-9 16,4 4 9-16,-3 2 0 0,3-5 0 0,0-1 0 0,3 0 0 0,1 3 0 15,-4-2 0-15,3 2 0 16,1-6-33-16,6 0-11 0,1 1-3 0,3-1 0 16,4-3 31-16,-1 0 7 0,1-3 1 0,3-1 0 15,4 1-28-15,0 0-4 0,3-6-2 0,0 2 0 0</inkml:trace>
  <inkml:trace contextRef="#ctx0" brushRef="#br0" timeOffset="77542.22">17766 2947 1681 0,'0'0'36'0,"0"0"8"0,0 0 2 0,0 0 2 0,0 0-38 0,0 0-10 0,0 0 0 0,0 0 0 16,0 0 63-16,0 0 10 0,0 0 3 0,0 0 0 16,0 0-39-16,0 0-7 0,0 0-2 0,0 9 0 15,0-2-44-15,3 5-10 0,-3 4-2 0,4 3 0 16,-1 0 9-16,5 6 2 0,-5-10 0 0,1 4 0 0,-1-3 17 0,1-1 0 16,3 4 0-16,-4-3 0 0,1-4 0 0,-1 4 8 15,1-6-8-15,-4 2 9 0,3-6-9 0,-3 1 10 16,0-4-10-16,0-3 10 0,0 6 13 0,0-6 2 15,0 0 1-15,0 0 0 0,0 0-9 0,0 0-1 16,0 0-1-16,-7-6 0 0,0 0-15 0,-3-4 0 16,3-2 0-16,-4-1 0 0,4-3 20 0,-4 1-1 15,4-1-1-15,0-3 0 0,4-3 23 0,-4-3 5 16,0 0 1-16,3-3 0 0,1 3-17 0,-1 3-3 16,4 0-1-16,0 0 0 0,4 9-4 0,-4-2-1 0,3 2 0 15,1 4 0 1,-1-1-42-16,8 7-9 0,-8-6-2 0,1 6 0 0,3-4 20 0,3 7 3 0,-3 0 1 0,4 0 0 15,0 4-5-15,-1-1-1 0,4 0 0 0,-3 6 0 16,0-6 14-16,-4 4 0 0,3 2 0 0,-3 0-9 31,0 1-15-31,0 2-4 0,0-5 0 0,-7 2 0 16,4 4-3-16,-4-1-1 0,-4 1 0 0,1-1 0 0,-1 4 16 0,-3 0 4 0,0-7 0 0,-3 7 0 16,-1-4-42-16,4 1-8 0,-4-4-2 15,1 1-498-15,3-1-100 0</inkml:trace>
  <inkml:trace contextRef="#ctx0" brushRef="#br0" timeOffset="78148.05">18048 2900 1134 0,'7'-3'24'0,"-3"-3"6"0,6-1 1 0,-10 1 1 16,7 3-32-16,-3 0 0 0,3 0 0 0,-7 3 0 0,0 0 103 0,3-4 13 16,5 4 4-16,-8 0 0 0,3 4-62 0,4 2-12 15,-3 0-2-15,3 0-1 0,-4 4-43 0,4 2-9 16,-3-2-2-16,3 5 0 0,-4-2 11 0,1 0 0 15,3-1 0-15,-4 4 0 0,1-4 0 0,-4 1 0 16,4-1 0-16,-4 1 0 0,0-4 24 0,-4 1 6 16,4-1 2-16,-4 1 0 0,1-4-20 0,-1 0-4 15,1-3-8-15,-1 0 12 0,1 0 1 0,3-3 0 16,0 0 0-16,0 0 0 0,0 0-13 0,0 0 0 16,0 0 0-16,0 0 0 0,0 0 8 0,0-6 3 0,0-3 0 15,3-1 0-15,1-5 24 0,3 2 5 0,-4-6 0 0,5 4 1 16,-1 2-25-16,3 1-6 15,-3-1-1-15,0 4 0 0,0 2-9 0,0-2 8 0,0 3-8 0,4-1 8 16,-4 1-8-16,4 3-17 0,-4 0 4 0,3 0 1 16,1 0 3-16,-1-1 1 0,1 4 0 0,3-3 0 31,-3 3-37-31,-1-3-7 0,4-3-2 0,-3 3 0 0,0 0 40 0,-1 0 14 0,1-1-9 0,-4 1 9 16,0 0 0-16,0 0 0 0,-7 3 0 0,0 0 0 15,0 0 0-15,0 0 11 0,0 0-11 0,0 0 12 16,0 0 36-16,0 0 8 0,0 0 2 0,0 0 0 15,0 0-46-15,0 9-12 0,0-2 0 0,0 8 0 16,0-12 0-16,0 7-12 0,0 2 2 0,0 4 1 16,3-3 9-16,1-1 0 0,0-2 0 0,-1 2 0 15,4-2-25-15,0-4-7 0,0 0 0 0,4 0-1 0,-4 1 52 0,0-1 10 16,0-6 3-16,4 0 0 0,-4 0-16 0,0-6-2 16,3-1-1-16,1 1 0 0,-4 0 9 15,-4 0 2-15,4 6 0 0,-3-10 0 0,0 4 3 0,-1 0 1 16,4-4 0-16,-7 10 0 0,0-6 1 0,-3 0 1 15,3 6 0-15,0-3 0 0,-4-7-19 0,1 1-11 16,3 9 12-16,-4-7-12 16,4 7-22-16,0-6-11 0,-7 0-3 0,7 6 0 15,0 0-67-15,-4-6-13 0,4 6-4 0,0 0 0 16,0 0-64-16,0 0-14 0,0 0-2 0,0 0-1 0</inkml:trace>
  <inkml:trace contextRef="#ctx0" brushRef="#br0" timeOffset="78677.17">18718 2809 1753 0,'0'0'38'0,"0"0"8"0,4-6 2 0,3 3 2 0,-4-1-40 0,-3 4-10 0,0 0 0 0,0 0 0 16,0 0 112-16,0 0 20 0,0 0 4 0,0 0 0 15,0 0-48-15,0 0-11 0,0 0-1 0,0 0-1 16,0 0-60-16,-3 4-15 16,-4 5 0-16,0-3 0 0,3 7 0 0,1-1-10 0,-1 1 2 0,4-1 0 15,-3 1-20-15,3 0-4 0,0-4-1 0,3 0 0 16,-3-2 33-16,4-1 0 0,-1 0 0 0,1 0 0 15,-1-2-13-15,4-4 1 0,-3 0 0 0,3 0 0 16,0-4 4-16,0-2 8 0,0 0-13 0,0-4 5 16,0 4 8-16,0-6 0 0,0 2 0 0,-3 1 0 0,-1 3 0 0,1-1 11 15,0 4-11-15,-4-6 12 16,0 9-3-16,0-6 0 0,0-1 0 0,0 7 0 0,3-9-9 0,-3 9 0 16,0 0 9-16,0 0-9 0,0 0 0 0,0 0-10 15,0 0 1-15,0 0 0 0,0 0-5 0,0 0-1 16,4 0 0-16,-4 0 0 15,7 0-20-15,-4 6-4 0,4 0-1 0,0 1 0 0,-3 5 26 0,3-2 5 16,0 2 1-16,-4 4 0 0,1-4 0 0,3 4 0 16,-3 3 0-16,-1-3 0 0,1 5 8 0,-4-2-8 15,0 0 8-15,0 3-8 0,-4-6 8 0,1-1 0 16,-4 1 0-16,3 0 0 0,-3-4 0 0,0 4 14 16,-4 0-3-16,1-4-1 0,3 1-2 0,-4-1 0 15,4 7 0-15,-4-16 0 0,4 10-8 0,-7 2 0 16,7-8 0-16,-3 2 8 0,3-6 20 0,-4 7 3 0,4-7 1 0,0 0 0 15,3 0-16-15,4-3-4 16,-7 0 0-16,0-3 0 0,7 3 32 0,-7-3 7 0,0-7 1 0,4 4 0 16,-1-10-36-16,4 10-6 0,-3-9-2 0,3 5 0 15,0-2-8-15,0 5-11 0,0-5 3 0,3 5 0 32,1-2-29-32,-1 6-6 0,4-6-1 0,0 2 0 0,4 1-28 15,-1 3-7-15,1-3-1 0,7-7-562 0,-1 7-113 0</inkml:trace>
  <inkml:trace contextRef="#ctx0" brushRef="#br0" timeOffset="79074.1">19096 2809 1384 0,'0'0'39'0,"0"0"9"0,0 0-38 0,0 0-10 0,0 0 0 0,0 0 0 0,0 0 88 0,0 0 16 16,0 0 4-16,0 0 0 0,0 0-55 0,0 0-10 16,7 3-3-16,-4 0 0 0,1 7-40 0,0 2-11 15,-1 1-1-15,1-1 0 0,3 4 4 0,-4 0 0 16,1-1 0-16,-1 1 0 0,1 0 8 0,-1 3 0 16,1-10 0-16,-4 7 0 0,0-4 0 0,0 1 9 15,0-1 0-15,0-2 0 0,0-1-9 0,-4-3 8 16,4 4-8-16,-3-7 8 0,-1 0-8 0,4-3 8 0,0 0-8 0,0 0 8 15,0 0-8-15,0 0 0 0,0 0 0 0,0 0-11 16,0 0 11-16,0 0 0 0,0 0 8 0,0 0-8 16,0 0 17-16,4-6-1 0,-1-7 0 0,1 1 0 15,3-4 29-15,-4 7 6 0,4-7 1 0,0 0 0 16,1 7-39-16,-1 3-13 0,0-7 9 16,0 7-9-16,0-1 0 0,0 1 0 0,-4 0 0 0,4 3 0 15,0 0-49 1,0-1-3-16,4 4 0 0,-4-3 0 0,4 3-118 15,3 0-24-15,-4-3-5 0,5-3-1 0</inkml:trace>
  <inkml:trace contextRef="#ctx0" brushRef="#br0" timeOffset="80005.17">19526 2822 1681 0,'0'0'36'0,"0"0"8"0,0 0 2 0,0 0 2 0,0 0-38 0,0 0-10 16,0 0 0-16,0 0 0 0,0 0 50 0,-3 3 8 15,3-3 2-15,-7 3 0 0,0 3-40 0,3 0-8 16,-3 1-2-16,3 5 0 0,1-6-10 0,-1 4-9 16,-3-1 9-16,4 4-13 0,-1-1 13 0,1-5 0 15,3 5 0-15,0-2 0 16,0 2 0-16,0-2 0 0,0-1 0 0,0-3 0 0,3 4 0 0,1-4 0 16,6 0 0-16,-10 4 0 0,7-10 0 0,-3 3 0 15,3 0 0-15,-3 0 0 0,6-3 0 0,-3 3 0 16,0-3 0-16,0-3 0 0,0 3 23 0,0-3 7 0,4-3 2 0,-4-1 0 15,0 1-32-15,4 0 8 0,-8 3-8 16,1-4 0-16,3-2 13 0,-4 3 0 16,1 3 0-16,-1-10 0 0,-3 7 30 0,4-1 5 0,-4 1 2 0,0 0 0 15,0 6-14-15,-4-6-2 0,4 6-1 0,0-7 0 16,0 7-1-16,0 0-1 0,0 0 0 0,0 0 0 31,0 0-47-31,0 0-8 0,0 0-3 0,0 0 0 0,0 0-1 0,0 0 0 0,0 0 0 0,0 0 0 16,0 0-17-16,4 7-4 15,0-1-1-15,-1 0 0 0,4-3 32 0,-3 0 6 0,3 1 2 0,0-1 0 16,0-3 10-16,0 6-13 0,0-6 5 0,0-6 8 16,0 6 0-16,4-3 0 0,-4 3 0 0,3-4 8 15,-3 1-8-15,4 0 8 0,-4-3-8 0,7 3 8 16,-10-4-8-16,3 4 0 0,0 0-12 0,0-6 12 16,0 3 0-16,-4-1 0 0,4 1 0 0,-3-3 0 15,-4 2 8-15,3 4 2 0,1-6 1 0,-4-1 0 0,0 4 9 0,7-3 3 16,-7-1 0-16,0 7 0 0,0-6-5 15,0 2-1-15,0 1 0 0,0-3 0 16,0 3-17-16,0-1 0 0,0 7 0 0,-7-6 0 0,7 3 15 0,0 3-4 16,-4-10-1-16,1 4 0 0,3 6-10 0,0-9 10 15,0 9-10-15,-7-6 10 0,7 6 2 0,-4-7 0 16,-3 4 0-16,4 0 0 0,-4 3-12 0,0 0 0 16,7 0 0-16,-7 0 0 0,7 0-20 0,0 0 1 15,0 0 0-15,-4 0 0 16,4 6-21-16,-7 1-5 0,14-1-1 0,-7 3 0 15,4-3-2-15,3 7 0 0,3-7 0 0,-3 1 0 0,4-1 28 0,-1 0 6 0,5 0 1 0,-5-3 0 16,1 1 13-16,3-1 0 0,-4-3 0 0,1 0 0 16,3 0 0-16,-3 0 0 15,-1-3 0-15,1 3 0 0,-1 0 0 0,-3 0 0 0,4 0 0 0,-4 3 0 16,0 3 0-16,0-3 0 0,0 0 0 0,-3 7 0 16,3-1 0-16,-4 1-19 0,1-1 3 0,-1 3 0 15,1-2 3-15,-4 2 1 0,3 1 0 0,-3-4 0 31,4 4-16-31,0-4-4 0,-4 1 0 0,0-4 0 0,3 3 32 0,1-5 0 0,-1-1 0 0,-3 0 0 16,4 0 0-16,-1 0 0 0,1 0 0 0,3 0 0 16,-4-3 0-16,4 0 0 0,0 0-13 0,0 0 5 15,1-3 8-15,-1 0 0 0,0 0 10 0,0-3-10 16,0 3 30-16,0-1 0 0,3-2 0 0,-3 0 0 16,1 0 4-16,-1-1 1 0,-4 1 0 0,4 0 0 15,-3-1 15-15,3 4 3 0,-4 0 1 0,4-3 0 0,-7 6-40 0,0 0-14 16,0 0 9-16,4 0-9 0,-1 6-11 0,4-3-7 15,-3 0-2-15,-1 4 0 0,1 5 9 0,0-2 2 16,3-1 0-16,-4 4 0 0,4-1-8 0,-3 1-2 16,-1-1 0-16,1-2 0 15,3 2-67-15,-4-2-14 0,4-1-2 0,-3 4-1 0</inkml:trace>
  <inkml:trace contextRef="#ctx0" brushRef="#br0" timeOffset="82423.44">21248 2894 1220 0,'0'0'27'0,"0"0"5"0,0 0 2 0,0 0 0 0,0 0-34 0,0 0 0 0,0 0 0 0,0 0 0 16,0 0 47-16,0 0 2 0,0 0 1 0,0 0 0 15,0 0-34-15,0 0-6 0,0 0-2 0,0 0 0 16,0 0 24-16,0 0 5 0,0 0 1 0,0 0 0 15,0 0-13-15,0 0-2 0,0 0-1 0,0 0 0 16,0 0-10-16,0 0-1 0,0 0-1 0,3-3 0 0,4 3 8 0,0-4 2 16,4 1 0-16,0-3 0 0,-4-3-7 0,3 2-1 15,1-2 0-15,-4-4 0 0,3 1 10 0,-2-1 2 16,-1 1 0-16,3-1 0 0,-3-6-5 0,0 10-1 16,-3-7 0-16,-1 4 0 0,1 2 18 0,-4 1 4 15,3-4 1-15,-3 7 0 0,0 6 3 0,-3-6 0 16,3 6 0-16,0 0 0 0,0-6-16 0,0 6-2 15,0 0-1-15,0 0 0 0,0 0-25 0,0 0 0 16,0 0 0-16,0 0 0 0,-7 0-15 0,3 6-8 16,1 0-1-16,-1 4-1 15,4 2-11-15,0 1-3 0,0 2 0 0,4 1 0 0,-1 0 22 0,1-1 4 16,-1 7 1-16,1-6 0 16,-1 0-23-16,4-4-4 0,-3 1-1 0,3-4 0 15,-3 1-92-15,-1-1-20 0,4 0-3 0,-3-9-1 0</inkml:trace>
  <inkml:trace contextRef="#ctx0" brushRef="#br0" timeOffset="82587.17">21442 2417 1850 0,'-14'-19'40'0,"7"13"9"0,0-3 2 0,0-1 1 0,3 4-41 0,-3-3-11 16,0 2 0-16,0 1 0 0,3 0 41 0,4 6 7 0,-7-3 0 0,7 3 1 15,0 0-67-15,-7 0-14 0,7 0-2 0,0 0-1 16,0 0-62-16,-3 6-13 0,-1 3-2 0,4 1-1 15,0 2 4-15,4 4 1 0,6 15 0 16,1-6 0-16</inkml:trace>
  <inkml:trace contextRef="#ctx0" brushRef="#br0" timeOffset="82956.23">21622 2765 1861 0,'0'0'40'0,"0"0"9"0,3-3 2 0,1-6 2 0,3 2-42 0,-4-2-11 16,4 3 0-16,-3-7 0 0,3 7 52 0,-7-10 8 16,4 7 1-16,-1-4 1 0,-3 4 6 0,4-7 2 15,-4 4 0-15,-4-1 0 0,4 4-13 0,-3-7-2 16,3 10-1-16,-4-4 0 0,-3 1-28 0,3 3-6 0,-3 6 0 0,0-4-1 16,0 4-19-16,-3 4 0 15,3-4-8-15,0 6 8 0,-4 0-20 0,4 4 1 16,3-1 1-16,1 7 0 15,3-10-38-15,0 6-7 0,0 1-1 0,3-4-1 16,4 4 19-16,1-4 4 0,6 4 1 0,0-4 0 0,0 7 15 0,7-10 3 0,-3 4 1 0,3-1 0 16,0 0 22-16,-3 4 0 0,3-10 0 0,0 7 0 15,-3-1-11-15,-1-3 3 0,-3 4 0 0,-3-1 0 16,0-6 8-16,-4 0 0 0,-4 4-9 0,1-1 9 16,-4 0-23-16,-4-3 0 0,1 4 0 0,-4 2 0 31,-4 0-5-31,-3 1-2 0,0-1 0 0,0 1 0 0,-4-1-110 0,0 3-23 0,-13 4-4 15,6-3-1-15</inkml:trace>
  <inkml:trace contextRef="#ctx0" brushRef="#br0" timeOffset="83838.44">22768 2746 1108 0,'0'0'24'0,"0"0"6"0,0 0 1 0,0 0 0 0,0 0-31 0,7 0 0 16,-3 0 0-16,3-3 0 0,0 3 85 0,0-3 11 16,4 0 3-16,-4 0 0 0,3 0 1 0,1 0 0 15,-4-1 0-15,0-2 0 0,4 3-36 0,-1-6-6 16,1 2-2-16,-1-2 0 0,-3-1-20 0,4-2-5 16,-4 6-1-16,0-7 0 0,0 4 10 0,-3-4 1 15,-1 1 1-15,1-1 0 0,-1 4-16 0,-3-4-3 16,0 4-1-16,0 6 0 0,0-10 8 0,-3 7 2 0,-1 3 0 0,1-4 0 15,3 7-24-15,-11-3-8 16,4 3 0-16,-7 0 0 16,3 0-28-16,1 3-12 0,-4 1-3 0,-4 2 0 0,4 0 23 0,0 7 5 0,0-10 1 0,3 3 0 31,4 3-24-31,3 1-5 0,-3-4-1 0,4 7 0 16,3-7-25-16,3 3-6 0,4 1-1 0,0-1 0 0,4 4 48 0,3-7 10 0,0 6 2 0,4-2 0 15,-4-1 16-15,0 4 0 0,4-7 0 0,-1 7 0 16,-2-4 0-16,2 0 0 0,-3 4 0 0,0-7 0 15,-3 4 0-15,3-1 0 0,0-3 0 0,-10 1 0 16,-1 2 0-16,1-6 0 0,-1 3 0 0,-3-6 0 16,4 7 24-16,-4-7 4 0,0 6 2 0,-4 0 0 15,1 1 10-15,-1-4 1 0,-3 3 1 0,-3 0 0 16,-1 0-18-16,-3 1-3 0,3-4-1 0,-3 0 0 0,0 0-12 0,0 0-8 16,3 0 8-16,-3-3-8 0,0 4 0 0,4-4-15 15,-4 0 3-15,3-4 0 16,0 4-34-16,4 0-6 0,-3 0-2 0,3 0 0 15,7 0-139-15,0 0-28 0,0 0-6 0,0 0-1 0</inkml:trace>
  <inkml:trace contextRef="#ctx0" brushRef="#br0" timeOffset="84329.59">23350 2702 1692 0,'0'0'37'0,"0"0"8"0,0 0 2 0,0 0 0 0,0 0-38 0,0 0-9 0,0 0 0 0,0 0 0 15,0 0 69-15,0 0 12 16,0 0 3-16,0 0 0 0,0 0-11 0,-3-3-1 0,3 3-1 0,-4-3 0 16,1-3-31-16,3 6-5 0,0 0-2 0,-11 0 0 15,4 3-17-15,0-3-3 0,0 0-1 0,0 3 0 16,-4 0-12-16,1 4-8 0,-1 2 8 0,4 0-13 15,-3 1-1-15,3-1 0 0,-1 1 0 0,1-1 0 16,4 4 0-16,-1-4 0 0,1-3 0 0,3 4 0 16,0-1-18-16,3-6-3 0,4 3-1 0,0 1 0 15,1-4 2 1,2-3 0-16,1 3 0 0,-1-3 0 0,1 0 18 0,-1-3 4 0,1 0 1 0,-4 0 0 16,4-4 11-16,3 4 8 0,-11-6-8 0,4-4 11 0,-3 10 0 15,3-3 0-15,-4 0 0 0,1-7 0 0,-4 13 5 0,0 0 2 16,0-9 0-16,0-1 0 0,0 10 26 0,-4-9 4 15,4 3 2-15,-3 2 0 0,-1-2-21 0,4 6-4 16,0 0-1-16,-7-3 0 0,7 3-13 0,0 0-3 16,0 0-8-16,0 0 12 0,0 0-20 0,0 0-5 15,0 0-1-15,0 0 0 0,0 0-9 0,0 0-1 16,0 0-1-16,0 0 0 16,4 3-7-16,-1 3 0 0,1-2-1 0,-1 2 0 15,5 0 5-15,-5 0 0 0,8 1 1 0,-4 2 0 16,3-3-10-16,-3-3-3 0,4 4 0 0,0-4 0 15,-1-3-19-15,1 3-4 0,3-3-1 0,-4 0-721 0</inkml:trace>
  <inkml:trace contextRef="#ctx0" brushRef="#br0" timeOffset="84511.7">23774 2662 1566 0,'0'0'34'0,"0"0"7"0,0 0 2 0,0 0 1 0,0 0-35 0,0 0-9 0,0 0 0 0,0 0 0 16,0 0 26-16,0 0 3 0,0 0 1 0,0 0 0 15,0 0-22-15,0 0-8 0,0 0 0 0,3 3 0 16,1 3 0-16,-1 0 0 0,1 1-8 0,-1-1 8 16,1 3-8-16,-1-2 8 0,1 2 0 0,-1-3 0 15,1 4-16-15,-4-4 3 0,3 3 1 0,1-2-471 16,-4 2-93-16</inkml:trace>
  <inkml:trace contextRef="#ctx0" brushRef="#br0" timeOffset="84691.23">23830 2477 2157 0,'0'0'61'0,"0"0"14"0,-3-7-60 0,-1 4-15 16,4 3 0-16,-3-9 0 0,-1 6 13 0,4 3 0 16,0 0 0-16,-4-7 0 0,4 7-27 0,0 0-6 15,0 0 0-15,0 0-1 16,0 0-168-16,0 0-34 0,0 0-6 0,-3 10-452 0</inkml:trace>
  <inkml:trace contextRef="#ctx0" brushRef="#br0" timeOffset="85156.53">24239 2495 1624 0,'0'0'46'0,"0"0"10"0,0 0-45 0,0 0-11 0,0 0 0 0,0 0 0 15,0 0 111-15,0 0 20 0,0 0 4 0,0 0 1 16,-7 4-90-16,0 2-18 0,0 6-3 0,0-5-1 16,-10 8-24-16,6-2 0 0,-3 6 0 0,0-4 0 15,0 4 0-15,3-3 0 0,0 3-14 0,1-4 5 16,10 4 9-16,-11-3 0 0,8 0 0 0,-1 2 0 16,4-5 0-16,0 3-8 0,0-4 8 0,4-2-8 0,-1 2-10 0,1-6-2 15,3 1 0-15,0 2 0 31,3-6-25-31,1-3-6 0,0-3-1 0,3-3 0 0,-4 3 42 0,1-7 10 0,0 4 0 0,-1-7 0 0,1 4 0 0,3-10-8 16,-4 0 8-16,1 1-8 0,0-1 0 0,-1-3 0 16,1-10 0-16,-1 1 0 0,1-3 8 0,-4-1 0 15,3-6 0-15,-2 1 0 0,-1 5 8 0,0-6 3 16,-4 4 1-16,1 2 0 0,-4 7 32 0,3 0 6 16,-6 6 2-16,-1-3 0 0,-3 0 28 0,4 6 7 15,-1 0 1-15,1 6 0 0,-1-2-26 0,-3 5-5 16,3 1-1-16,1 3 0 0,-1-1-32 0,4 7-6 15,0 0-2-15,0 0 0 0,0 0-28 0,0 0-7 16,-3 10-1-16,3-1 0 16,-4 7-20-16,4 3-4 0,4 0 0 0,-4 6-1 0,7-7 27 0,-4 8 6 0,1-1 0 0,3 3 1 15,-3 3 3-15,6 1 0 16,1 2 0-16,-1-3 0 16,4 1-107-16,-3-4-21 0,0 3-4 0,3-2-741 0</inkml:trace>
  <inkml:trace contextRef="#ctx0" brushRef="#br0" timeOffset="85592.99">25192 2445 989 0,'0'0'28'0,"0"-6"6"0,-4-3-34 15,4-1 0-15,0 1 0 0,0-1 0 0,0 4 98 0,0-3 13 16,4-1 2-16,-4 7 1 0,3-9-37 0,1 2-7 15,-4 7-2-15,0 3 0 0,0 0-6 0,0-6-2 16,0 6 0-16,0 0 0 0,0 0-3 0,0 0-1 0,7-3 0 0,-7 3 0 16,0 0-20-16,0 0-5 15,4 0-1-15,3 6 0 0,0 3-30 0,-4 7-10 0,4 0 0 0,4 6 0 16,-4 3 2-16,3 3 0 0,-3 6 0 0,1 1 0 16,-1-7 8-16,3 0 0 0,-6-6 0 0,3 7 0 15,0-1 0-15,-4-9-8 0,4 12 8 0,-3-12-8 16,-1 0-45-1,1 6-9-15,3-10-2 0,-7 4 0 0,4-3-99 0,-1-4-20 16,1-2-4-16,-4-1-1 0</inkml:trace>
  <inkml:trace contextRef="#ctx0" brushRef="#br0" timeOffset="85979.09">25255 2734 1839 0,'0'0'40'15,"-3"-6"9"-15,-1 2 2 0,1-2 1 0,3 6-42 0,0-3-10 0,-7-6 0 0,7 9 0 0,0 0 44 0,0-7 6 16,0 7 2-16,0-6 0 15,7 0-36-15,-4 3-8 0,4-4 0 0,4 4-8 16,0-3 17-16,6 0-3 0,-3-7-1 0,4 7 0 0,-4 3 23 0,4-4 5 16,-1 1 1-16,1 0 0 0,0 6-34 0,-8-6-8 15,4-1 0-15,-3 4 0 0,-1-3 0 0,1 3 0 16,-7 3 0-16,-4 0 0 0,7 0 0 0,-4 3 13 16,1 0-3-16,3 3-1 0,-4 4-26 0,1 2-6 15,-1 1-1-15,-3-1 0 16,4 4-14-16,-1 0-3 0,1-1-1 0,-1 7 0 15,4-12 7-15,-3 9 2 0,7-10 0 0,-4 4 0 0,3-7 14 0,-3 0 3 16,4-3 1-16,3 0 0 0,-3 0 15 0,3-6 0 0,3 3 0 16,-10-6 0-16,7 0 13 0,-3 0 6 0,0-4 1 0,-1 4 0 15,1-7 9-15,-4 4 3 0,-4 0 0 0,1-1 0 16,-1 4 19-16,-3-7 4 0,-3 7 1 0,-1-3 0 16,-3-1-26-16,0 4-5 0,-7 0-1 0,4-4 0 31,-8 4-40-31,0 0-8 0,1 3-1 0,-5-1-1 0,5 4-58 15,-1-3-12-15,1 3-3 0,2 0 0 0,5 0 26 0,3 0 5 16,0 0 0-16,7 0 1 0,0 0-105 16,0 0-22-16,7-3-4 0,0 3-172 0,3-3-34 0</inkml:trace>
  <inkml:trace contextRef="#ctx0" brushRef="#br0" timeOffset="86822.34">26501 2706 772 0,'0'0'21'0,"0"0"7"0,0 0-28 0,0 0 0 0,0 0 0 0,0 0 0 15,0 0 43-15,0 0 3 0,3 9 1 0,1-9 0 16,3 0 14-16,0 0 3 0,0 0 1 0,3 0 0 15,-2 0 39-15,2-9 8 0,1 5 2 0,3-5 0 16,0 3-38-16,0-7-8 0,0 4-2 0,4-10 0 16,3 0-27-16,-3-3-6 0,-1-3-1 0,4 0 0 15,-3 0-8-15,0 0-3 0,-4 3 0 0,0-3 0 16,-4 3 20-16,1-3 4 0,-4 3 1 0,0 6 0 16,0-3-3-16,-7 7-1 0,4-4 0 0,-4 4 0 15,0-1-10-15,0 4-1 0,0 2-1 0,-4 1 0 16,4 6-10-16,0 0-1 0,0-6-1 0,0 6 0 0,0 0-18 0,0 0 0 15,-10 0 0-15,10 0-9 16,-7 0-22-16,3 6-4 0,-3 7-1 0,3 2 0 0,-3 4 10 0,4 3 2 16,-1 6 0-16,1 4 0 0,3-1 10 0,-4 0 2 15,8 4 1-15,-4-4 0 0,3 1 11 0,1-4 0 16,3-6-9-16,-4 0 9 0,8 3-16 0,-4-13 0 16,7 7 1-16,-7 0 0 15,4-6-18-15,3-4-4 0,0 0-1 0,0 4 0 0,0-10 19 0,4 0 4 16,0-3 1-16,-1 0 0 0,1 0 14 0,0-3 0 15,-1-6 0-15,1 2 0 0,-1-2 13 0,1 3 6 16,-4-4 1-16,0 1 0 0,-3-7-10 0,-1 7-2 16,1-4 0-16,-4 4 0 0,0-7 39 0,-3 4 7 15,-1-4 2-15,-3 0 0 0,0-3 3 0,0 4 1 0,-3-4 0 0,-1 10 0 16,4-4-36-16,-7 0-6 0,4 4-2 0,-1 3 0 16,1-1-16-16,-5 1 10 0,5 6-10 0,3 0 8 15,-7-6-8-15,7 6 0 0,0 0 0 0,-7 0-11 16,7 0-1-16,0 0 0 0,-4 6 0 0,-3 0 0 31,4 4-16-31,-1-1-3 0,4-2-1 0,-3 5 0 0,3 1 20 0,0-1 3 0,0 1 1 0,0-1 0 16,0 1 0-16,3-1 0 0,1 1 0 0,3-1 0 15,0 1-7-15,0 3-1 0,3-7 0 0,1 4 0 16,3-4-28-16,4 0-5 0,-4 4-2 0,4-7 0 16,3 1 31-16,-4-1 5 0,5 0 2 0,-5-3 0 15,1-6 13-15,-1 3 0 0,1 0 0 0,-4 0 0 16,0 0 0-16,0 0 0 0,4-3 0 0,-4 0-604 15,0 0-116-15</inkml:trace>
  <inkml:trace contextRef="#ctx0" brushRef="#br0" timeOffset="87809.05">27580 2621 1384 0,'0'0'39'0,"0"0"9"0,0-6-38 0,0-4-10 15,0 10 0-15,0-6 0 0,-3 3 142 0,-1-3 26 16,4-1 6-16,-3 4 1 0,3 3-52 0,0 0-11 15,-4-3-1-15,-3 0-1 0,7 3-50 0,-7-3-11 16,7 3-1-16,0 0-1 0,-7-3-31 0,0 3-7 16,3 3-1-16,-10 0 0 0,7 0-8 0,0 3-17 15,0 1 4-15,0 2 1 0,0-3 3 0,3 7 1 0,1-4 0 0,-1 1 0 32,4-1-26-32,0 7-5 0,0-13-1 0,0 6 0 0,0 1 22 0,0-4 4 0,4 0 1 0,-1 4 0 31,4-1-15-31,1-6-2 0,-1-3-1 0,0 0 0 0,0 6 15 0,0-6 4 0,3 0 0 0,-3 0 0 15,0-6 20-15,4 6 5 0,-4 0 1 0,0-3 0 16,4-6 3-16,-1 2 1 0,-3 4 0 0,0-3 0 16,0 3-18-16,1-4 0 0,-1 4 0 0,0-3 0 15,-7 6 16-15,0 0-3 0,0 0-1 0,0 0 0 16,0-6 3-16,0 6 0 0,0 0 0 0,0 0 0 16,0 0-28-16,0 0-6 0,0 0-1 0,0 0 0 15,0 0-24-15,0 0-6 0,0 0-1 0,0 0 0 16,0 0-4-16,0 0-1 0,0 0 0 0,0 0 0 15,7 0 22-15,3-3 4 0,1-7 1 0,-1 4 0 16,5 0 42-16,-1-7 9 0,0 1 2 0,0-4 0 0,0 0-5 16,0 1-1-16,-3-4 0 0,3 3 0 0,0 0 3 0,-7 1 1 15,0-1 0-15,0 4 0 0,-3-4 8 0,-1 3 2 16,1 1 0-16,-4 2 0 0,0 4 24 0,0-6 4 16,0 5 2-16,-4 1 0 0,-3 0-16 0,4 3-3 15,-5-1-1-15,1 1 0 0,4 0-34 0,-8 3-8 16,4 3 0-16,-3-3 0 0,3 3 0 0,0 4 0 15,0-4 0-15,3 3-11 0,-3 0 11 0,3 1-8 16,1 2 8-16,-1-6-8 16,4 3-23-16,0 1-4 0,0-1-1 0,0 0 0 0,4 1 12 0,-4-4 3 0,3 3 0 15,1 3 0-15,3-5 7 0,0 2 2 0,0-3 0 16,0 3 0-16,0-3 12 0,4 4 0 0,-4-1 0 0,3 3 10 16,-3-6-10-16,1 1 0 0,-1 2 0 0,0 0 0 15,0 0 0-15,-4 1 0 0,4-1 0 0,-3 6 0 16,-4-8 0-16,7 2 0 0,-7 0 0 0,0 4 0 15,0-4-11-15,3 0-7 0,-3 0-2 0,0 1 0 16,0-1 0-16,0 0 0 0,0 0 0 16,0 1 0-16,4-1-4 0,-4-3 0 15,0 0-1-15,3 0 0 0,1 4-31 0,0-4-7 16,6-3-1-16,-3 0 0 0,0 0 20 0,7-3 4 16,0-4 1-16,4 1 0 0,0 0 19 0,-1 0 3 0,8-4 1 0,0 1 0 15,-1-7-128-15,5 0-26 0,-8 1-5 0,4-4-1 16,-8 3 80-16,1 4 15 0,-1 2 3 15,-10-9 1-15,4 10 209 0,-4 0 43 0,0 2 8 0,-3-2 1 16,-1 3-27-16,-3 6-5 0,0-7-2 0,0 7 0 0,0 0-94 16,0 0-20-16,0 0-3 0,0 0-1 15,0 0-62-15,4 7-13 0,-1 5-2 0,1-5-1 16,-1 5 1-16,-3 4 0 0,4 3 0 0,-1-4 0 0,-3 4 45 0,4-3 8 16,-4-4 3-16,3 1 0 0,-3-1-2 0,0-2 0 15,0-1 0-15,4-3 0 0,-4 1 9 0,4-4 2 16,-4-3 0-16,0 0 0 0,3 3 4 0,1-3 0 15,3 0 1-15,3-3 0 0,1 0-13 0,-1-4-4 16,4 1 0-16,1-3 0 0,2-1-8 0,-3-2 8 16,4 2-8-16,-4 1 8 0,0 3 10 0,0-1 2 15,-3 1 0-15,-1 0 0 0,-2 6-20 0,-1 0 0 16,0 6 0-16,-4 0 0 0,1-2 0 0,-1 2 0 16,1 3 0-16,-1 1 0 15,1 2-38-15,-4-2-11 0,3 2-3 0,-3-2 0 16,4-1-188-16,-1 0-39 0,8 7-7 0,-4-7-2 0</inkml:trace>
  <inkml:trace contextRef="#ctx0" brushRef="#br0" timeOffset="88607.39">29591 2151 757 0,'0'0'21'0,"0"0"6"0,0 0-27 0,0 0 0 0,0 0 0 0,0 0 0 16,0 0 44-16,0 0 4 0,0 0 1 0,0 0 0 15,0 0 11-15,0 0 3 0,0 0 0 0,0 0 0 16,0 0-6-16,0 0-1 0,0 0 0 0,0 0 0 16,0 0-21-16,0 0-5 0,0 0-1 0,0 0 0 15,0 0 11-15,0 0 3 0,0 0 0 0,0 0 0 16,0 0-26-16,0 0-5 0,0 0 0 0,0-7-1 15,0 7 32-15,0-6 6 0,0 0 2 0,0 3 0 16,0 3 5-16,0-7 2 0,0-2 0 0,0 0 0 0,0 2-24 16,0 1-5-16,0 3-1 0,0-3 0 0,0 6-19 0,0-4-9 15,0 4 8-15,0-6-8 0,0-3 0 0,0-1 0 16,0 10 0-16,-4-6 0 0,4 3 15 0,-3-3-3 16,3 6 0-16,-4-7 0 0,4 4-12 0,-3 0 0 15,-1-6 0-15,1 2-10 0,-1 1 10 0,4 0-8 16,-3 0 8-16,-1-1-8 0,1 4 8 0,-4 0 0 15,3-6 0-15,1 6 0 0,3 3 0 0,-4-4 0 16,4 4 0-16,-7-3 0 0,7 3-13 0,-7 0-1 16,0 0 0-16,0 0 0 0,3 3-2 0,-3 4-1 15,4 2 0-15,-4-3 0 16,0 10-11-16,0 3-3 0,0 3 0 0,3 3 0 0,-3 0 8 0,0 0 2 0,3 0 0 16,-3 7 0-16,4-7-1 0,-1 3 0 15,4-6 0-15,-7 3 0 0,7 0-1 0,0 0 0 16,0 0 0-16,0 0 0 15,0-6-5-15,0 6-2 0,0-6 0 0,0 0 0 16,0 0-58-16,0-4-11 0,-3 4-2 0,3-3-1 16,0-4 24-16,0 1 5 0,0 6 1 0,0-10 0 0</inkml:trace>
  <inkml:trace contextRef="#ctx0" brushRef="#br0" timeOffset="88822.8">29326 2367 1450 0,'0'0'32'0,"0"0"6"0,0 0 2 0,0 0 1 16,0 0-33-16,0 0-8 0,0 0 0 0,0 0 0 16,0 0 56-16,0 0 8 0,0 0 3 0,0 0 0 15,0 0-21-15,7-9-4 0,4 5-1 0,0 1 0 0,-1 0-1 0,4 3-1 16,0-3 0-16,4 0 0 0,0 0-22 0,-1 0-4 16,1-1-1-16,0 1 0 0,-1 0-28 0,4 0-5 15,1 0-2-15,-1-3 0 16,0 2-110-16,0-2-23 0,4 3-4 0,0-3-541 15</inkml:trace>
  <inkml:trace contextRef="#ctx0" brushRef="#br0" timeOffset="89314.69">30067 2241 1190 0,'0'0'33'0,"0"0"9"0,0 0-34 0,0 0-8 0,0 0 0 0,0 0 0 15,0 0 72-15,0 0 13 0,0 0 3 0,0 0 0 16,0 0-40-16,0 0-8 0,0 0-2 0,0 0 0 16,0 0-22-16,4 7-5 0,3-1-1 0,-4 13 0 0,4-7-10 0,-7-5 0 15,4 2 0-15,-1 4 0 0,1-1 0 0,0 4-17 16,-1 0 4-16,1-1 1 0,-4 1 12 0,0 0 0 16,3-1 0-16,-3-2 0 0,-3 2 0 0,3-2 13 15,0 0-2-15,-7 15-1 0,-4-9-10 0,7-10 0 16,-3-3 0-16,0 4 0 0,0-1 16 0,-3 4 0 15,3-10 1-15,-4 3 0 16,4-3-37-16,3 0-8 0,4-3-2 0,0 0 0 0,0 0 17 0,0 0 3 16,0 0 1-16,0 0 0 0,0 0 59 0,0 0 12 15,0 0 2-15,0-9 1 0,4-1 1 0,3-5 0 16,0 2 0-16,0-6 0 0,4 10-23 0,-1-7-5 16,-3 7-1-16,4-4 0 0,-4 4-37 0,4 3 0 0,-1-4 0 15,1 4 0 1,-1 0-31-16,1-1-1 0,0 1 0 0,-1 6-583 0,8-9-117 15</inkml:trace>
  <inkml:trace contextRef="#ctx0" brushRef="#br0" timeOffset="89673.85">30551 2336 1364 0,'0'0'30'0,"0"0"6"0,0 0 2 0,0 0 0 0,0 0-30 0,0 0-8 0,0 0 0 0,0 0 0 15,0 0 132-15,0 0 26 0,0 0 5 0,0 0 1 16,0 0-58-16,0 0-11 0,0 0-3 0,0 0 0 16,0 0-64-16,-7 0-12 0,-1 0-4 0,1 0 0 15,0 3-12-15,0 3 0 0,-3 0 0 0,3 4-10 16,0 2 2-16,0 1 0 0,-1 2 0 0,1 4 0 0,4-3-3 0,-1 0 0 16,1 2 0-16,3-2 0 15,0 0-27-15,3-1-6 0,1-5 0 0,3-1-1 16,-4 1-4-16,5-1-1 0,2 0 0 0,1-5 0 0,-1-4 35 0,1 0 15 15,3 0-12-15,-3 0 12 0,3-4 0 16,-4-5 18-16,4 3-2 0,0-4 0 0,1 4 7 0,-1-3 1 16,-7 2 0-16,3-2 0 0,-3 0-24 0,0-1 0 15,-3 4 0-15,-4-3 0 0,4 5 30 0,-4-8 2 16,-4 2 0-16,0 1 0 0,1 0-18 0,-4 2-3 16,-4 1-1-16,1-3 0 15,-8-1-176-15,4 7-35 0,-21 0-7 0,14 3-2 0</inkml:trace>
  <inkml:trace contextRef="#ctx0" brushRef="#br0" timeOffset="90475.61">30999 2420 1378 0,'0'0'30'0,"0"0"6"0,0 0 2 0,0 0 2 0,0 0-32 0,0 0-8 0,-4-9 0 0,4 9 0 16,0 0 104-16,0 0 19 0,0 0 4 0,0 0 1 16,0 0-52-16,0 0-9 0,0 0-3 0,0 0 0 15,0 0-25-15,0 0-6 0,0 0-1 0,0 0 0 16,0 0-11-16,0 0-2 0,0 0-1 0,0 0 0 31,0 0-35-31,0 0-7 0,4 6-2 0,3-6 0 0,0 3 8 0,0-3 2 0,-4 6 0 0,4 1 0 16,-3-4 16-16,3 0-10 0,-4 3 10 0,5-3-8 15,-8-3 8-15,3 4 11 0,4-1-3 0,-3 0 0 16,-1-3 0-16,4 0 0 0,-3 0 0 0,6-3 0 16,-3 0-8-16,4-4 0 0,3 1 9 0,-3 0-9 15,3-1 0-15,-4 1 0 0,4 3 0 0,-3-3-12 16,0 0 12-16,-1 2 16 0,-3 4-4 0,0-3-1 16,0 0-11-16,-3 3 0 0,3 3 0 0,-4 0 0 15,5 1-11-15,-5 2-1 0,1 3 0 0,-1-6 0 0,4 7 0 0,-3-4 0 16,-1 3 0-16,1-2 0 0,6-1-3 0,-10 3-1 15,4-9 0-15,3 4 0 0,-4-1 16 0,1 0 0 16,3-3 0-16,-3 3 0 0,-1-3 0 0,4 0 0 16,-3-3 0-16,3 3 0 0,3-3 12 0,-3 0 4 15,4-1 2-15,-4 4 0 0,4-9-10 0,-1 3-8 16,4 3 12-16,-3-4-12 0,-1 4 10 0,-2 3-10 16,6-3 8-16,-7 3-8 0,0 3 0 0,3-3-14 15,-3 3 2-15,0 4 0 0,4-1 12 0,-7 3-9 16,3-2 9-16,0 5-8 0,0 1-7 0,0 5-1 15,-4-8 0-15,4 6 0 16,-3-4-25-16,-1 1-6 0,4 2-1 0,-3-5-519 16,0 2-104-16</inkml:trace>
  <inkml:trace contextRef="#ctx0" brushRef="#br0" timeOffset="91806.85">12442 4186 1173 0,'0'0'25'0,"0"0"6"0,0 0 1 0,0 0 2 0,4-7-34 0,0 4 0 16,-1-3 0-16,-3 6 0 0,0 0 68 0,0 0 6 16,4-3 2-16,-4 3 0 0,0 0-19 0,0 0-3 15,0 0-1-15,0 0 0 0,0 0-42 0,0 0-11 16,-11 0 0-16,0 3 0 0,1 0-9 0,-4 0-4 16,0 0-1-16,-1 0 0 0,-2 1 14 0,-1-1 0 15,4 0 0-15,-4 0-9 0,1 0 9 0,-1-3 11 16,4 3-3-16,-4 0 0 0,8-3 4 0,-1 0 0 15,1 3 0-15,-1 1 0 0,4-4 22 0,0 3 5 0,0 0 1 0,3 0 0 16,4-3-26-16,-7 3-5 0,4 3-1 16,3 4 0-16,-4-1-8 0,4 1-11 0,0 2 3 0,0 4 0 15,0-4 8-15,0 7 0 0,0 0 0 16,0 0 0 0,0 0-28-16,-3-1-3 0,3 1-1 0,-4 3 0 0,4-3 52 0,-3 0 9 0,-1 0 3 0,-3-1 0 15,4 4-32-15,-4 0 0 0,3 0 0 0,-3 0 0 16,3-3-9-16,1 3-8 0,-1-3-2 0,4 0 0 15,-3-4 19-15,3-2 0 0,0-1 0 0,0 1 0 16,3-4 0-16,1 1 0 0,-1-1 0 0,1-3 0 16,3 4 48-16,-3-4 12 15,6-3 4-15,-3 0 0 0,4-3-52 0,-1 4-12 0,1-4 0 0,3-4 0 16,0 4 0-16,0-3 0 0,4 0 0 0,-4 0 0 16,0 0 0-16,0-3 0 0,0-1 0 0,-3 1 0 15,0 6-13-15,-1-3-9 0,-3-6-2 0,4 2-824 16</inkml:trace>
  <inkml:trace contextRef="#ctx0" brushRef="#br0" timeOffset="92017.24">12181 4512 1410 0,'0'0'40'0,"0"0"9"0,0 0-39 0,0 0-10 15,0 0 0-15,0 0 0 0,0 0 56 0,0 0 8 16,0 0 3-16,0 0 0 0,0 0-37 0,0 0-7 15,0 0-2-15,7-4 0 0,1 4 0 0,2-3 0 16,4 3 0-16,4 0 0 0,0-3-1 0,-4 3-1 16,3-3 0-16,1 3 0 0,-4 0-19 0,4-3 8 0,-4 0-8 0,0 3 0 31,3-3-78-31,-2 0-22 0,2 3-5 0,-3-4-1 0</inkml:trace>
  <inkml:trace contextRef="#ctx0" brushRef="#br0" timeOffset="92225.84">12534 4471 1364 0,'0'0'30'0,"0"0"6"0,0 0 2 0,0 0 0 0,0 0-30 0,0 0-8 0,0 0 0 0,0 0 0 16,0 0 20-16,7 6 4 0,-7 0 0 0,7-2 0 16,4 2 6-16,-4 0 2 0,4 3 0 0,-1-2 0 15,4 2-16-15,-3 1-4 0,3-4 0 0,-4 3 0 16,5 1-3-16,-1-4-1 0,-4-3 0 0,4 3 0 0,-3 7 14 0,0-7 2 15,-1-6 1-15,1 6 0 16,-1 1-122-16,-3-4-25 0,8 3-5 0,-5 0-1 0</inkml:trace>
  <inkml:trace contextRef="#ctx0" brushRef="#br0" timeOffset="92440.96">12774 4559 1742 0,'0'0'38'0,"0"0"8"0,0 0 2 0,-7-7 1 0,4 1-39 0,-1 3-10 15,4 3 0-15,0 0 0 0,0 0 75 0,-7-3 13 16,7 3 2-16,0 0 1 0,0 0-29 0,0 0-6 0,0 0 0 0,0 0-1 16,0 0-31-16,-7 0-7 0,0 3-1 15,3 0 0-15,-3 3-28 0,0 7-7 16,0-1-1-16,0 7 0 0,4 0 6 0,-5 3 1 0,1 3 0 16,0 0 0-16,0 3-7 0,0 4-2 15,4-4 0-15,-4-3 0 16,0 0-152-16,3-6-30 0,4 3-7 0,-3-3-522 0</inkml:trace>
  <inkml:trace contextRef="#ctx0" brushRef="#br0" timeOffset="92974.32">12947 4656 1190 0,'0'0'33'0,"0"0"9"0,0 0-34 0,3-3-8 16,-3 3 0-16,0 0 0 0,0 0 101 0,4-3 19 16,-4 3 3-16,0 0 1 0,7 0-56 0,-3 0-10 15,3 6-2-15,-4 0-1 16,4 10-43-16,0-7-12 0,0 4 0 0,0 2 0 0,0 4 0 0,1-3 0 15,-1 3 0-15,0-4 0 0,0-2 0 0,-4-1 0 16,4-2 0-16,-3-1 0 0,-1 1 0 0,1-7 0 16,-1 3 0-16,-3-6 0 0,0 3 9 0,0-3 4 15,0 0 1-15,0 0 0 0,0 0-2 0,0 0 0 16,0 0 0-16,0 0 0 16,-3-9-80-16,-4-4-16 0,0-6-3 0,0 1-1 15,0 2 26-15,0-6 5 0,3 3 1 0,1-6 0 0,-1 0 94 0,0 0 19 0,4 0 4 0,-3-3 1 16,3 6 2-16,0-3 1 0,-4 6 0 0,8 3 0 15,-4 4-39-15,3-1-8 0,-3 4-2 0,4 2 0 16,0 1 1-16,-4 6 0 0,7-3 0 0,-4-3 0 16,8 3-8-16,-4 3-1 0,0 3-8 0,3 3 12 15,-3-3-12-15,0 0 0 0,4 4 0 0,-4-1 0 16,-3 3 0-16,3-3 0 0,-4 4 0 0,1-1 0 16,-1-2 0-16,-3 2 0 0,0 0 0 0,0 1 0 15,-3 2 10-15,-4-2-1 0,3 2 0 0,-3-2 0 16,0-4-1-16,0 3 0 0,-4 1 0 0,4-1 0 15,-3 1-25-15,3-4-6 0,0 0-1 0,0 0-562 16,0 1-113-16</inkml:trace>
  <inkml:trace contextRef="#ctx0" brushRef="#br0" timeOffset="94039.1">13286 4628 981 0,'0'0'28'0,"0"0"6"0,0 0-34 0,0 0 0 0,0 0 0 0,0 0 0 15,0 0 42-15,0 0 2 0,0 0 0 0,7 0 0 16,-4 0-12-16,4 3-3 0,0-3 0 0,0 0 0 16,-3 0 31-16,3 0 5 0,0-3 2 0,4 3 0 15,-4-4-3-15,0 1 0 0,0-3 0 0,3 0 0 16,-3 0-19-16,0-1-4 0,1 1-1 0,-1 0 0 15,0-4-3-15,0 4-1 0,-4-3 0 0,1 2 0 0,3 1 7 0,-7 6 1 16,0 0 0-16,0-6 0 0,0 6 3 16,0-6 1-16,0 6 0 0,0-7 0 0,0 7-20 0,-7-6-3 15,3 0-1-15,4 6 0 0,-7-3-24 0,0 3 0 16,0 0 0-16,0-4 0 0,3 4 0 0,-3 0 0 16,0 4 0-16,0-4 0 0,4 3 0 0,-4-3-11 15,3 6 1-15,-3-3 0 0,0 0 10 0,4 4 0 16,-1-1 0-16,0 0-8 0,1 0-4 0,3 4 0 15,0-1 0-15,0 1 0 0,0-1 3 0,3 0 0 16,1 1 0-16,0 2 0 16,3-5-19-16,-4 2-3 0,4-3-1 0,0 1 0 0,4-1 32 0,-1-3 0 15,1 0-8-15,3-3 8 0,-3 0 0 0,6-3 0 16,-3-3 0-16,4-1 0 0,0 1 28 0,-1-3 1 16,1-1 1-16,0-2 0 0,-1 2-30 0,-3-2 0 0,0-1 0 0,1 1 0 15,-5 2 9-15,1 1 3 0,-4 0 0 0,0-1 0 16,0 4 35-16,-4-4 7 0,-3 4 2 0,4 0 0 15,-4 6-23-15,0 0-4 0,0 0-1 0,-4-9 0 16,4 9 6-16,-3-7 1 0,3 7 0 0,-7-3 0 16,7 3-21-16,0 0-4 0,0 0-1 0,0 0 0 15,-4-3-9-15,4 3-11 16,0 0 3-16,0 0 0 0,0 0-23 0,0 0-4 0,0 0-1 16,0 0 0-16,0 0 6 0,0 0 1 0,4 6 0 0,-1-3 0 15,1 1 1-15,3-4 1 0,-3 3 0 0,3 0 0 16,0-3 12-16,0 3 3 0,0 0 0 0,0-3 0 15,0 0 12-15,0 6-12 0,0-6 12 0,-4 3-12 16,5 4 1-16,-5-4 1 0,1 3 0 0,-1 0 0 31,1 1-21-31,-4-1-4 0,0 3-1 0,0 4 0 0,0-4 7 16,-4 4 1-16,1-1 0 0,-1 1 0 0,4 3 16 0,-3-7 3 0,3 0 1 0,-4 1 0 0,4-1 8 0,-4-2 0 16,8-1 0-16,-4 0 0 0,0 0 0 0,4-3 0 15,-1 1 0-15,1-1 0 0,3 0-24 0,0-3 1 16,-4 0 0-16,4 0 0 0,4 0 23 0,-1-3 0 15,-2 3 0-15,2-7 8 0,-3 4-8 0,7-3 0 16,-3 0 0-16,-1-7 0 16,1 7-24-16,0-3-6 0,-1-4-2 0,1 7 0 15,-4-4-9-15,3-2-3 0,-3 6 0 0,1-4 0 0,-1 4 36 0,0-7 8 16,-4 7 0-16,1 0 0 0,-1 3 48 0,-3 3 11 16,0 0 2-16,4-3 1 0,-4 3 3 0,0 0 1 0,0 0 0 0,0 0 0 15,0 0-27-15,0 0-6 0,0 0-1 0,0 0 0 16,0 0-42-16,0 0-9 0,0 0-1 0,3 0-1 15,4 6 1-15,-3 0 1 0,3 7 0 0,-4-4 0 16,1-3 19-16,-1 10-10 0,1-4 10 0,0 1-8 16,-1 0 8-16,-3-4 0 0,4 7 0 0,-1-10 0 15,-3 0 0-15,4 0 0 0,-4 1-11 0,3-4 11 16,-3-3-70 0,0 0-8-16,0 0-2 0,0 0-766 0</inkml:trace>
  <inkml:trace contextRef="#ctx0" brushRef="#br0" timeOffset="94192.23">14079 4430 2185 0,'0'0'48'0,"-3"-9"9"16,-4-1 3-16,-4-2 2 0,4-1-50 0,-3 1-12 0,-1-1 0 0,0 4 0 0,1 2 43 0,3 1 5 15,0-3 2-15,0 2 0 0,0 7-35 0,3-6-7 16,1 6-8-16,3 0 11 16,0 0-28-16,0 0-6 0,-4-6-1 0,4 6 0 15,0 0-76-15,0 0-16 0,0 0-4 0,0 0 0 16,0 0-99-16,4 3-20 0,13 0-4 0,-6 3-1 0</inkml:trace>
  <inkml:trace contextRef="#ctx0" brushRef="#br0" timeOffset="95108.27">14273 4603 742 0,'0'0'20'15,"0"0"7"-15,0 0-27 0,0 0 0 0,0 0 0 0,0 0 0 0,0 0 66 16,0 0 8-16,0 0 2 0,11-4 0 0,-7 1 41 0,6 0 9 16,-3 0 2-16,0 0 0 0,0 0-52 0,0-4-9 15,4 1-3-15,-4-3 0 0,0-1-16 0,0 4-3 16,0-3-1-16,0-1 0 0,0 4-15 0,-3-3-3 15,3-1-1-15,-4 4 0 0,1-3 7 0,-4 2 2 16,0 7 0-16,0 0 0 0,0-9 7 0,-4 3 2 16,1-1 0-16,-1 1 0 0,-3 3-6 0,0 0-1 15,0 0 0-15,0 3 0 0,-4-4-27 0,1 4-9 16,3 0 0-16,-4 4 0 0,4-1 0 0,-3 0-12 16,3 3 0-16,0 0 0 0,-1 4 12 0,5-1-12 15,-1 1 12-15,-3 2-12 16,7 4-13-16,-3 0-3 0,6-1 0 0,-3 1 0 0,4 3 8 0,-1-4 2 15,4 4 0-15,1-3 0 0,-5-4 6 0,4 1 0 0,0 0 1 0,0-4 0 16,0 0-1-16,4 1-1 0,-4-4 0 0,0-3 0 31,4 0-29-31,-1 0-6 0,1-6 0 0,-1 0-1 16,1 3-2-16,3-6 0 0,0 0 0 0,0-4 0 0,4 1-159 16,-4-4-32-16,0 1-6 0,-3-4-2 0,-1 7 202 0,1-4 40 0,-4 4 8 0,0-1 0 15,-4 1 149-15,1-1 29 0,0 4 6 0,-1 0 0 16,-3 0-44-16,0 6-10 0,4-7-2 0,-4 7 0 15,0 0-52-15,0 0-12 0,0 0-1 0,0 0-1 16,0-6-29-16,0 6-5 0,0 0-2 0,0 0 0 16,7 0-6-16,-4 0-2 0,4 0 0 0,-3 3 0 0,3 4-18 15,0-4-9-15,0 6 1 0,0-3 0 16,-4 1 8-16,5 2 0 0,-5 0 0 0,4 1-8 0,-3-1 8 0,-1 1 0 16,1-4 0-16,-1 0 0 0,1 0 0 0,-4-6 0 15,3 4 0-15,-3-4 0 16,0 0-20-16,0 0-4 0,4 0-2 0,-1 0 0 15,4 0-2-15,0-4 0 0,1 1 0 0,-1-3 0 0,0 0 16 16,3-1 4-16,-3 1 0 0,4-3 0 0,-4-1 8 0,3 4 11 16,-2 0-3-16,-5-4 0 0,4 4 22 0,0 3 4 15,-3-3 1-15,3 3 0 0,-7 3-2 0,3-3 0 16,1-1 0-16,-4 4 0 0,0 0-17 0,3-3-3 16,4 3-1-16,-3 3 0 0,3-3-12 0,-3 7 0 15,-1-4 0-15,1 6 0 0,-1-3 0 0,1 1-13 0,3-1 2 16,-4 0 1-16,1 4 10 0,-4-4 0 0,3 3 0 15,1-2-8-15,-1 2-4 0,-3-3 0 0,4 1 0 0,-1-1 0 32,1 0-169-32,-1 0-35 0,1 1-6 0,-1-1-2 0</inkml:trace>
  <inkml:trace contextRef="#ctx0" brushRef="#br0" timeOffset="95573.57">15088 4518 1796 0,'0'0'40'0,"0"0"8"0,0-10 1 0,0 10 1 0,0 0-40 0,0 0-10 0,0 0 0 0,0-6 0 16,0 6 88-16,0 0 16 0,0 0 4 0,-3-3 0 16,3 3-44-16,0 0-9 0,0 0-2 0,-7-3 0 15,7 3-37-15,-7 0-8 0,3 0-8 0,-3 0 11 16,0 3-22-16,0 3-4 0,3 1-1 0,1 5 0 0,3-6 3 16,-4 10 0-16,4-3 0 0,0-1 0 0,0 1 13 0,0 2 0 15,4-2-10-15,-1-1 10 0,1 1-11 0,0-4 3 16,3 1 0-16,0-1 0 0,0 1-9 0,0-7-2 15,3 3 0-15,1-3 0 0,-1-3 19 0,1 0 0 16,3-3-8-16,-3 3 8 0,3 0 0 0,0-6 0 16,0 0 0-16,0-1 0 0,0-2 0 0,0 3-16 15,1-7 3-15,-5 4 1 0,4-4 35 0,-3 7 7 16,-4-7 2-16,3 1 0 0,-2-1-20 0,-1 1-3 16,-4 2-1-16,1-2 0 0,-1 2 16 0,-3 1 2 15,0-4 1-15,0 4 0 0,0 3 11 0,-3-4 2 16,-1 4 1-16,1 3 0 0,-4-3 9 0,3 2 2 0,-3 4 0 0,0-6 0 15,0 6-42-15,0 0-10 0,0 0 0 0,-4 6 0 32,1-6-24-32,2 7-6 0,1-4-2 0,-3 3 0 0,3 7 20 0,0-7 3 0,3 6 1 15,-3 4 0-15,7-6-7 0,-3 2-1 0,3 1 0 0,3 2 0 32,-3-2-19-32,7-4-4 0,-3 4-1 0,3-1 0 0,0-9 13 0,3 7 3 0,1-1 0 0,3-9 0 15,-3 7-84 1,6-4-16-16,1 0-3 0,0-3-1 0,3 0-83 0,-4 0-17 0,26 0-3 15,-15-3-1-15</inkml:trace>
  <inkml:trace contextRef="#ctx0" brushRef="#br0" timeOffset="96524.07">16376 4157 1364 0,'0'0'30'0,"0"0"6"0,0 0 2 0,0 0 0 0,3-3-30 0,-3 3-8 16,0 0 0-16,0 0 0 0,0 0 96 0,0 0 19 15,0 0 3-15,0 0 1 0,0 0-43 0,-3-6-9 0,-4 3-2 0,-4 0 0 16,1-1-46-16,-1 4-10 0,-3 0-1 0,-4 4-8 16,1-4 0-16,-4 3 0 0,-1-3-15 0,5 3 5 15,-1-3 10-15,1 3 8 0,2-3-8 0,5 3 11 16,-1-3 1-16,4 0 0 16,0 0 0-16,7 0 0 0,0 0 0 0,0 0 1 0,0 0 0 0,0 0 0 15,0 0-5-15,0 0-8 0,0 0 11 0,0 0-11 16,4 6-11-16,-4 1-9 0,3 5-1 0,-3 1-1 15,7 2 7-15,0 1 2 0,0 3 0 0,-7 6 0 16,4-3 13-16,-1 6 0 0,1-3-10 0,-4 0 10 16,-4-3 0-16,4-3 12 0,-3 3-2 0,-1 0 0 15,1-3-10-15,-1 3 0 0,1 0 0 0,-1-3 0 16,-3-1 0-16,4 4 0 0,-1-3 0 0,1-3 0 16,-1-1 0-16,1 7 0 0,3-9 0 0,-4 6 0 15,4-7 0-15,0 1 0 0,0-4 0 0,0 1 0 0,4-4 0 0,-1 0 0 16,-3 1 0-16,7-1 0 0,-3 0 20 0,3-3 0 15,0 0-1-15,3 0 0 0,1-3-4 0,0 4-1 16,3-4 0-16,0 0 0 0,0-4-14 0,0 4 11 16,0-6-11-16,0 3 10 0,-3 0-10 0,3-3 12 15,-4-1-12-15,1 4 12 0,0 0-24 0,-1 0-5 16,1-3-1-16,-4-1 0 16,0-2-115-16,0 3-23 0,0-1-5 0</inkml:trace>
  <inkml:trace contextRef="#ctx0" brushRef="#br0" timeOffset="96806.73">16161 4487 1026 0,'0'0'28'0,"0"0"8"0,0 0-28 0,0 0-8 0,0 0 0 0,0 0 0 16,0 0 97-16,0 0 19 0,0 0 3 0,0 0 1 15,7-4-58-15,3 1-11 0,1 3-3 0,0-9 0 16,3 9 3-16,0 0 0 0,0-3 0 0,-4 3 0 16,1-3-26-16,0 3-5 0,-1-4 0 0,1 1-1 15,-4 3-11-15,3-3-8 0,-2 3 9 0,2-3-9 16,-3 0 8-16,4 3-8 0,-4-3 0 0,-4 3 9 16,4-3-25-16,0 3-4 0,0-4-2 0,-3 4 0 15,-4 0-130-15,0 0-25 0,0 0-6 0,0 0-1 0</inkml:trace>
  <inkml:trace contextRef="#ctx0" brushRef="#br0" timeOffset="100340.48">17304 4443 1220 0,'0'0'27'0,"0"0"5"0,0 0 2 0,0 0 0 0,0 0-34 0,0 0 0 16,0 0 0-16,0 0 0 0,0 0 100 0,0 0 12 15,0 0 4-15,0 0 0 0,0-7-24 0,0 7-5 16,0 0-1-16,0 0 0 0,0 0-38 0,0 0-8 16,0 0-2-16,0 0 0 0,0 0-30 0,0 0-8 15,0 0 0-15,0 0 0 0,-4 7-12 0,4 5-4 16,4-6-1-16,-4 4 0 0,7 2 17 0,-4 1 0 16,-3-7 0-16,0 7 0 15,4-1 0-15,-1-2 0 0,1-1 0 0,3 1 0 0,-3-1 0 0,-1-3 0 16,4 0 0-16,-3-2 0 0,6-1 0 0,-6-3 0 0,3 3 0 15,0-6 0-15,3 3 0 0,-3-3 0 0,4-4 0 0,3 1 0 16,-3-3 0-16,-1 2-15 0,1 1 5 0,-1 0 1 16,-2-4 9-16,-1 4 11 0,0 0-3 0,-4 0 0 15,4 6 16-15,-7 0 4 0,0 0 0 0,0 0 0 16,0 0 2-16,0 0 1 0,0 0 0 0,0 0 0 16,0 0-31-16,0 0-12 0,0 0 1 0,0 6 0 15,0 0-13-15,0 0-4 0,4 4 0 16,-1 2 0-16,1-2-8 0,3 2-1 0,0-5-1 0,0-1 0 15,0 0 38-15,4 4 0 0,-1-10 0 0,-3 6 0 16,4-6 0-16,-1 0 0 0,-2 0 0 0,-1-6 0 16,3-1 0-16,-3 4 0 0,4-3 0 0,-4 0 0 15,3-7 27-15,-3 4 13 0,1-1 2 0,-5 4 1 0,4-3-20 16,-3 2-4-16,-4 1-1 0,3 0 0 16,-3-1 2-16,4-2 1 0,-4 3 0 0,-4 0 0 15,4 6-41-15,-3-10-9 0,-4 4-2 0,3 0 0 16,4 6-18-16,-3-4-4 0,3 4-1 0,0 0 0 15,0 0-129-15,-8-6-25 0,-6 3-6 0,14 3-1 0</inkml:trace>
  <inkml:trace contextRef="#ctx0" brushRef="#br0" timeOffset="100558.38">17844 4421 1558 0,'0'0'34'0,"0"0"7"0,0 0 2 0,0 0 1 0,0 0-35 0,0 0-9 0,0 0 0 0,0 0 0 15,0 3 54-15,0 3 9 0,0 0 1 0,0 1 1 16,0 2-52-16,0 0-13 0,0-2 0 0,3 2 0 16,-3 4 9-16,0-4-1 0,-3 0 0 0,3 1 0 15,0-1-8-15,0-2 0 0,0 2 0 0,0-9 0 16,0 6 0-16,0-6 0 0,0 0 0 0,0 0 0 16,0 0-33-16,0 0-12 15,0 0-3-15,0 0 0 0,0 0-32 0,0 0-6 0,0 0-2 0,0 0 0 16</inkml:trace>
  <inkml:trace contextRef="#ctx0" brushRef="#br0" timeOffset="100691.94">17833 4424 1624 0,'-7'-16'46'0,"3"7"10"0,1-1-45 0,-4-5-11 0,0-1 0 0,0 0 0 15,0 1 111-15,0 2 20 0,-1 1 4 0,1-1 1 16,0 4-96-16,0 2-20 0,0 1-3 0,4-3-1 16,3 2-60-16,-7 4-12 0,7 3-2 0,0 0-1 15,0 0-129-15,-4-3-27 0,4 3-5 0,4-6-404 16</inkml:trace>
  <inkml:trace contextRef="#ctx0" brushRef="#br0" timeOffset="100924.87">17999 4076 1566 0,'0'0'34'0,"0"0"7"0,0 0 2 0,0 0 1 0,0 0-35 0,0 0-9 15,0 0 0-15,0 0 0 0,0 0 64 0,0 0 12 16,0 0 1-16,0 0 1 0,0 0-46 0,0 0-8 0,3 3-3 0,1 3 0 15,3 0-21-15,-4 4 9 0,4 6-9 0,0-1 0 16,1 7 11-16,-1 3-11 0,0 0 10 0,0 7-10 16,3-1 10-16,-3 0-10 0,-3 1 10 0,3-7-10 15,0 0 18-15,0-3-2 0,-3 0-1 0,-1 0 0 16,1-3-15-16,-1-4 0 0,1 1 0 0,-4 0 0 31,3-4-128-31,-3-2-32 0,7-1-7 0,-7-3-1 0,0 1-20 0,0-7-5 16</inkml:trace>
  <inkml:trace contextRef="#ctx0" brushRef="#br0" timeOffset="101323.97">18083 4512 1758 0,'0'0'50'0,"0"-10"10"16,-7 4-48-16,0 0-12 0,4 3 0 0,-4-4 0 15,-4 1 96-15,4 0 16 0,0-1 3 0,0 4 1 16,3-3-56-16,4 6-10 0,-3-3-2 0,3 3-1 0,0 0-28 0,0 0-6 16,0 0-1-16,0-6 0 0,0 6-12 0,3-7-12 15,4 1 3-15,1 0 0 0,-1 0-3 0,0-1-1 16,0-2 0-16,3-1 0 0,1 1 13 0,-1-3 15 15,1 2-3-15,0 1-1 0,-1-4-11 0,-3 4 0 16,4 2 0-16,-4-2 8 0,3 3 4 0,-2 3 1 16,-1 0 0-16,-4-1 0 0,4 4-13 0,0 4 0 15,0 2 0-15,4 0 0 0,-4 7-11 0,3-1 2 16,1 1 0-16,-4 2 0 0,4-2-3 0,-4-1 0 16,0-2 0-16,0 2 0 15,0-2-16-15,-4-4-3 0,5 3-1 0,-8-2 0 0,3-4 18 0,1 3 3 16,-1-3 1-16,-3-3 0 0,0 0 10 0,4 3 0 0,-1 1 0 0,-3-4 0 15,0 0-10-15,7 0 0 0,0-4 0 0,0 4 0 16,0-6 10-16,0 3 0 0,1 0 0 16,2-3 0-16,-3 2 13 0,0-2 5 0,-3-3 1 0,3 6 0 15,0 0 21-15,-4 3 4 0,-3 0 0 0,7 0 1 16,-7 0-45-16,7 0 0 0,-3 0 0 0,3 3 0 16,-3 3-12-16,3-3 2 0,-4 3 0 0,4 1 0 15,4 2-29 1,-8-3-5-16,1 4-2 0,3-4 0 15,-4 3-19-15,4 1-4 0,-3-4-1 0,3 7-506 0,0-7-100 0</inkml:trace>
  <inkml:trace contextRef="#ctx0" brushRef="#br0" timeOffset="102525.6">19022 4286 1310 0,'0'0'37'0,"0"0"8"0,0 0-36 0,0 0-9 0,0 0 0 0,-4-3 0 16,4 3 120-16,0 0 23 0,0 0 4 0,0 0 1 15,0 0-61-15,0 0-12 0,0 0-3 0,0 0 0 16,0 0-54-16,0 0-18 0,0 0 10 0,0 0-10 16,7 6-20-16,0 7-10 0,4-1-2 0,0 4 0 0,-4-1 16 0,3 1 4 15,-3 0 0-15,0-1 0 0,0-2 12 0,4 3 0 16,-11-7 0-16,0 4 0 0,3-4 0 0,-3 0 0 15,0 1 0-15,-3-1 0 0,3-2 0 0,0-4 0 16,0 3 0-16,0-6 0 0,0 0 48 0,0 0 13 16,0 0 3-16,0 0 0 15,0 0-77-15,0 0-15 0,0 0-4 0,0 0 0 0,0 0 45 0,0 0 9 16,0-9 2-16,0-1 0 0,0 4 1 0,0-4 1 16,0 1 0-16,3 0 0 0,1 2-10 0,0 1-3 15,-1 0 0-15,1-4 0 0,-1 4-13 0,-3 6-18 16,7 0 4-16,-3-6 1 15,3 6-30-15,0-3-5 0,3 3-2 0,1 0 0 16,0 0-94-16,3 0-20 0,-4 3-3 0,4-3-1 16,-3 6 29-16,3-3 6 0,0 0 1 0,-3-3 0 15,-1 4 64-15,1-1 12 0,-1 0 4 0,-6 0 0 0,3 0 41 0,-3 0 11 16,-1 0 0-16,4 0 0 0,-7 1 0 0,4 2 0 0,3-3 0 0,-7 3 0 16,7 1 0-16,-4-4 0 0,4 3 0 0,-3-3 0 15,3 0 0-15,0-3 14 0,0 0-3 0,4 0-1 16,-4-3 67-16,0 0 14 0,3-3 2 0,4 3 1 15,-10-4 19-15,3 1 4 0,0 3 1 0,0-3 0 16,-3-1-28-16,-1 1-6 0,1 0 0 0,-1-4-1 16,1 4-10-16,-4-3-1 0,0 2-1 0,0-2 0 15,0 0-25-15,-4-4-5 0,1 4-1 0,3-1 0 16,-7 1-24-16,3 3-6 0,4-4-1 0,-3 4 0 16,3 6-1-16,-7-3 0 0,7 3 0 0,0 0 0 15,0 0-20-15,0 0-5 0,0 0-1 0,-4 3 0 16,-3 3-18-16,3 0-4 0,4 4-1 0,-7 2 0 0,4 1 21 0,3 0 4 15,0-1 0-15,0-3 1 0,3 1 7 0,-3 2 8 16,7-2-13-16,-7-1 5 16,4 1-20-16,3-4-4 0,0 0-1 0,0 0 0 0,0 1 33 0,4-4 0 15,-1-3 0-15,1 3 0 0,3-3 22 0,0-3 8 16,0 3 2-16,0-3 0 0,8-4-20 0,-1 1-3 16,-7 0-1-16,7-4 0 0,4-2-8 0,-11 3 0 15,3-10 0-15,1 6 8 0,-4-2 36 0,0-4 6 16,0 3 2-16,-7-3 0 0,1-3 8 0,-5 7 3 15,1 2 0-15,-1-3 0 0,-6 4-27 0,3-1-6 0,-4 4-1 16,-3-1 0-16,3 4-15 0,-3 0-3 16,0 3-1-16,0 3 0 0,0-3-18 0,0 6-4 15,0-3-1-15,7 0 0 0,-7 6-2 0,4 0 0 16,-1 1 0-16,1 2 0 16,-1 4-33-16,4-7-6 0,4 6-2 0,3 4 0 15,-4-3 23-15,8-4 4 0,-1 4 1 0,1 2 0 0,-1 4 16 0,1-10 3 0,3 4 1 0,-3 0 0 16,-1-4 8-16,1-3 0 0,-4 7 0 0,0-7 0 15,4 3 0-15,-4-2 0 0,0-7 0 0,-4 6 0 16,1 0 0-16,-1-3 0 0,-3 4 0 0,-3-1-8 16,3 0-8-16,-4 0-2 0,-3 1 0 0,0-4 0 15,0 3 10-15,0 0 8 0,-7 1-12 0,3-1 12 16,-3 3-95-16,4-9-12 0,-1 7-2 0,0-7-711 16</inkml:trace>
  <inkml:trace contextRef="#ctx0" brushRef="#br0" timeOffset="103029.2">19985 4349 1450 0,'0'0'32'0,"0"0"6"0,3-4 2 0,-3 4 1 0,0 0-33 0,7 0-8 0,0 4 0 16,1-1 0-16,-1 3 47 0,0 0 7 0,0 4 2 0,3 2 0 15,-3-2-40-15,0 2-7 0,0-2-1 0,1 2-8 16,-5-3 8-16,4 1-8 0,-3-1 0 0,-1 1 0 16,1-1 29-16,-4-3 3 0,3 1 0 0,-3-1 0 15,0 0-20-15,0-6-3 0,0 3-1 0,0-3 0 16,0 0 7-16,0 0 1 0,0 0 0 0,0 0 0 15,-7 0 19-15,0 0 4 0,7 0 1 0,-7-6 0 16,-4 0-26-16,4-4-5 0,-3 4-1 0,3-6 0 16,0-1 4-16,0 0 0 0,3 1 0 0,1-7 0 15,3 0 23-15,-4-6 5 0,4 0 0 0,-3 0 1 16,3 0-25-16,3 3-4 0,1-3-2 0,-1 6 0 16,4 0-10-16,-3 4 10 0,3 2-10 0,0 4 10 15,3-4-10-15,-3 7 0 0,4 3 0 0,0 0 0 16,-1 3 0-16,1 0 0 0,3 3 0 0,-3 3 0 0,-1 3 0 15,1 1-17-15,-1 2 4 0,1-2 1 16,-4 2-19-16,-4 1-3 0,4-1-1 0,-7 1 0 16,-3 3 5-16,-1-1 1 0,-3 1 0 0,-3 0 0 0,-1 2 3 0,-3-2 1 15,0 0 0-15,-4-4 0 16,4-2-139-16,0-1-28 0,-7 10-6 0,7-10-1 0</inkml:trace>
  <inkml:trace contextRef="#ctx0" brushRef="#br0" timeOffset="103928.41">20334 4380 1173 0,'0'0'25'0,"0"0"6"0,0 0 1 0,7-3 2 0,0 0-34 0,-3 0 0 0,3-1 0 0,0-2 0 16,0 3 70-16,0-6 7 0,4 2 2 0,-4 1 0 16,0 3-14-16,3-3-2 0,-3-1-1 0,0-2 0 15,4-4-5-15,0 4-1 0,-1-4 0 0,1 4 0 16,-4-7-12-16,3 4-4 0,-3-1 0 0,4 1 0 0,-4-4-25 0,0 4-6 15,-3-1-1-15,3 4 0 0,-7-1 39 0,3 1 7 16,-3 2 2-16,-3 1 0 0,3 0 6 0,-4 0 2 16,1 3 0-16,-4-1 0 0,-1 1-42 0,1 0-8 15,0 3-2-15,-3 3 0 0,-1 0-12 0,1 1-16 16,-1 2 3-16,0 0 1 16,1 3-13-16,3 1-3 0,-4 6 0 0,8-4 0 0,-4 4 4 0,7-1 0 15,-4 1 0-15,4 0 0 0,4 3 9 0,-4-7 3 16,3 4 0-16,4 0 0 0,-3-1 12 0,3-2 0 15,0-4 0-15,0 1 0 16,4 2-25-16,-1-6-3 0,4 1 0 0,-3-1 0 0,3-3 28 0,4-3-10 16,-1 0 10-16,4 0 0 0,1-6 0 0,2 0 0 15,-3-4 0-15,4 1 0 0,0-4 0 0,-4 1 0 0,-3-4 0 0,3 0 0 16,0 4 8-16,-3-7-8 0,-4 6 11 0,0-2-11 16,0 2 24-16,-4 1-1 0,-2-1-1 0,-1 4 0 15,-4-4 11-15,1 7 3 0,-1-4 0 0,-3 4 0 16,0-3 9-16,0 9 3 0,0 0 0 0,0 0 0 15,0 0-39-15,0 0-9 0,0 0 0 0,-10 3 0 16,3 0-16-16,-1 6-4 0,5 1-2 0,-4 2 0 16,3 4-6-16,1 0-2 15,-1-1 0-15,1 1 0 0,3 0 16 0,0 3 3 0,0-7 1 0,3-2 0 16,-3 2 0-16,4-6 0 0,3 4 0 0,-4-4 0 16,1 0 10-16,3-3-8 0,0-3 8 0,-3 4-8 15,3-4 8-15,3 0 0 0,-3-4 0 0,4-5 0 16,-4 3 0-16,7-1 0 0,-3 1 0 0,-1-3 0 15,1-7-8-15,3 4 0 0,-4-7 0 0,5 0 0 0,-5 0 8 16,1-3 9-16,-1-3-1 0,1 0-8 0,-1 3 8 0,-6-3-8 16,3 0 0-16,-3 0 0 15,-1-3 0-15,1-4 0 0,-1-2 0 0,-3-7 0 16,-3 3 0-16,-1 1 0 0,1-1 0 0,-1 4 0 0,-3 2 23 0,0 4 1 16,3 6 0-16,-6 3 0 0,6 4 25 0,-3 2 6 15,0 4 1-15,0 2 0 0,4 1-39 0,3 6-7 16,0 0-2-16,0 0 0 0,0 0-8 0,0 0-17 15,-4 10 4-15,1 2 1 0,-1 10-7 0,4 6-1 16,4 4 0-16,-1 8 0 16,1 1-10-16,-1 0-2 0,1 0-1 0,3-1 0 0,-4-2 33 0,1-3 0 15,-1-1 0-15,4 1 0 0,-3-4-23 0,-1-3-1 16,4 0 0-16,-3-6 0 16,3 0-32-16,-3-3-6 0,-1-3-2 0,1-1 0 15,3-2-160-15,-4-4-32 0,1-2-6 0,-1-4-188 16,-3-3-38-16</inkml:trace>
  <inkml:trace contextRef="#ctx0" brushRef="#br0" timeOffset="104074.16">21064 4220 1681 0,'-3'-3'36'0,"-1"-7"8"0,-3 1 2 0,0 0 2 0,0-4-38 0,4 4-10 0,-4-4 0 0,-1 4 0 16,1 2 103-16,0 1 18 0,4 0 4 0,3 6 1 15,0 0-64-15,0 0-13 0,-4-6-2 0,4 6-1 16,7-3-46-16,0-4-10 0,0 1-2 0,8 0 0 16,2-1-16-16,1 1-3 0,0-3-1 0,3-1 0 15,0 1 20-15,0-4 3 0,0 4 1 0,0 0 0 16,1-1-116-16,-5-2-22 0,22-4-5 15,-11 7-1-15</inkml:trace>
  <inkml:trace contextRef="#ctx0" brushRef="#br0" timeOffset="104957.39">22176 3772 1414 0,'0'0'40'0,"0"0"9"16,0 0-39-16,-4-7-10 0,4 1 0 0,0 6 0 15,-3-6 104-15,3 6 20 0,0-6 3 0,0 6 1 0,0 0-39 16,-4-7-7-16,4 7-2 0,0 0 0 0,0 0-32 0,0 0-6 16,0 0-2-16,0 0 0 15,0 0-57-15,0 0-12 0,-3 10-3 0,3 5 0 0,0 10 7 0,0-3 1 16,0 3 0-16,0 7 0 0,3-4 24 0,1 0 0 16,-1-3 0-16,-3 4-8 15,4-4 8-15,-1 0 0 0,1 0 0 0,-1-3 0 0,1 3 0 0,-1-3 0 16,1-3 0-16,-1-1 0 15,1-2-41-15,-1-3-7 0,1-4 0 0,-1 0-1 16,1-2-7-16,-4-4-2 0,0-3 0 0,0 0 0 16,0 0-21-16,0 0-4 0,0 0-1 0,0 0 0 15,0 0 36-15,0 0 6 0,-7-10 2 0,3 1 0 0,-3 0 86 0,0-1 18 16,0 1 3-16,0-1 1 0,0-2 42 0,0-1 9 0,0 1 1 16,-4-1 1-16,4 1-13 0,0 2-2 0,0 1-1 15,4 0 0-15,-1 2-72 0,1-2-14 0,3 3-3 0,3-4-1 16,1 7-5-16,3-6-1 15,0 2 0-15,3 1 0 0,5 0-9 0,-1-4 0 0,3 4 0 0,1 0 8 16,3 0-8-16,0-1 8 0,0 1-8 0,-3 0 8 16,3-1-8-16,-3 1 0 0,-1-3 0 0,-2 6-11 15,-5-4 35-15,1 4 6 0,-1 0 2 0,-10 3 0 16,0 0-32-16,7 3 0 0,-3 0 0 0,-1 4 0 16,-3-1-20-16,0 3-9 0,0 1-3 15,4 2 0-15,-4 1 10 0,4 3 2 0,-1-4 0 0,1 1 0 16,3-1 6-16,-4 1 2 0,4-1 0 0,4-2 0 15,-4-4 12-15,3 0 0 0,-3-3 0 0,4 0 0 16,0 1 0-16,-4-4 0 0,0 0 0 0,3-4 0 0,-3 1 0 16,0 0 10-16,-3 0-2 0,-4 3 0 0,3-3 13 15,1-3 3-15,0-1 0 0,-4 7 0 0,0-6 12 0,0 0 4 16,0 6 0-16,-4-10 0 0,-3 1-29 0,3 0-11 16,-3 2 8-16,0-2-8 0,0 3 0 15,-3-1 0-15,3 1 0 0,0 0 0 16,0 3-56-16,-1 3-3 0,1-3-1 0,0 3 0 15,0 0-109-15,7 0-23 0,0 0-4 0,-7 0-629 0</inkml:trace>
  <inkml:trace contextRef="#ctx0" brushRef="#br0" timeOffset="105742.16">23354 4038 990 0,'0'0'21'0,"0"0"5"0,0 0 1 0,0 0 1 0,0 0-28 0,0 0 0 0,0 0 0 0,0 0 0 15,0 0 83-15,0 0 10 16,0 0 3-16,7-3 0 0,0 3-28 0,0-6-6 15,4 3-1-15,-1-4 0 0,1 1 19 0,-1 0 3 0,5-4 1 0,-1 1 0 16,0 3-30-16,0-7-6 0,0 4 0 0,0-4-1 16,0 1-31-16,-3 2-7 0,-1-2-1 0,1-4 0 15,-4 7 0-15,-4-1 0 0,1 4 0 0,0-3 0 16,-4 2 16-16,0 7 4 0,0 0 0 0,-4-6 0 16,0 3-7-16,-3 0-1 0,0 0 0 0,-3 3 0 15,3 3-41-15,-4 0-9 0,1 0-2 0,3 3 0 16,-4 1 23-16,0 2 9 0,8 0-8 0,-4 1 8 15,3 2-21-15,4 1 1 0,0-4 0 0,4 1 0 16,3 2-26-16,-4 1-5 0,8-4-1 0,0 4 0 16,3-4 25-16,-4 4 5 0,4-4 1 0,0 0 0 0,1 4 21 15,-1-7 0-15,-4 7 0 0,4-7 0 0,-3 4 0 16,-4-4 0-16,0 0 0 0,-3 0 0 0,-1 1 8 0,-3-7 4 16,0 6 0-16,-3 0 0 0,-4-3 0 0,-1 4 0 15,1-4 0-15,-3 3 0 0,-4-3 22 0,0 0 5 16,-1 0 1-16,1-3 0 0,0 0-16 0,0 0-4 15,0 0 0-15,0 0 0 0,0-3-28 0,3 0-7 16,1 3-1-16,-1-3 0 16,4 0-39-16,4 3-8 0,-5-3-1 0,8 3-779 15</inkml:trace>
  <inkml:trace contextRef="#ctx0" brushRef="#br0" timeOffset="106060.32">23798 3994 1702 0,'0'0'48'0,"0"0"11"0,0 0-47 0,0 0-12 0,0 0 0 0,0 0 0 16,0 0 119-16,0 0 21 0,0 0 5 0,0-6 1 15,0 6-60-15,0 0-12 0,0 0-2 0,0 0-1 16,-3-6-33-16,3 6-6 0,0 0-2 0,0 0 0 16,0 0-21-16,0 0-9 0,0 0 8 0,0 0-8 15,0 0 0-15,-4 6-20 0,1 0 3 0,-1 4 1 16,4-1-7-16,0 0-1 0,0 4 0 0,4-7 0 15,-1 4 14-15,4-1 10 0,0-3-13 0,0 1 5 16,1-1-7-16,-1 0-1 0,3-3 0 0,1 0 0 16,-1-3 16-16,4 0 0 0,-3-3 0 0,3 0 0 15,-3-3 10-15,-1 6-10 0,-3-6 8 0,0-1-8 16,1 1 12-16,-5 3-4 0,1-3 0 0,-1-1 0 0,-3 7-8 16,-3-9 0-16,3 3 0 0,-4-1 0 0,1 1 0 0,-5 0 0 15,-2 0 0-15,-4-1 0 16,0-2-108-16,0 9-24 0,-4 0-5 0</inkml:trace>
  <inkml:trace contextRef="#ctx0" brushRef="#br0" timeOffset="107158.34">24134 3922 1265 0,'0'0'36'0,"0"0"8"0,0 0-36 0,0 0-8 15,0 0 0-15,0 0 0 0,0 0 134 0,0 0 25 16,0 0 5-16,0 0 0 0,0 0-77 0,0 0-16 16,0 0-3-16,0 0-1 0,0 0-36 0,0 0-7 15,0 0-2-15,0 0 0 0,0 0-14 0,0 0-8 16,0 0 10-16,0 0-10 0,7 6 0 0,-4 1 0 16,4-1-13-16,-3 0 4 0,3 4 9 0,-4-4-13 15,4 0 5-15,-3 4 8 0,-1-4-8 0,1 3 8 16,-1-2 0-16,1-1 0 0,0-3 0 0,-1 3 0 0,-3-6 0 0,0 0 0 15,4 3 12-15,-4-3-4 0,0 0 0 16,0 0 0-16,0 0-8 0,0 0 0 0,0 0 0 0,3 0 0 16,1 0 0-16,3 0 0 0,-4-3 0 0,4 0 0 15,-3 0 0-15,3-3 0 0,0 3 0 0,0-4 0 16,0 1 28-16,0 3 3 0,0-3 1 0,0 2 0 16,0 1-18-16,0 0-3 0,-3 0-1 0,3 3 0 15,-4-3-10-15,4 3-11 0,-3 0 3 0,3 3 0 31,-3-3-20-31,3 3-3 0,-4 0-1 0,1 4 0 0,3-4 32 0,-4 3 0 0,1-3 0 0,-1 3 0 16,1-2 0-16,-4-4 0 0,3 3 0 0,-3-3 0 16,4 3 0-16,-1 0 0 0,-3-3 0 0,4 0 0 15,3 3 0-15,-3-3 0 0,-1 0-12 0,4 0 3 16,-3 0 9-16,3-3 0 0,-4 3 0 0,4-3 0 0,-3 3 0 16,3-3 0-16,-4 0 8 0,4-1-8 0,-3 4 0 0,3-3 0 15,-3 3 0-15,3-3 0 0,-4 3 0 0,1 0 0 16,3 0 0-16,-4 0 0 0,4 3 0 0,-3-3 0 15,3 3 0-15,-4 1 0 0,4-1 0 0,1 0 0 16,2 0 0-16,-3 3 0 0,0-3 0 0,0 4 0 16,0-4 0-16,0 3 0 0,0-3 0 0,0 3 0 15,4 1 0-15,-4-4 0 0,0 0 0 0,0 0 0 16,0 0 0-16,0 0 0 0,4-3 0 0,-4 4 8 16,4-4-8-16,-4 0 11 0,3-4-11 0,1 4-17 15,-1-3 4-15,1 0 1 0,-4 0 12 0,4 0-9 16,-4-3 9-16,0 2-8 0,0-2 8 0,0 3 11 0,0-3-3 0,0-1 0 15,-4 1 20-15,1 0 4 0,3 0 1 16,-3-4 0-16,-4 4 1 0,3-3 0 0,-3-1 0 0,0-2 0 16,-3-1-1-16,3 1 0 0,-4-1 0 0,4 0 0 15,-3 1-20-15,-1 6-4 0,0-7-1 0,1 7 0 16,-4 0-8-16,3 2 8 0,-3 1-8 0,0 0 8 16,7 3-8-16,-7 0 0 0,0 3 0 0,0 4-11 15,0 2-25 1,0 7-4-16,3-7-2 0,-3 7 0 0,7-4 16 0,-3 4 3 0,-1 0 1 0,4-4 0 15,4 1 11-15,-4-1 3 0,3 1 0 0,1-4 0 16,-1 1-16-16,1-1-4 0,3 0 0 16,0 1 0-16,4-1 16 0,-4-2 4 0,0-1 0 0,3 0 0 15,1-3-16-15,3 0-4 0,-3 0 0 0,3 1 0 16,3-4-131-16,1 0-26 0,31 0-6 0,-13-7-1 16</inkml:trace>
  <inkml:trace contextRef="#ctx0" brushRef="#br0" timeOffset="107841.74">25520 3706 320 0,'0'0'0'0,"0"0"14"0,0-10-4 0,0 4-1 0,0 0-9 0,0 0 0 16,0-4 0-16,0 10 0 0,0-6 92 0,0 3 16 16,0 3 3-16,0-7 1 0,0 7 46 0,0-9 10 15,0 9 1-15,0-9 1 0,0 9-56 0,0 0-11 16,0 0-3-16,0 0 0 0,0 0-7 0,0 0-1 15,0-3-1-15,0 3 0 0,0 0-40 0,0 0-8 16,0 0-2-16,0 0 0 0,0 0-17 0,0 0-3 0,0 0-1 0,0 0 0 31,0 12-40-31,0 1-8 0,3 9-1 0,-3 3-1 0,4 3 14 0,-4 3 4 16,4 1 0-16,-1 2 0 0,1-3 12 0,-1-2 0 0,1-1 0 0,-4-3 0 16,3-3 11-16,-3-3-11 0,4 3 10 0,-4-7-10 15,3 1 0-15,1 0-12 0,-4-4 1 0,0-2 0 16,0-1-29-1,3-3-5-15,-3-6-2 0,0 0 0 0,0 0-90 0,0 0-19 16,0 7-3-16,0-7-311 0,0 0-62 0</inkml:trace>
  <inkml:trace contextRef="#ctx0" brushRef="#br0" timeOffset="108533.45">25499 4054 1594 0,'-7'-10'35'0,"0"4"7"0,0 3 2 0,0-6 1 0,3 2-36 0,-3 1-9 0,0 0 0 0,3 0 0 16,-3-1 108-16,4 1 19 0,3 6 4 0,-4-6 1 15,4 6-92-15,-3-7-19 0,3 1-3 0,3 0-1 16,1 0-2-16,-1 2-1 0,8-2 0 0,0 0 0 0,-1 0-6 0,4 3 0 15,0-4-8-15,0-2 12 0,4 3 0 0,-4-1-1 16,0 1 0-16,4 0 0 0,-4 3-11 0,4-10 0 16,-1 7 9-16,-3 0-9 0,1-1 10 0,-1 1-2 15,0 0-8-15,-4-1 12 0,1 4-12 0,-4 0 0 16,4 0 0-16,-8 0 0 0,4 0 16 0,-7 3-4 16,0 0 0-16,0 0 0 0,0 0 0 0,0 0-1 15,0 0 0-15,0 0 0 0,0 0-11 0,0 0 0 16,0 0 0-16,0 0 0 0,0 9-10 0,0 1-4 15,0 2-1-15,4 1 0 0,-4 2 5 0,0 1 1 0,3-3 0 0,1 2 0 16,-4-5 9-16,3 2 0 16,1 1 0-16,-1-4 0 0,1 1 0 0,3-4 0 0,-4 0 0 0,1 4 0 15,3-7 0-15,-3 3 8 0,3-3-8 16,-4 0 8-16,4-3-8 0,-3 3 0 0,-4-3-8 0,3 0 8 31,4-3-44-31,-3 3-3 0,-4 0-1 0,0 0 0 0,0 0 20 0,0 0 3 0,3-6 1 0,-3 6 0 16,0 0 24-16,0 0 0 0,-3-6 0 0,3-1 0 15,-4-2 11-15,4 9 7 0,0 0 2 0,0 0 0 16,0 0-20-16,-3-6 10 0,3 6-10 0,0 0 8 16,0 0-8-16,0 0 8 0,0 0-8 0,0 0 8 15,0 0-28-15,0 0-7 0,7-3-1 0,0-1 0 16,3-2 28-16,1 3 0 0,3-3 0 0,0-1 0 16,0 1 30-16,0-3 11 0,1-4 3 0,-1 1 0 15,-4-1 1-15,1 1 1 0,-1-4 0 0,-2 0 0 0,-1 4-6 16,-4 2-2-16,1-2 0 0,-1 2 0 0,1 1-18 15,-4 0-4-15,0 5-1 0,0-8 0 0,-4 2 27 0,1 4 6 16,3 0 0-16,-4 0 1 0,1-1-33 0,-1 1-6 16,4 6-2-16,0 0 0 0,0 0-8 0,0 0-11 15,0 0 3-15,0 0 0 16,0 0-20-16,0 0-3 0,0 0-1 0,0 0 0 16,0 0 0-16,0 0 0 0,4 10 0 0,-4-1 0 15,7 0 4-15,-4 1 0 0,4 5 0 0,0-2 0 0,-3 0 20 0,3-1 8 16,0 4 0-16,0-1-9 0,0 4 9 0,-3-6 0 15,3-1 0-15,-4-2 0 0,4 5 0 0,0-5 0 16,0-1 0-16,-3 1 0 0,-1-4 12 0,-3 0-3 0,4 0 0 16,-4 1 0-16,0-1-9 0,0-6-16 0,-4 6 4 0,1-3 1 15,-1 4-5-15,1-7 0 0,-4 6-1 0,0-6 0 32,0 6-22-32,0-3-4 0,-1-3-1 0,-2 3-615 0,3-3-123 15</inkml:trace>
  <inkml:trace contextRef="#ctx0" brushRef="#br0" timeOffset="108941.41">26166 3596 2026 0,'0'0'44'0,"3"-6"10"0,1-1 2 0,-4 1 1 16,3 0-45-16,-3 6-12 0,0 0 0 0,0 0 0 15,0 0 72-15,0 0 13 0,0 0 3 0,0 0 0 0,0 0-39 0,0 0-7 16,0 0-2-16,0 0 0 15,0 9-67-15,4 7-13 0,-1 0-4 0,1 6 0 0,-1 0 28 0,-3 3 6 16,4 0 1-16,-4 0 0 0,3 0 9 0,1-6 0 16,-4 0 0-16,3-1 0 0,4-5 8 0,-3 3 0 15,-1-4 0-15,5-2 0 0,-8-4-8 0,7 0 8 16,-4-3-8-16,4 0 8 0,0 4 0 0,4-14 0 16,-4 4 0-16,3-3 0 0,-3 0-8 0,4-4 0 15,3 1 0-15,-3-4 0 0,-1 1 0 0,1-1-8 16,0 4 8-16,-8-1-12 0,4-2 40 0,-3-1 8 15,-1 4 2-15,1 0 0 0,-4-1 21 0,0 1 4 16,0 2 1-16,0 7 0 0,0 0-45 0,0 0-9 16,0 0-2-16,0 0 0 15,0 0-38-15,0 0-8 0,0 0-2 0,3 10 0 0,-3 2 13 0,0 1 3 0,4-1 0 16,-1 1 0-16,1 3 12 0,-4-1 4 0,7-2 0 0,-4-1 0 16,-3 1 8-16,7 0 0 0,0-1 0 0,4 1 0 31,-11-7-54-31,7 0-9 0,4-3-1 0,-4 4-634 0,0-4-126 0</inkml:trace>
  <inkml:trace contextRef="#ctx0" brushRef="#br0" timeOffset="112042.25">27086 3590 1190 0,'0'0'33'0,"0"0"9"0,0 0-34 0,0 0-8 16,0 0 0-16,0 0 0 0,0 0 104 0,0 0 20 16,0 0 3-16,0 0 1 0,0 0-40 0,0 0-7 15,0 0-1-15,0 0-1 0,0 0-18 0,0 0-3 16,0 0-1-16,0 0 0 0,0 0-10 0,0 0-3 16,0 0 0-16,0 0 0 15,0 0-18-15,0 0-4 0,0 0-1 0,0 0 0 0,0 0 18 0,0 0 3 16,7-3 1-16,-3-1 0 0,3 1-28 0,-4 3-6 0,5-3-1 0,-1 3 0 15,3 0-8-15,1 0-11 0,-1 0 3 0,4 0 0 16,1 0 8-16,2 0 0 0,1 0 0 0,-1 0 0 16,-2-3 0-16,2 3 0 0,-3-3 0 0,0 3 0 15,1-3-15-15,-1 3-1 0,-4-3 0 0,1 3 0 32,-1-3-30-32,1-1-6 0,-4 4-2 0,0-3 0 15,0 3-189-15,-7 0-37 0,-3-15-8 0,3 15-2 0</inkml:trace>
  <inkml:trace contextRef="#ctx0" brushRef="#br0" timeOffset="112430.95">27259 3565 787 0,'0'0'22'0,"0"0"6"0,0 0-28 0,0 0 0 16,0 0 0-16,0 0 0 0,0 0 82 0,0 0 11 16,0 0 3-16,0 0 0 0,0 0 0 0,0 0 0 15,0 0 0-15,0 0 0 0,0 0-26 0,0 0-5 16,0 0-1-16,0 0 0 0,0 0-16 0,0 0-3 16,0 0-1-16,0 0 0 0,0 0-19 0,0 0-4 15,0 0-1-15,0 0 0 0,0 0 16 0,0 0 4 0,0 0 0 16,0 0 0-16,0 0-29 0,0 6-11 0,0 0 8 0,0 4-8 15,4 2 0-15,-4 1 0 0,0-1 0 0,0 7 0 16,3-3-14-16,-3-1 5 0,0 4 1 0,4 0 0 16,-4-3 8-16,3 3-12 0,1-4 12 0,-1 1-12 15,1 3 12-15,-4-4 0 0,0 1 0 0,3 0 8 16,-6-1-8-16,3-2-8 16,3 3 8-16,-3-7-12 15,0 0-20-15,7 1-5 0,-7-4-1 0,0 4 0 0,0-10-86 0,0 0-16 16,0 0-4-16,0 0-1 0</inkml:trace>
  <inkml:trace contextRef="#ctx0" brushRef="#br0" timeOffset="118091.69">28600 3756 1220 0,'0'0'27'0,"0"0"5"0,0 0 2 0,0 0 0 0,0 0-34 0,0 0 0 16,0 0 0-16,0 0 0 0,0 0 84 0,0-6 9 0,0 6 3 15,0 0 0-15,-4-7-28 0,4 7-4 0,-3-6-2 0,3 6 0 16,-4-6-32-16,4 6-6 0,0 0-2 0,0 0 0 16,-3-3-8-16,3 3-2 0,-7-7 0 0,7 7 0 15,-4-3-4-15,4 3-8 0,0 0 11 0,-7 0-11 16,7 0 0-16,-7-3 0 0,0 3 0 0,7 0 0 16,-7 3 8-16,0-3-8 0,0 3 9 0,0-3-9 15,0 4 24-15,3-1-2 0,-3 3 0 0,0 0 0 16,0 4-22-16,3-4 0 0,-3 6 0 0,0-2 0 15,0 2 0-15,4 1 0 16,-4 0 0-16,3-1 0 0,-3 7 0 0,7-7 0 0,-7 4 0 0,7 0 0 16,7-4 0-16,-7 1 0 0,0-4 0 0,7 1 0 15,0-1 0-15,-7-3 0 0,11 4 0 0,-4-7 0 16,3 3 0-16,-3-3 0 0,4 0 0 0,-4 1 0 0,4-4 11 16,3 3-3-16,-4-3 0 0,-3-3 0 15,0-1 8-15,4 4 2 0,-4-6 0 0,-3 3 0 0,3-3-10 0,0-1-8 16,3 1 12-16,-10-3-12 0,7-4 30 0,-7 4-1 15,7-1 0-15,-7-2 0 0,0-4-8 0,0 1-1 16,0 2-1-16,7-3 0 0,-7 4-3 0,-3-1 0 16,3 1 0-16,-4-1 0 0,4 7 7 0,-3-4 1 15,3 4 0-15,-4 0 0 0,1 0 0 0,3 6 0 16,0 0 0-16,0 0 0 0,0 0-15 0,0 0-9 16,0 0 12-16,0 0-12 0,0 0 0 0,-4 6-16 15,1-3 2-15,-1 3 0 16,4 4-21-16,0 5-4 0,0-5-1 0,0 6 0 0,4-1 29 0,-1 1 11 15,4 0-8-15,-7-1 8 0,7 1-16 0,4-4 1 16,-4 1 1-16,4-4 0 16,-4 1-26-16,3-1-4 0,-3-6-2 0,4 4 0 15,3-1 5-15,-3-3 1 0,-4-3 0 0,3 3 0 0,-3-3 19 0,0-3 4 0,4 3 1 0,-4-3 0 16,-7 3-4-16,4-3-1 0,-4 3 0 0,7-3 0 16,0-4 10-16,-7 7 3 0,0-6 0 0,0 6 0 15,0-6 8-15,0 0 16 0,0-4-4 0,0 1-1 16,0 2 31-16,0-2 6 0,0 3 2 0,0 3 0 15,0-7-21-15,0 4-4 0,0 6-1 0,0 0 0 16,0 0 7-16,0 0 1 0,7-6 0 0,-4 6 0 16,4-3-32-16,0 6 0 0,4 0 0 0,-4 0 0 15,0 6 12-15,4 1-3 0,-4-4-1 0,3 3 0 16,-3 1-8-16,-3-4 0 0,10 4 0 0,-7-4 0 16,-3 0 0-16,3 0 0 0,0-3 0 0,-7 4 0 0,3-4 0 0,-3-3 0 15,7 3 0-15,-7-3 0 0,0 0 0 0,0 0 0 16,0 0 0-16,7 0 0 15,-7 0-27-15,11 0-7 0,-11 0-2 0,7-3 0 0,0 0 20 0,-4 0 3 16,5-1 1-16,-1-2 0 0,3 3 21 0,-3-3 5 16,0-4 1-16,-3 4 0 0,3 0 16 0,0 3 3 15,4 0 1-15,-4-1 0 0,-7 1-20 0,0 3-4 16,10 0-1-16,-10 0 0 0,7 3 2 0,-7-3 0 16,11 4 0-16,-11 2 0 0,7 0-12 0,0 0 0 15,-4 1-10-15,4-1 10 16,1 3-28-16,-5-2 0 0,4-1 0 0,0-3 0 15,0 3-23-15,-3 1-4 0,10-4-1 0,-4 0-370 16,5 0-74-16,-5 0-16 0</inkml:trace>
  <inkml:trace contextRef="#ctx0" brushRef="#br0" timeOffset="118526.24">29439 3938 1814 0,'7'-6'40'0,"0"-1"8"0,-7 1 1 0,4 0 3 0,-4 3-42 0,0-10-10 0,0 7 0 0,-4 3 0 15,4-10 114-15,0 7 21 0,0 6 4 0,-7 0 1 16,-3-6-68-16,3 6-14 0,0 0-2 0,-4 0-1 15,4 6-55-15,-4-6 0 0,-3 6-8 0,4 10 0 16,3-4 8-16,-4-2 0 0,4 5 0 0,-4-2 0 16,4 3-28-16,7-4-3 0,-7-2-1 0,7 2 0 15,0-2 32-15,0-1 0 0,0 0 0 0,7-2 0 16,-7 2-13-16,7-6 3 0,4 0 1 0,-11 0 0 16,7-3 9-16,4 0 0 0,-4 0 0 0,3 0 0 15,-3-6 8-15,0 3 0 0,4-6 0 0,0-1 0 0,3 1-8 0,-4-4 0 16,4-6 0-16,-3 4 0 0,-4-7 0 0,4 3 0 15,3-9 0-15,-4-7 0 0,-3 4 0 0,4-4-8 16,3-2 8-16,-3-1-12 16,-4 1-11-16,3 5-2 0,-3 1-1 0,-7-1 0 0,4 4 38 0,-4 3 8 15,3 0 2-15,-3 3 0 0,-3 3 26 0,3 4 4 16,-4 2 2-16,-3-3 0 0,0 7-2 0,4 6 0 16,-4-3 0-16,7 6 0 15,-4 0-67-15,-3 0-13 0,0 6-4 0,0 0 0 0,3 7 10 0,-3 6 2 16,4-1 0-16,-1 1 0 0,4 3 0 0,-7 0 1 0,7 6 0 15,7 0 0-15,-7 1 10 0,0 2 9 16,7-3-13-16,-3 4 5 0,3-4-5 0,0 0-1 0,4-3 0 0,49 57 0 47,-18-42-46-47,-28-27-10 0,4-4-2 0,3 1-916 0</inkml:trace>
  <inkml:trace contextRef="#ctx0" brushRef="#br0" timeOffset="119494.79">30395 3747 918 0,'0'0'20'0,"0"0"4"0,0 0 0 0,0 0 3 16,0 0-27-16,0 0 0 0,0 0 0 0,0 0 0 15,0 0 72-15,0 0 10 0,0 0 2 0,0 0 0 0,0 0 16 0,0 0 3 16,0 0 1-16,0 0 0 0,0 0-39 0,0 0-7 15,0 0-2-15,0 0 0 0,0 0-11 0,0 0-2 16,0 0-1-16,0 0 0 0,0 0-4 0,0 0-1 16,0 0 0-16,0 0 0 0,0 0-19 0,0 0-4 15,0 0-1-15,0 0 0 16,0 6-33-16,0 3-8 0,0 4 0 0,7 2-1 0,-7 1 29 0,0 6 0 16,4 0 0-16,-1 3 0 0,-3-3-12 0,4-3 1 15,0 0 0-15,-4-4 0 0,3 1 11 0,1-3 0 16,-4-1 0-16,3-2 0 0,1-1 12 0,-4 0-3 15,3-2 0-15,-3 2 0 0,0-9-1 0,0 0 0 16,0 0 0-16,0 0 0 0,0 0 0 0,0 0 0 16,0 0 0-16,0 0 0 0,0 0-8 0,0 0 0 0,0-9 0 0,-3-1 0 15,-1 1 12-15,1-7 0 0,-1 0 0 0,1 1 0 16,-1-4 20-16,0-3 5 0,1 0 1 0,-1-3 0 16,1-3-6-16,6 3-2 0,-10 0 0 0,7-4 0 15,0 7 8-15,0-3 2 0,0 3 0 0,0 4 0 16,0-1-27-16,0 3-5 0,7 0 0 0,-7 4-8 15,7 2 15-15,-3 1-4 0,3 0-1 0,0 2 0 16,-3 1-10-16,3 0 0 0,0 3 0 0,3 0-11 16,-3 3 11-16,0 0-12 0,4 0 12 0,-4 3-12 15,4 0 12-15,-4 0 0 0,3 3-9 0,-3 4 9 16,0-1-14-16,4 0 2 0,-4 4 0 0,-3 0 0 16,3 2-16-16,-7 1-4 0,7-4 0 0,-7 4 0 0,0 0 15 15,-7-4 2-15,7 4 1 0,-7-3 0 16,3 2 14-16,-3-2-12 0,-4 2 12 0,4-5-12 0,-7-1 12 15,4 1-11-15,-1-1 11 0,0 0-10 16,1 1-33-16,-1-4-6 0,4 0-2 0,-3-2 0 16,3 2-20-16,0-3-4 0,7-3-1 0,0 0 0 15,0 0-99-15,0 0-20 0,0 0-4 0</inkml:trace>
  <inkml:trace contextRef="#ctx0" brushRef="#br0" timeOffset="120243.23">30649 3794 759 0,'0'0'16'0,"0"0"4"0,0 0 1 0,0 0 1 0,0 0-22 0,0 0 0 15,0 0 0-15,0 0 0 0,0 0 97 0,11 0 15 0,-11 3 4 0,7-3 0 16,-3 0-7-16,3-3-1 0,0 3 0 0,0-4 0 16,3 4-25-16,-3-6-6 0,-3 3-1 0,10-3 0 15,-7-1-12-15,4-2-4 0,-4 3 0 0,3-4 0 16,-3-2-23-16,-3 2-5 0,3 1 0 0,0-3-1 15,0 2 3-15,-3-2 1 0,3 2 0 0,0-2 0 16,-7 2-11-16,3-2-1 0,-3 2-1 0,0 1 0 16,0 3 6-16,0-4 2 0,0 4 0 0,0 6 0 15,-3-3-11-15,3 3-3 0,0 0 0 0,0-7 0 16,0 7-16-16,0 0 0 0,-7-3-11 0,7 3 11 16,-11 0-28-16,4 3 2 0,0 4 0 0,0-4 0 15,3 6 0-15,-3 1 0 0,0 2 0 0,4 1 0 16,3-1 8-16,0 4 2 0,0 3 0 0,0-3 0 0,3-1 16 0,4 1-10 15,0-4 10-15,-7 1-8 16,11-1-10-16,-4-2-2 0,0 2 0 0,4-5 0 0,-4-1 20 0,3 0-10 16,1 1 10-16,3-4-8 0,-4-3 23 0,5-3 5 15,2-1 0-15,-6-2 1 16,3 0-8-16,4 0-1 0,-1-4-1 0,-6-2 0 0,3-4 1 0,4 3 0 16,-8-5 0-16,4 2 0 0,-3 0 0 0,-4-3 0 15,3 4 0-15,-2-1 0 0,-1-9 25 0,-4 6 6 16,-3 3 1-16,7 1 0 0,-7-1-20 0,-7 4-3 15,7 2-1-15,0 1 0 0,-3-1-20 0,-1 4 0 16,1 3 0-16,3 3 0 0,-4-3 0 0,4 3 0 0,-7-3 0 16,7 3 0-16,-7 0 0 0,0 3-8 0,7-3 0 0,0 0 0 15,-4 0-4-15,4 0 0 0,-3 9 0 0,3-2 0 32,0-1-25-32,-4 0-6 0,15-6-1 0,-11 9 0 0,7-5 20 0,3 2 3 0,-2 0 1 0,2 0 0 15,4-2 20-15,-3 2 0 0,-1 3 0 0,4-3 0 16,-3 1 0-16,3-7 0 0,-3 9 0 0,-4-3 0 15,3 1 0-15,-3-1 0 0,1 0 0 0,2 4 0 16,-10 2-14-16,7-6 2 0,-7 7 0 0,0-4 0 16,0 7-19-1,-7 0-3-15,7-4-1 0,-7 4 0 0,4-3 11 0,-5-1 3 0,1 4 0 0,0-1 0 16,4-5 10-16,3-1 3 0,-7 1 0 0,7-4 0 16,0 3-20-16,-4-6-3 15,8 4-1-15,-4-7 0 0,3 3 32 0,1 0 0 0,3 0 0 0,0 0 10 16,0-3 14-16,0 0 2 0,0 0 1 0,4-3 0 15,-4 0-17-15,0 0-10 0,3-3 12 0,4-1-12 0,-3-2 8 0,-4 3-8 16,4-7 0-16,-4 4 0 16,3-4-81-16,4-6-23 0,-3 4-5 0,7-10-434 15,-11 9-86-15</inkml:trace>
  <inkml:trace contextRef="#ctx0" brushRef="#br0" timeOffset="121094.32">31577 3279 1191 0,'7'-18'26'0,"-7"11"6"0,0-5 0 0,0 2 2 0,0 1-34 0,0 0 0 15,-3 2 0-15,3 4 0 0,0 3 141 0,-4-9 22 16,4 9 4-16,0 0 1 0,-7-3-84 0,0-1-16 16,0 1-3-16,0 3-1 0,0 3-35 0,3 1-7 0,-3 5-2 15,-3 0 0-15,6 7-20 0,-3 0-15 0,0 9 3 0,0 0 0 16,3 3 3-16,1 0 1 0,3 4 0 0,0-1 0 16,0-3 8-16,3 0 0 0,1 1 0 0,-4-4 0 31,7 0-28-31,-7 0-3 0,11 0-1 0,-4 0 0 0,-7-3 32 0,10 0 0 0,-10 0 0 0,7-3 0 15,-7-4-16-15,4 1 4 0,3-3 0 0,-7-4 0 16,7 0-48 0,-7-2-10-16,0-1-2 0,0-6 0 0,0 0-80 15,0 0-16-15,0 0-3 0,0 0-1 0,0 0 50 0,0 0 10 0,0 0 1 16,-7-6 1-16,0 3 96 0,3-4 14 0,-3 1 13 0,-3 0-2 16,3-4 97-16,7 4 19 0,-11-3 4 0,11-4 1 15,-7 4-31-15,0-1-5 0,7-2-2 0,0 2 0 16,0 1-32-16,0 0-6 0,0-1-2 0,7 1 0 15,0-1-30-15,-3 1-7 0,10 0-1 0,-4 2 0 0,1-2 16 16,3 3 4-16,4-4 0 0,-8 4 0 0,11-3 16 0,-3 2 3 16,-7 1 1-16,6-3 0 0,-3 2-20 0,-3 1-3 15,-4 0-1-15,0 0 0 0,-3 2 8 0,-4 4 2 16,0 0 0-16,0 0 0 0,0 0-8 16,0 0-2-16,0 0 0 0,0 0 0 0,0 0-32 0,0 7-22 15,-7 2 3-15,3 4 1 16,4-4-6-16,0 4-2 0,-7 2 0 0,7-2 0 15,0-1-19-15,7 1-4 0,-7-4-1 0,4 1 0 0,3-1 23 0,0-3 5 16,-7 1 1-16,10-4 0 0,-3 0 21 0,0-3 10 16,-3 3-1-16,3-3 0 0,0-3 6 0,4 0 1 15,-4 0 0-15,-7-4 0 0,10 4 24 0,-3 0 4 16,-7-6 2-16,7-1 0 0,-7 4-30 0,4-3-5 0,3-1-2 0,-7 4 0 16,0-4-9-16,0 1 10 0,0 3-10 0,0-4 10 15,0 1-1-15,-7 6 0 0,7-7 0 0,0 1 0 16,-4 3 2-16,8 0 0 0,-4 6 0 0,0-7 0 15,0 7-11-15,3-6 0 0,-3 3 0 0,4 0 0 16,-1-4-11-16,4 1 3 0,-3 3 0 0,7 0 0 16,-4 0 8-16,3 0-12 0,-3-1 12 0,4 1-12 15,3 3 20-15,-3 7 3 0,-1-7 1 0,4 3 0 16,-3 6-12-16,-1-3 0 0,5 1 0 0,-5 2-11 16,1 4 11-16,-4-4-10 0,7 4 10 0,-7-1-10 15,-4 1-1-15,4-1 0 0,1 1 0 0,-8-1 0 16,3 1-24-16,-3-4-5 0,0 4 0 0,0-7-1 15,-3 3 24-15,3-2 5 0,0-1 0 0,0-6 1 16,-8 3 11-16,8 3 0 0,0-6 0 0,0 0 0 16,-10 0-18-16,10 0-2 0,0 0 0 0,0 0 0 0,-7-3 20 0,7 3 0 15,0-6 0-15,-7 0 0 0,7-4 14 0,0 4 6 16,0-6 2-16,0 2 0 0,7 1 16 0,-7-1 3 16,7-2 1-16,-4-1 0 0,4 7-27 0,1-3-6 15,-5 2-1-15,4-2 0 16,0-1-39-16,4 7-8 0,-4-6-1 0,0 3-1 15,11-1-43-15,-4 1-9 0,0-3-2 0,-4-1-761 0</inkml:trace>
  <inkml:trace contextRef="#ctx0" brushRef="#br0" timeOffset="121643.53">32286 3424 1796 0,'0'0'40'0,"0"0"8"0,0 0 1 0,0 0 1 0,0 0-40 0,0 3-10 0,4 6 0 0,-1-3 0 16,1 1 21-16,-4-1 3 0,3 3 0 0,1 1 0 15,-4-1-13-15,3 4-3 0,1-10 0 0,-4 6 0 16,3 1-8-16,-3-4 0 0,4 3 0 0,-4-2 0 16,0-1 0-16,7-3 0 0,-7-3 0 0,0 0 0 15,0 0 28-15,0 0 3 0,0 0 1 0,0 0 0 16,0 0-20-16,0 0-3 0,0 0-1 0,0 0 0 15,0 0-8-15,7 0 0 0,-3 0 0 0,3-3 0 0,0 3 0 0,-4-10 0 16,4 7 0-16,0-3 0 16,0 0 12-16,4 3 0 0,-4-4 0 0,-3 1 0 0,3 3 32 0,-4-3 6 15,4-1 2-15,-3 1 0 0,3 6-32 0,-7 0-7 16,3-6-1-16,4 6 0 0,-7 0-12 0,4 0 0 16,3 0 0-16,-3 3 0 0,-1 0 0 0,4 0-16 15,-3 7 3-15,3-10 1 16,0 3 3-16,0 3 1 0,-4 0 0 0,4-2 0 15,-3 2-17-15,3-3-3 0,4 0-1 0,-4 3 0 0,0-3 9 0,0 1 3 16,3-4 0-16,-3 6 0 0,-3-6 17 0,3 0 0 16,0 0-8-16,0 0 8 0,-3 0-10 0,3-6 2 15,0 6 0-15,-4-4 0 0,4 4 8 0,0-3 0 16,-3 0 0-16,3 0 0 0,0 3 0 0,-7 0 11 0,0-3-3 16,11 3 0-16,-4-3 0 0,0 3 0 0,-7 0 0 0,10 0 0 15,-10 3-8-15,7-3 0 0,-3-3 0 0,3 6 0 16,0-3 8-16,-7 3 0 0,7 0 0 0,-3 0 0 15,3 0-8-15,0 7 0 0,-7-10 0 0,3 6 0 16,4 0 0-16,-7 1-11 0,0-1 3 0,7 0 0 16,-7 4-20-1,0-4-3-15,4-3-1 0,3 3 0 16,-7-3-34-16,0 4-7 0,7-4-2 0,-7 0-472 0,7 0-94 0</inkml:trace>
  <inkml:trace contextRef="#ctx0" brushRef="#br0" timeOffset="122493.27">32939 3574 1552 0,'0'0'44'0,"0"0"10"16,0-6-43-16,0 0-11 0,-7 2 0 0,7-2 0 16,0 6 104-16,-7-6 20 0,3 6 3 0,4-10 1 0,0 10-52 0,-7 0-9 15,0-3-3-15,-3 3 0 0,10 0-51 0,-8 0-13 16,-2 0 0-16,3 3 0 0,7 1 0 0,-11 2 0 16,11 0 0-16,-7 0 0 0,7 1 0 0,-7-1 0 15,7 0 0-15,0 0 0 0,0-2 0 0,0 2 0 16,0-6 0-16,0 6 0 0,0-3 0 0,7 0 0 15,-7-3 0-15,0 0 0 0,0 4 0 0,7-1 0 16,-3-3 0-16,3 0 0 0,0 0 10 0,-4 0 2 16,4 0 1-16,1-3 0 0,-8 3-13 0,3-4-16 15,-3 4 3-15,7 0 1 0,0-3 24 0,-7 3 6 16,0 0 1-16,0 0 0 0,0 0-4 0,0-6-1 0,7 3 0 0,-7 3 0 16,0 0 1-16,0 0 0 0,0-6 0 0,0 6 0 15,4-7 1-15,-4 7 0 16,0 0 0-16,0 0 0 15,0 0-64-15,0 0-13 0,7 0-3 0,-7 0 0 0,7 0 52 0,-4 3 12 0,4 1 0 0,0 2 0 16,1-3-12-16,-5 3 1 0,-3 1 0 0,7-1 0 16,-7 0 11-16,7 4 16 0,-7-7-4 0,4 6-1 15,3-9-24-15,-7 0-5 0,0 3-1 0,0-3 0 16,7 3 11-16,-7-3 8 0,0 0-12 0,0 3 12 16,3-3-23-16,-3 0 3 0,7 0 0 0,0-3 0 15,4 0-51-15,-4 0-9 16,4-3-3-16,-4 0 0 0,3-1 15 0,4 1 4 0,-6 0 0 15,2-1 0-15,-3 1 102 0,4 3 21 0,-4-3 4 0,0-1 1 16,-4 1-2-16,4 6 0 0,-7 0 0 0,0 0 0 16,0 0-48-16,0 0-14 0,0 0 0 0,0 0 8 0,0 0-8 0,0 0 0 15,0 0 0-15,7 6 0 0,-7-6-11 16,0 7-3-16,4-4-1 0,3 0 0 16,-7-3 24-16,0 6 5 0,7-3 1 0,-7 1 0 0,11-1-15 0,-11-3-13 15,7 6 2-15,0-6 1 0,3 0 10 0,-3 0 12 16,4 0-2-16,0 0-1 0,3 0-9 0,-4 0 0 15,4 0 0-15,-3 0 0 0,7 0 0 0,-11 0 0 16,3 0 0-16,4-6 0 0,-3 3 0 0,-4-1 0 16,4-2 0-16,-4 3 0 15,0-3 36-15,0-1 1 0,0 1 1 0,0 0 0 0,-4 3-10 0,-3 3-1 16,0 0-1-16,0-6 0 0,0 6 30 0,0-7 7 0,0 7 1 16,0 0 0-16,0 0-27 0,-7-3-5 0,0 0 0 0,0 3-1 31,0 3-50-31,0 3-9 0,4 1-3 0,-4-1 0 0,3 3 31 0,-3 1 0 0,-4-1 0 0,11 4 0 31,-7 2-57-31,7 1-6 0,-7-13-1 0,7 13 0 0,0-10 64 16,0 10 0-16,7-7 14 0,-7-2-2 0,7 2-12 0,-3-3-9 0,3 0 9 0,4-2-13 15,3 2-3-15,3 0-1 0,1-6 0 0,-4 16 0 16,4-13 5-16,-1-3 2 0,1 3 0 0,-4-3 0 16,4 0 10-16,-1-6 0 0,-3 3 8 0,1 3-8 15,-1-3 19-15,-4-4-1 0,1 4 0 0,-4-3 0 16,-4 0-18-16,-3 6 0 0,0 0 0 0,0 0 0 15,0 0 0-15,0 0 0 0,0 0 0 0,0 0 0 16,8 6-63-16,-5 0-16 0,1 4-3 0,-4-1-1 16,3 0 7-16,-3 4 0 0,0-1 1 0</inkml:trace>
  <inkml:trace contextRef="#ctx0" brushRef="#br0" timeOffset="123846.6">12217 5731 1220 0,'0'0'27'0,"0"0"5"0,0 0 2 0,0 0 0 0,0 0-34 0,0 0 0 16,0 0 0-16,0 0 0 0,0 0 89 0,0 0 11 15,0 0 3-15,0 0 0 0,0 0-62 0,0 0-12 16,0 0-2-16,0 0-1 0,7 7-26 0,-7-1-9 16,10 6 0-16,-3 1 0 0,0-1 9 0,1 1 0 15,2 3 0-15,-3-1-8 0,-3 1 8 0,3 0 0 16,0-1 0-16,-4 1 0 0,-3 0 21 0,7-1 0 0,-7-2 0 0,0 0 0 15,7-1-21-15,-7-3 0 16,0-2 0-16,0-1 0 0,0-3 0 0,0-3 0 0,0 0 0 0,0 0 0 16,0 0 0-16,0 0 0 0,0 0 0 0,0 0 0 15,4-6 35-15,-4-4 2 0,0 1 1 0,3-7 0 16,1 4-38-16,-4-1 0 0,0 1 0 0,7-4 0 16,0 4 0-16,-3-1 9 0,-4 0 0 0,7-2 0 15,0 2 14-15,-4 1 2 0,-3-1 1 0,7 4 0 16,0-1-13-16,-3 1-2 0,3 3-1 0,-4-1 0 15,1 1 1-15,3 3 0 0,-3 0 0 0,3 3 0 16,3 3-11-16,-3 3 0 0,4-3 0 0,-1 7 0 16,1-4 0-16,0 0 0 0,-1 1-14 0,-3 2 5 15,0 0 9-15,4-2 0 0,-4 2 0 0,0-3 0 16,-3 1-34-16,3-1-5 0,0 0-1 0,-7 0 0 0,0-2 20 16,0-4 3-16,10 3 1 0,-10-3 0 31,0 3-20-31,0-3-3 0,7 0-1 0,0-3 0 0,4 0 16 0,-4-1 4 0,0-2 0 0,4-3 0 0,-1 3 20 0,-3-4 8 15,4 1 0-15,3-1 0 0,-3-2-8 0,3 2 0 16,-4 1 0-16,-3-4 0 0,4 1 36 0,-4 2 16 16,0 4 2-16,-3 0 1 0,3 0 10 0,-7 3 3 15,0 3 0-15,0 0 0 0,7-4-39 0,-7 4-7 16,3 4-2-16,4-4 0 0,0 6 8 0,0-3 2 16,-3 3 0-16,3 0 0 0,0 4-30 0,-3-1 8 15,3 1-8-15,0-1 0 16,-4 0-22-16,4-2-7 0,0 5-2 0,-3-2 0 0,3-1 15 0,-7 4 4 0,7-1 0 15,0 1 0 1,-4 2-119-16,-3-2-23 0,8 3-5 0,-16-1-1 0</inkml:trace>
  <inkml:trace contextRef="#ctx0" brushRef="#br0" timeOffset="124961.07">12950 5866 1335 0,'0'0'29'15,"0"0"7"-15,0 0 0 0,11 0 2 0,-4-6-30 0,0 3-8 0,0 0 0 0,4-1 0 16,-4 1 103-16,3-3 19 0,-2 0 4 0,-1 6 1 16,3-6-50-16,1-4-9 0,-4 7-3 0,0-3 0 15,3-1-39-15,-3 4-8 0,4-3-2 0,-4 0 0 0,0-1-2 0,-3 1-1 16,3 3 0-16,3-3 0 0,-6-7-1 0,-1 4 0 15,1 3 0-15,-4-4 0 16,0 1 9-16,0-1 2 0,0 4 0 0,0-6 0 0,-4 5 5 0,1 1 2 16,-1 3 0-16,-3-7 0 0,4 7-16 0,-4 0-3 15,0 0-1-15,-4 6 0 0,4-3-24 0,-4 3-5 16,1 4-1-16,-4-1 0 0,3 3 6 0,1 1 1 16,3 5 0-16,-1-8 0 0,-2 8 5 0,3-2 8 15,0-1-13-15,7-2 5 0,-4 2 8 0,-3 1 0 16,7-1 0-16,0 1 0 15,0 0-28-15,7-1-3 0,-3 1-1 0,3-1 0 0,0 1 32 0,-4-7 0 16,4 7 0-16,8-4 0 0,-5 3-10 0,1-5 10 0,3 2-10 0,-4 1 10 16,5-4-17-16,2-3 2 0,1 0 1 0,-1-3 0 31,8 0-14-31,-7-3-4 0,6 3 0 0,-2-6 0 16,-1-1-28-16,0 1-5 0,0 0-2 0,0-4 0 15,-3 4-2-15,3-3-1 0,-3 3 0 0,3-4 0 0,0 4 43 0,-3-4 9 0,3 4 2 0,-3-3 0 16,-4 2-4-16,0 1 0 0,-4 0 0 0,-3 3 0 15,0-3 20-15,1 2 16 0,-8 4-4 0,0 0 0 16,0 0 93-16,0 0 19 0,0 0 3 0,0-6 1 16,0 6-14-16,0 0-2 0,-4-6-1 0,0 0 0 15,4 6-19-15,-3-7-4 0,-1 4-1 0,4 3 0 16,-7-6-27-16,7 6-4 0,-7-3-2 0,7 3 0 16,-3-3-34-16,-4-1-6 0,0 4-2 0,0 0 0 15,7 0-12-15,-7 4-10 0,-1-1 2 0,1 0 0 0,4 3 8 16,-1 0-8-16,-3 1 8 0,7 2-8 0,-3 1 0 0,3-1 0 15,0 3 0-15,0 1 0 0,3 0 8 16,-3-4 0-16,4 4 0 0,3-4 0 0,-4-3-17 0,1 4-2 16,3-4 0-16,0-3 0 0,0 3 19 0,0-3 0 15,-3 1 0-15,3-4 0 0,3 0 0 0,-3 0 0 16,0-4 0-16,1 1 0 16,-1 0-63-16,0 0-9 0,0-3-1 0,0 3-1 0,0-4 41 0,-4 1 8 15,1 3 1-15,-4 3 1 0,0-6 23 0,3-1 12 16,-3 7-2-16,-3-9 0 0,3 9 26 0,0-6 4 0,0 6 2 15,0 0 0-15,0 0-27 0,0 0-6 0,0 0-1 16,0 0 0 0,0 0-29-16,0 0-7 0,0 0 0 0,0 0-1 15,0 0 0-15,3 0 0 0,4 0 0 0,4-3 0 0,0-1 17 0,-4 4 12 0,3-3-13 0,1-3 5 16,3 0 8-16,-3-1 0 16,-1-2 0-16,4 0 0 0,-3-4 0 0,3 4 8 15,0-1-8-15,-3-2 8 0,-1 2-8 0,4 1 12 0,-10 0-4 0,3-1 0 16,-4 1 29-16,4 2 7 0,-3 1 0 0,-4-3 1 15,0 3-18-15,-4-1-4 0,1-2-1 0,-1 3 0 16,1-1-10-16,-4 1-1 0,3 0-1 0,-6 3 0 16,6-1-10-16,-3 1 0 0,7 3-10 0,-7 0 10 15,7 0-13-15,0 0 3 0,-7 3 1 0,7-3 0 16,-4 7-1-16,1-1 0 0,3 0 0 0,3 4 0 16,-3-1 2-16,4 1 0 0,3-4 0 0,-3 3 0 15,3 1-16-15,3-1-4 0,1 0 0 0,-4-2 0 0,3 2 28 0,-2 0-10 16,-1 1 10-16,3 2 0 0,1-2-8 0,-4-1 8 15,0 1 0-15,3-1 0 0,-3 4 0 0,1-4 0 16,-5 0 0-16,4 1 9 0,-3-4-9 0,-1 4 0 16,-3-4 0-16,4 0-11 0,-4 0 19 0,0 1 4 15,-4-1 1-15,1-3 0 0,-4 3-13 0,0-3 0 16,-1 4 0-16,1-4 0 0,0 0 0 0,-3 0 0 16,3 0 0-16,0-3 0 0,0 0 0 0,0 0 0 15,0 0 0-15,7 0 0 0,-8-3 0 0,1 3 0 16,4-3 0-16,3 3 0 15,0 0-100-15,0 0-22 0,0 0-5 0,-4-9-820 0</inkml:trace>
  <inkml:trace contextRef="#ctx0" brushRef="#br0" timeOffset="125832.84">13988 5753 1566 0,'0'0'34'0,"0"0"7"0,0 0 2 0,0 0 1 0,0 0-35 0,0 0-9 0,0 0 0 0,0 0 0 16,-4-6 114-16,4 6 21 0,0 0 4 0,0 0 1 16,0 0-70-16,0 0-14 0,0 0-2 0,-7 0-1 15,7 0-37-15,-7 6-7 0,3 1-1 0,1-1-8 16,-1 3 0-16,4 1-14 0,0-1 1 0,0 0 0 16,0 1 13-16,4-1 0 0,-4-2 0 0,3 2 0 15,5-3 0-15,-5 0-9 0,4 1 9 0,-3-1-8 0,3-3 8 0,0-3 0 16,0 3 8-16,0-3-8 15,3-3 14-15,-2 3-2 0,2-3 0 0,1-3 0 0,-1 3-4 16,-3-4 0-16,4 1-8 0,-4 0 12 0,4 0-12 0,-4-1 0 16,-4 4 0-16,4-3 0 0,-3 3 0 0,-4 3 0 15,0 0 8-15,0 0-8 0,0 0 16 0,0 0-2 16,0 0-1-16,0 0 0 0,0 0-24 0,0 0-5 16,7 0 0-16,-4 3-1 0,1 3 1 0,-4-3 1 15,3 0 0-15,1 4 0 0,-1-1 15 0,1-3 0 16,-1 3 0-16,1 1 0 0,3-7 0 0,0 3 0 15,0 0 0-15,0-3 0 0,0 0 0 0,0 0 0 16,0 0 0-16,4 0 0 0,-4-3 8 0,4 0-8 16,-1-1 12-16,1-2-12 0,3 0 8 0,-4 0-8 15,5-1 0-15,-1 1 0 0,-4-3 0 0,4 2 0 16,-3 1-12-16,-4-3 3 0,4 2 9 0,-4 1 0 0,-4 0-9 0,4 0 9 16,-7-4 32-16,0 4 12 0,0-3 1 0,0-4 1 15,-3 7 1-15,-1-4 0 0,-3 4 0 16,0-6 0-16,4 5-7 0,-5 7-2 0,1-6 0 0,0 6 0 15,7 0-30-15,0 0-8 0,0 0 0 0,-7 0 0 32,7 0-24-32,0 0-7 0,-3 6-1 0,3-6 0 0,0 7 20 0,0 2 3 0,0-6 1 15,3 3 0-15,1-2-4 0,-1 2 0 0,4 0 0 0,0 3 0 16,1-2 0-16,-1-1 0 0,0 0 0 0,3-6 0 16,1 10 12-16,-4-4 0 0,0 0 0 0,4 0 0 15,-1 4 0-15,1-1 0 0,-4-6 0 0,0 10 0 16,3-4 0-16,-3 1 0 0,0-1 0 0,1-3 0 15,-5 4-18-15,4-4-2 0,0 4 0 0,0-4 0 0,-3-3 7 16,3 6 1-16,0-5 0 0,0-1 0 0,0-3 2 0,0 0 1 16,4 0 0-16,3-3 0 0,0-4-3 0,0 1-1 15,4-7 0-15,-1 7 0 0,-3-6 13 0,4 2 13 16,-4 1-2-16,0-1-1 0,0 1 2 0,0-4 0 16,-3 4 0-16,0-4 0 0,-4 4 28 15,-4 0 7-15,1-1 1 0,-1-2 0 16,-3-1 0-16,0 1 0 0,-3-1 0 0,-1 1 0 0,-3 2-23 0,0 1-4 15,4 2-1-15,-5-2 0 0,1 6-11 0,0 0-9 16,0 3 12-16,0 0-12 0,0 0 0 0,0 3-22 16,0 3 3-16,0 4 1 15,4-1-18-15,-1 4-3 0,-3 2-1 0,7-2 0 0,-4-1 24 0,4 1 5 16,0-1 1-16,0 1 0 0,4-4-10 0,-1 1-1 0,5-1-1 0,-5 1 0 31,4-1-20-31,0 0-4 0,0-2-1 0,4-1 0 16,-4 3-5-16,3-2 0 0,5-1-1 0,-5 0 0 15,8-3-22-15,-4 4-4 0,4-4-1 0,-1 0-502 16,1 0-101-16</inkml:trace>
  <inkml:trace contextRef="#ctx0" brushRef="#br0" timeOffset="129059.48">15907 5731 1094 0,'0'0'24'0,"0"0"4"16,0 0 2-16,0 0 2 0,-4 0-32 0,-3-6 0 0,4 0 0 0,3 6 0 15,-4-3 127-15,4 3 19 0,0 0 4 0,0 0 1 16,0 0-45-16,0 0-9 0,0 0-1 0,0 0-1 0,0 0-22 0,0 0-4 16,0 0-1-1,0 0 0-15,-3 3-68 0,3 3 0 0,-4 7-12 0,4-7 0 0,-3 10 4 0,3-4 0 16,0-3 0-16,0 10 0 0,0-6 0 0,0 3 0 15,-4 5 0-15,4-8 0 16,0 3 8-16,0 3 8 0,0-10-8 0,0 3 11 0,0 1-11 0,0 0 0 16,0-4 0-16,0-3 8 0,0 0-8 0,0-6 0 15,0 0 0-15,0 0 0 0,0 0 9 0,0 0 0 16,0 0 0-16,0 0 0 0,0 0-9 0,0 0 0 16,0 0 0-16,-7-6 0 0,0 0 0 0,3-3 0 15,-3-10 0-15,4 6-11 0,-1-2 11 0,1-7-10 16,-1 3 10-16,4 0-10 0,-3 3 24 0,-1-6 5 15,4-6 1-15,-3-6 0 0,-1 5-5 0,4-5-1 16,-3 6 0-16,3-7 0 0,0 7-2 0,0 0 0 16,0 0 0-16,3 9 0 0,-3-10 4 0,4 11 1 0,3-1 0 15,-4 6 0-15,4 1 10 0,0-1 1 0,0 4 1 0,4-1 0 16,0 1-17-16,-1 6-3 0,1-3-1 0,-1 2 0 16,1 4-8-16,-1-3 0 0,5 3 0 0,-1 3 0 15,0 1 0-15,0-1 0 0,-4 3 0 0,5 3 0 16,-5 1 0-16,1 2-11 0,-1-2 3 0,-6 2 0 15,3 4-20-15,-7 0-3 0,0-4-1 0,0 7 0 16,-7 0 32-16,0-3 0 0,0 5 0 0,-7-5 0 16,3 3 0-16,0-3 13 0,-3-1-1 0,0 1 0 15,0 0-27-15,0-1-5 0,0 1-2 0,0-3 0 16,3-1-28-16,1-6-6 0,3 1 0 0,0-1-1 16,-4-3-7-16,7 3 0 0,-3-6-1 0,7 0 0 15,0 0-124-15,-7 0-25 0,-10-9-5 0,17 9-1 0</inkml:trace>
  <inkml:trace contextRef="#ctx0" brushRef="#br0" timeOffset="129645.33">16249 5923 981 0,'0'0'28'0,"0"0"6"16,0 0-34-16,0 0 0 0,0 0 0 0,0-7 0 15,0 7 118-15,0-6 17 0,0 6 3 0,-4-6 1 0,4 6-10 0,0-6-1 16,0 6-1-16,0 0 0 15,-3-4-46-15,3 4-9 0,0 0-1 0,0 0-1 16,-7-6-38-16,7 6-7 0,0 0-1 0,0 0-1 0,0 0-23 0,-7 0 0 16,0 3 0-16,3 0 0 0,-3 4-17 0,4-1 1 15,3 0 1-15,0 4 0 0,0-4 6 0,0 0 1 16,3 0 0-16,4 1 0 0,-3-1 8 0,3-3 0 16,-4 0 0-16,4 0 8 0,0-3-8 0,0 3-13 15,1-3 3-15,-1 0 1 0,-4-3 9 0,4 3 12 16,-7 0-2-16,0 0-1 0,0 0 4 0,0 0 1 0,0 0 0 0,0 0 0 15,0 0-14-15,0 0 0 0,0 3 0 0,0 7 0 16,-7 2-16-16,4-2 4 16,-8 9 1-16,0-7 0 0,1 10 1 0,-4-6 0 0,3 6 0 0,1-3 0 31,-1 3-130-31,0-7-27 0,4 4-5 0,0-6-597 0</inkml:trace>
  <inkml:trace contextRef="#ctx0" brushRef="#br0" timeOffset="140080.46">17364 5794 1220 0,'0'0'27'0,"0"0"5"0,0 0 2 0,0 0 0 0,0 0-34 0,0 0 0 0,0 0 0 0,0 0 0 15,0 0 134-15,0 0 20 16,0 0 4-16,0 0 1 0,0 0-53 0,0 0-10 16,0 0-3-16,0 0 0 0,0 0-46 0,0 0-10 15,0 0-1-15,0 0-1 16,0 3-51-16,0 3-11 0,3 4-1 0,-3 2-1 0,0-2 18 0,4 5 11 0,-1 1-12 0,1 0 12 16,-1 3-8-16,-3 3 8 0,4-4 0 0,-1-2 0 31,1 6-43-31,-1-9-1 0,1 2-1 0,0-2 0 0,-4-1-15 0,3 1-4 0,-3-4 0 0,7-2-742 15</inkml:trace>
  <inkml:trace contextRef="#ctx0" brushRef="#br0" timeOffset="140285.96">17346 5512 2113 0,'0'0'46'0,"-3"-10"10"0,-1 1 1 0,1 0 3 0,-8 2-48 0,7-2-12 16,1 3 0-16,-1 3 0 0,4 3 35 0,0 0 4 16,-3-7 1-16,3 7 0 0,0 0-32 0,0 0-8 15,0 0 0-15,0 0 0 16,0 0-34-16,0 0-8 0,0 0-2 0,0 0 0 16,0 0-118-16,0 0-24 0,7 7-5 0,0-1-1 0</inkml:trace>
  <inkml:trace contextRef="#ctx0" brushRef="#br0" timeOffset="140644.28">18006 5399 1620 0,'0'0'46'0,"0"0"10"0,0-9-45 0,-4 2-11 0,-3 1 0 0,4 0 0 16,-1 3 88-16,1-4 15 0,-1 1 3 0,-3 0 1 16,7 6-17-16,-4-3-3 0,-3-4-1 0,0 7 0 15,7 0-58-15,-7-3-11 0,4 3-2 0,-4 0-1 16,0 3-14-16,0 1 0 0,0-1 8 0,3 3-8 0,-3 0 0 0,0 0-10 16,3 7 2-16,1 0 0 0,-1 2 0 0,4 4 0 15,-3 6 0-15,6 3 0 0,-3 1 8 16,4 2 0-16,-1 3 0 0,8 1 0 15,-11 3-18-15,4-7-2 0,-1 0 0 0,4-3 0 0,0 1 20 0,-10-4 0 16,6 0 0-16,-3 0 0 0,4 0-17 0,-4-3 0 16,0 3 0-16,0-6 0 15,-4 3-23-15,4-3-5 0,-3-4-1 0,6 1 0 16,-6 0-168-16,3-7-34 0,7 16-6 0,-7-9-2 0</inkml:trace>
  <inkml:trace contextRef="#ctx0" brushRef="#br0" timeOffset="140845.74">17773 5791 1926 0,'0'0'42'0,"0"0"9"0,0 0 1 0,0 0 3 0,0 0-44 0,0 0-11 15,-4-6 0-15,4 6 0 0,0 0 37 0,0 0 6 0,0 0 1 0,0 0 0 16,0 0-16-16,0 0-4 0,0 0 0 0,4-7 0 16,7 4-24-16,-4 0 0 0,7 0-14 0,-4 3 5 15,8-3 9-15,-4 3 0 0,7-3 0 0,0 0-8 16,1 3 8-16,2-4 0 0,1-2 0 0,0 3 0 15,-1-3-27-15,-3-1-3 0,1 1-1 16,2 0-583-16,1 0-117 0</inkml:trace>
  <inkml:trace contextRef="#ctx0" brushRef="#br0" timeOffset="141498.41">18994 5948 1123 0,'0'0'32'0,"0"0"7"0,0 0-31 0,0 0-8 0,0 0 0 0,0 0 0 16,0 0 33-16,0 0 6 0,0 0 1 0,0 0 0 16,0 0 25-16,0 0 6 0,0 0 1 0,7 0 0 0,0-7 10 0,-4 7 2 15,4-3 1-15,4-3 0 0,-4 0-43 0,0-4-9 16,4 4-1-16,-1-6-1 0,-3 2 1 0,0-2 1 15,4 2 0-15,-1-2 0 0,-3 2-20 0,1-2-4 16,-1 2-1-16,-4 1 0 0,1-1 14 0,-4 4 2 16,3 0 1-16,-3 6 0 0,0-6 22 0,0-1 4 15,0 7 1-15,0 0 0 16,0 0-8-16,0 0-2 0,0 0 0 0,-3-6 0 16,3 6-58-16,0 0-11 0,0 0-2 0,0 0-1 0,0 0 14 0,0 0 4 15,-7 3 0-15,0 0 0 0,7 4-7 0,-4-1-1 16,4 3 0-16,0 1 0 0,0-1 20 0,4 4 0 15,-1 2 0-15,1-2 0 16,-1-1-29-16,4 4-3 0,-3-3 0 0,3-1 0 0,-4 1 10 0,4-1 2 16,0-2 0-16,0-1 0 15,-3 0-36-15,3-2-6 0,-3-1-2 0,-1-3-511 0,1 0-102 0</inkml:trace>
  <inkml:trace contextRef="#ctx0" brushRef="#br0" timeOffset="141664.96">19191 5647 2142 0,'-7'-19'60'0,"0"13"15"0,3-4-60 0,-3 1-15 0,0-1 0 0,0-2 0 16,0 6 45-16,0-1 7 0,4-2 0 0,-4 3 1 15,3 2-33-15,1-2-6 0,-1 3-2 0,4 3 0 16,0 0-12-16,0 0-16 0,0 0 3 0,0 0 1 16,0 0-119-16,0 0-23 0,0 0-5 0,0 0-413 15,7 0-84-15</inkml:trace>
  <inkml:trace contextRef="#ctx0" brushRef="#br0" timeOffset="142045.45">19576 5352 1724 0,'0'0'38'0,"0"0"8"0,0 0 2 0,0 0 0 0,0 0-39 0,0 0-9 0,0 0 0 0,0 0 0 15,0 0 76-15,0 0 12 0,0 0 4 0,0 0 0 16,0 0-55-16,0 0-10 0,0 0-3 0,0 0 0 15,-4 6-24-15,4 4 0 0,0 5 0 0,4 4 0 16,-1 3-21-16,-3 6 3 0,7 0 1 0,-3 10 0 16,-1-3 17-16,4-1 0 0,-3 4 0 0,3-4 0 15,-4-6 0-15,1-2 0 0,3 2 0 0,-7-6 0 16,7 3 0-16,-3-3 0 0,-4-3 0 0,3-1 0 16,1 1-128-16,-4 0-24 0,0-3-6 0,3-1-1 15</inkml:trace>
  <inkml:trace contextRef="#ctx0" brushRef="#br0" timeOffset="142235.78">19526 5747 1855 0,'0'0'52'0,"-7"-6"12"0,4 3-51 0,-4-4-13 16,7 7 0-16,-4-3 0 0,4 3 42 0,0 0 6 16,0 0 0-16,0 0 1 0,0 0-25 0,0 0-6 15,0 0-1-15,0 0 0 0,0 0-33 0,0 0-8 16,4 0 0-16,6-3-1 0,4 0 5 0,0 0 0 15,1-3 1-15,2 6 0 0,4-7 6 0,1-2 1 16,-1-1 0-16,-4 1 0 16,8 0-40-16,-4-1-8 0,4-2-2 0,-8 9-687 0</inkml:trace>
  <inkml:trace contextRef="#ctx0" brushRef="#br0" timeOffset="142404.35">19953 5496 1616 0,'0'0'46'0,"0"0"10"0,0 0-45 0,0 0-11 0,0 0 0 16,0 0 0-16,0 0 61 0,0 0 11 0,0 0 1 0,0 0 1 15,0 0-38-15,-3 3-8 0,-1 4-2 0,1 2 0 16,-1 0-26-16,4 1 0 0,-4 2 0 0,1 1 0 16,-1-1 0-16,4 1 10 0,0 3-10 0,-3-4 10 15,3 4-10-15,0 3 12 0,0-4-12 0,-4 1 12 16,4 0-22-16,0-4-4 0,-3 1-1 0,-1-4-839 16</inkml:trace>
  <inkml:trace contextRef="#ctx0" brushRef="#br0" timeOffset="142694.26">20197 5628 2336 0,'0'0'52'0,"0"0"10"0,0 0 2 0,0-6 1 0,0 6-52 0,0 0-13 15,-8-4 0-15,8 4 0 0,-7-3 36 0,-3 3 5 16,3 0 1-16,-4 3 0 15,1 1-61-15,-1-1-12 0,4 3-2 0,-4 0-1 0,4 4 34 0,4-4 0 16,-1 3 0-16,1 1 0 0,-1-1-16 0,4 1-4 16,4 2 0-16,-1-2 0 15,1-1-30-15,-1-3-6 0,4 7-2 0,4-7 0 0,-4 3 32 0,4-2 6 16,-1 2 2-16,-3-3 0 0,4 4 18 0,-1-4 0 0,1 0 0 0,-4 4 0 31,0-4-38-31,0 3-1 0,-3 1 0 0,-1-1 0 16,1 1-167-16,-4-1-34 0,-7 13-6 0,0-6-2 0</inkml:trace>
  <inkml:trace contextRef="#ctx0" brushRef="#br0" timeOffset="142837.87">20186 5678 1681 0,'7'-6'36'0,"-3"-1"8"0,3 1 2 0,0-3 2 0,0 3-38 0,-4-1-10 0,4 4 0 0,0-3 0 16,0 3 45-16,-3 0 7 0,3-4 2 0,0 4 0 31,0 0-78-31,0 0-15 0,0 0-3 0,0 0-749 0</inkml:trace>
  <inkml:trace contextRef="#ctx0" brushRef="#br0" timeOffset="143496.21">21082 5543 1785 0,'0'0'39'0,"0"0"8"0,0 0 1 0,0 0 4 0,0 0-42 0,0 0-10 0,0 0 0 0,0 0 0 16,0 0 62-16,0 0 10 0,0 0 3 0,4 6 0 15,-1 4-57-15,1 2-18 0,-4 1 10 0,3 9-10 16,4 0 0-16,-7-3 0 0,4 3 0 0,-1 6 0 16,1-9 0-16,-4-1 0 0,3 1 0 0,1-6 0 0,-1 2 0 0,-3-2 0 15,4 0 0-15,-4-4 0 0,3 4-9 0,-3-4 9 16,4-3 0-16,-4 0 0 0,0-2 0 0,0-4 0 16,0 0 8-16,0 0-8 0,0 0 22 0,0 0-2 15,0 0 0-15,0 0 0 0,-7-7-20 0,0-2 0 16,0-7 0-16,3 4 0 15,1-4-54-15,-1-3-9 0,-3 0-1 0,4-3-1 16,3 1 80-16,-4-1 16 0,4-7 3 0,-3 7 1 0,3-6 22 0,-4 3 5 16,4 3 1-16,0-6 0 0,0 6-35 0,0 3-8 15,4 3 0-15,-4 1-1 0,3 2-7 0,1 1 0 16,3 2-1-16,0 1 0 0,0 3-11 0,0-1 0 0,0 1-10 16,3 3 10-16,1 0 0 0,0 0 0 0,3 3 0 0,-4 3 0 15,1 0-9-15,-1 0 9 16,-2 3-8-16,2 1 8 0,-3-1-15 0,0 0 3 0,0 4 0 0,-3-1 0 15,-4 0 2-15,0 1 1 0,0-1 0 0,-4 4 0 32,1 2-18-32,-4-2-3 0,-4 0-1 0,1 2 0 0,-1-2 9 0,0 2 2 0,-3 1 0 0,0 3-603 15,4-10-120-15</inkml:trace>
  <inkml:trace contextRef="#ctx0" brushRef="#br0" timeOffset="144345.57">21403 5681 1609 0,'0'0'35'0,"0"0"7"0,0 0 2 0,0 0 2 0,0 0-37 0,0 0-9 16,0 0 0-16,0 0 0 0,0 0 60 0,0 0 9 16,0 0 3-16,0 0 0 0,0 0-23 0,0 0-4 15,4-9-1-15,-1 6 0 0,-3 3-35 0,4-4-9 16,3-2 0-16,-4 3 0 0,4-3 12 0,0 0 0 16,-3-1 0-16,3-5 0 0,0-1 0 0,0 4 0 0,4-7 0 0,-4 4 0 15,0-4-2-15,-4 3 0 0,4 1 0 0,-3-4 0 16,-1 4 22-16,1-1 5 0,-4 4 1 0,0-4 0 15,0 4 13-15,-4-1 2 0,1 1 1 0,-1-1 0 16,1 1-44-16,-4 3-10 0,7 6 0 0,-4-3 0 16,-3 0-18-16,0-1-3 15,7 4-1-15,-7-3 0 0,7 3-7 16,-7 3-2-16,3 1 0 0,-3 2 0 0,4 0-9 0,-1 7-3 16,1-4 0-16,-1 4 0 0,4 2 17 0,0 1 3 0,0 0 1 0,0-1 0 15,4 1 12-15,-1 0 10 0,1-4-13 0,-1 1 5 16,4-1-21-16,0 1-4 0,-3-4-1 0,3 1 0 15,0-4 34-15,4 0 0 0,-4 0 0 0,3-2 9 16,1-1-9-16,3 0 0 0,-3-6 9 0,-1 3-9 16,1-3 24-16,3-1 1 0,-4-2 0 0,1 0 0 0,3 0-6 15,-3-4-2-15,-1-2 0 0,4 2 0 0,-3-5 3 0,0 2 0 16,-1-3 0-16,-3-2 0 0,0-1 12 0,0 3 4 16,0-3 0-16,-3 4 0 0,-4 2 16 0,3-3 3 15,-6 4 1-15,3 2 0 0,-4 1-4 0,4 3-1 16,-3-1 0-16,-4 1 0 0,3 3-35 15,-3 0-6-15,0 3-2 0,0 0 0 0,0 0-18 0,4 3-4 16,3-3-1-16,-7 3 0 0,-1 0-5 0,8-3-2 16,0 0 0-16,0 7 0 15,0-4-25-15,0-3-5 0,4 6 0 0,0-3-1 0,3 3 24 0,0-2 5 16,0-1 0-16,3 0 1 0,-3 0 23 0,4 0 0 16,-1 0 0-16,-2 0 0 0,2 4 0 0,1-4 0 15,-4 0 0-15,0 3 0 0,0 4 0 0,0-4 0 0,0 6-8 0,-4 1 8 16,5-4-11-16,-5 4 3 15,-3-1 0-15,0 4 0 16,0 0-20-16,-3-4-3 0,3 1-1 0,-8-1 0 0,5 4 32 0,-1-3 0 0,1-1 0 0,-1-2 0 16,1-1 0-16,-1-3 0 0,1 4 0 0,3-4 0 15,0 0 0-15,0-6 0 0,0 3 0 0,0-3 0 16,0 7-19-16,3-4 3 0,-3-3 0 16,4 0 0-16,3 3 16 0,-4-3 9 0,4-3-1 0,-3 3 0 15,3 0 0-15,0 0 0 0,-3-3 0 0,3-1 0 16,0 4-8-16,0-3 0 0,3 0 0 0,-3-3 0 15,4 3-60-15,-4-4-5 0,7 4-1 0,-3 0-815 16</inkml:trace>
  <inkml:trace contextRef="#ctx0" brushRef="#br0" timeOffset="145196.85">22504 5101 1652 0,'0'0'36'0,"0"0"8"0,0 0 2 0,-4-6 0 0,4 0-37 0,-3-4-9 0,3 4 0 0,-4 0 0 15,1-1 92-15,-1-2 16 0,1 3 3 0,-5-1 1 16,5 1-37-16,-4 0-7 0,0 3-2 0,3 0 0 15,4 3-10-15,-10-4-1 0,3 1-1 0,0 3 0 16,-4 0-43-16,4 3-11 0,-4 4 0 0,4 2 0 16,-3 4-21-16,3 5-7 0,0 1 0 0,0 9-1 15,0 4 5-15,3-1 0 0,0 1 1 0,1-1 0 0,-1 0 23 0,4 1-11 16,-3-4 11-16,3 0-8 16,0 0-17-16,0 1-3 0,3-4-1 0,-3 0 0 15,7 0-5-15,-7-3-1 0,4-3 0 0,-4-1 0 16,4-2-20-16,-1-3-4 0,-3-1-1 0,0 1 0 15,4-7-12-15,-4 0-4 0,0-6 0 0,0 0 0 16,0 0-67-16,0 0-13 0,0 0-4 0,0 0 0 0,0 0 160 16,0 0 39-16,0 0 4 0,-7-6 1 0,-1 0 73 0,1-4 15 15,4 4 4-15,-4-3 0 0,0-1-13 0,3 4-3 16,1-4 0-16,-1 1 0 0,4 0-54 0,-3-1-11 16,3 4-3-16,3-3 0 0,-3 2-52 0,7 1-21 15,0-3 1-15,4-1 0 0,-1 1 11 0,5 3 9 16,2-4-12-16,1 4 12 0,0 0 8 0,-1-1 8 15,1-5 1-15,-4 2 1 0,4 4-5 0,-4-3-1 0,-4-1 0 0,4 1 0 16,-7 3 4-16,0 2 0 0,0-2 0 0,-7 6 0 16,0 0 20-16,0 0 4 0,0 0 0 0,0 0 1 15,0 0-14-15,0 0-3 0,0 0-1 0,0 0 0 16,0 0-23-16,0 0-12 0,-3 6 2 0,-1 1 0 16,4 5-26-1,-3-2-4-15,3 2-2 0,0 1 0 0,0 2 10 16,3-2 1-16,4 0 1 0,-7-1 0 0,11 1-3 0,-4-1-1 0,-3-6 0 15,3 4 0-15,7-4 24 0,-11-3 10 0,4 0-8 0,0 1 8 16,4-1 0-16,-4-3 0 0,4-3 0 0,-4-1 0 16,0 1 28-16,-4-3 5 0,4 3 1 15,0-7 0-15,4 4-18 0,-11 0-3 0,7-4-1 0,0 1 0 16,-3 3 0-16,-4 0 0 0,0-1 0 0,0 1 0 0,-4-3-3 16,4 2-1-16,-7-2 0 0,0 0 0 0,0 2-8 0,0 1-17 15,0 0 4-15,0 3 1 16,0-1-109-16,0 1-22 0,7 3-4 0,0 0-454 15,-4 0-91-15</inkml:trace>
  <inkml:trace contextRef="#ctx0" brushRef="#br0" timeOffset="145509.6">22758 5352 1220 0,'0'0'27'0,"0"0"5"0,0 0 2 0,0 0 0 0,0 0-34 0,0 0 0 15,0 0 0-15,7 0 0 0,-4 0 92 0,4 3 11 0,0-3 2 16,0 3 1-16,-3 0-32 0,7 0-6 15,-4 4-2-15,0-1 0 0,3 0-43 0,1 4-9 16,-1-1-2-16,-3 1 0 0,1 2-4 0,-1 1-8 16,0-1 11-16,-7 1-11 0,7-4 13 0,-7 4-4 0,0-1-1 0,3-2 0 15,-6-1 14-15,3-3 2 0,0 1 1 0,0-1 0 16,-7 0-25-16,0 0 0 0,3-3 0 0,-3 1 0 31,0-1-21-31,7-3-10 0,-4 0-1 0,4 0-1 0,0 0-20 0,0 0-4 0,0 0-1 0,0 0 0 16,0 0 26-16,0-7 4 0,4 1 2 0,-4-3 0 15,7-1 77-15,-7 1 15 0,7 0 3 0,4-1 1 16,-4 1-18-16,-4-4-3 0,4 7-1 0,0-3 0 16,4 2-25-16,-4-2-6 0,0 3-1 0,0-1 0 15,0 1-16-15,4 0-9 0,-4 0 1 0,0-4-911 16</inkml:trace>
  <inkml:trace contextRef="#ctx0" brushRef="#br0" timeOffset="146214.12">23322 5364 1668 0,'0'0'47'0,"0"0"11"0,0 0-46 0,0 0-12 0,0 0 0 0,0 0 0 16,0 0 77-16,0 0 14 0,0 0 2 0,0 0 1 15,0 0-38-15,0 0-8 0,0 0-2 0,0 0 0 16,7 7-46-16,-7-7 0 0,11 12-10 0,-4-5 2 16,-7 2 0-16,7-3 0 0,-4 7 0 0,4-1 0 15,-7-2 8-15,8 2 0 0,-8-2 0 0,3-4 8 16,-3 3 0-16,7-2 1 0,-7-1 0 0,0-6 0 16,0 0-1-16,0 0 0 0,0 0 0 0,0 0 0 15,0 0-8-15,0 0 0 0,0 0 0 0,0 0 8 0,7-3-8 0,0-4-14 16,-3 1 3-16,3-3 1 0,0 3 10 0,3-4-10 15,-2 1 10-15,2-1-10 0,-3-2 10 0,0 6 0 16,-3-1 0-16,3 1 0 0,0 6 22 0,-7 0 3 16,3-3 1-16,-3 3 0 0,0 0-4 0,7 0-1 15,-7 3 0-15,7-3 0 16,4 6-48-16,-11 7-9 0,7-7-3 0,-7 3 0 0,7-2 19 0,-3 5 3 16,-1-2 1-16,1-4 0 15,3 6-20-15,-4-12-3 0,4 10-1 0,0-7 0 0,-7 0 40 0,7-3 12 16,-7 0 0-16,4 0 0 0,3 0 6 0,0 0 2 15,-7 0 0-15,11-3 0 0,-4 0-10 0,-4 0-2 0,4-4 0 16,0 1 0-16,0 0 0 0,1 0 0 16,-1 6 0-16,0-10 0 0,0 4 32 0,0 0 7 15,0 3 1-15,3-4 0 0,-10 1-16 0,7 3-4 0,4 0 0 0,-4 0 0 16,-7 0-10-16,11 3-2 0,-11 0-1 0,7 0 0 16,0 0 5-16,-4 3 0 0,4-3 1 0,-7 3 0 31,7 0-37-31,-3 0-8 0,3 3-2 0,-7 1 0 0,4 2-17 15,-1-3-3-15,1 4-1 0,3 2 0 0,-7-6-6 16,7 7-2-16,-7-4 0 0,0 4-571 0,7-4-114 0</inkml:trace>
  <inkml:trace contextRef="#ctx0" brushRef="#br0" timeOffset="146878.13">23929 5502 1668 0,'0'-12'47'0,"0"6"11"0,7-1-46 0,-11-5-12 0,4 2 0 0,4 1 0 0,-4 0 146 0,0-1 27 15,0 1 6-15,0 3 1 0,0 6-75 0,0 0-14 16,0 0-3-16,0-7-1 0,0 7-31 0,0 0-5 16,0 0-2-16,0 0 0 0,-7 0-49 0,-4 3 0 15,4 1-9-15,0 2 1 16,4 3-20-16,-4 1-3 0,3-1-1 0,1 4 0 0,3-4 17 0,0 3 3 16,0-2 1-16,0-1 0 0,0-2 11 0,7-1 0 15,-7 0-9-15,0 0 9 0,7 1-9 0,-4-4 9 16,4 0-12-16,0-3 12 0,-7 3 0 0,0-3 0 15,11 0 0-15,-11 0 0 0,7 0-20 0,0 0 4 0,-7 0 0 0,4-3 0 32,3 0-10-32,0-3-2 0,-4 2 0 0,-3-2 0 0,7 0 20 0,-3 0 8 0,-4-1-8 0,0 1 8 15,3-3 0-15,-3-1 0 0,0 1 0 16,0-1 8-16,-3 1 19 0,3 0 4 0,3 2 1 0,-10-2 0 16,7 9-10-16,0-6-2 0,0 6 0 0,0-7 0 15,0 7-12-15,0 0-8 0,0 0 8 0,0 0-8 16,0 0 0-16,0-3-15 0,0 3 3 0,7-6 0 15,-3 3-1-15,3 3 0 0,0 0 0 0,0 0 0 32,4 0-15-32,-4 3-2 0,3 0-1 0,4 0 0 0,-10 0 51 0,3 4 9 0,3 2 3 0,-2 0 0 15,-1 1-32-15,0-1 0 0,0 4 0 0,0-1 0 16,-4 1-20-16,1-1-9 0,-1 1-3 0,1 0 0 16,-1-4 16-16,1 0 4 0,-4 1 0 0,0-4 0 15,3 0-7-15,-3-6-1 0,0 7 0 0,0-7 0 0,0 0-4 16,0 0 0-16,0 0-1 0,0 0 0 0,0 0 1 15,0 0 0-15,0 0 0 0,0 0 0 0,8-7 24 0,-5 1 0 16,4-3 0-16,0-4 0 0,4 1 0 0,-4-4 17 16,0 3-2-16,0-2-1 0,0-1 30 0,0 3 7 15,-3 4 1-15,3 0 0 0,3-1 2 0,-10 4 1 16,7 0 0-16,-3 3 0 0,-4 3-38 0,0 0-7 16,7-4-2-16,-7 4 0 0,0 0 2 0,7 4 0 15,-7-1 0-15,10 0 0 0,-10 3-19 0,8 3-4 16,-5-2-1-16,1 2 0 0,-1 4 2 0,1-4 0 15,-1 4 0-15,-3-4 0 0,4 0-11 0,3 1-1 0,-7 2-1 16,3-2 0 0,4-1-21-16,-3-3-4 0,-1 4-1 0,1-4 0 15,3 0-180-15,-4 4-36 0,-3 9-7 0,4-10-2 0</inkml:trace>
  <inkml:trace contextRef="#ctx0" brushRef="#br0" timeOffset="147362.71">24663 5383 2307 0,'0'0'51'0,"0"0"10"0,0-6 3 0,0 0 0 0,0-1-51 0,0-2-13 0,0 9 0 0,0-6 0 16,0 6 68-16,-7-6 12 0,3-1 1 0,4 7 1 15,0 0-30-15,0 0-7 0,-7-3-1 0,0 3 0 16,0 3-44-16,3-3 0 0,4 0 0 0,-7 7 0 16,-3-1-36-16,3 3-3 0,0 1-1 0,7 2 0 0,-4 4 26 0,-3-4 5 15,0 4 1-15,7 0 0 16,-4-1 8-16,8 1-8 0,-4 0 8 0,4-4-8 0,-1 1-10 15,4 3-2-15,4-7 0 0,-1 3 0 16,1-2-9 0,-1-4-3-16,1 0 0 0,0 1 0 0,3-1 24 0,0-6 8 0,-4 3 0 0,8-3-9 0,-4 0 9 15,4-3-13-15,3 0 5 0,-3-3 8 0,3-1-9 0,-4-2 9 16,1-1 0-16,0 1 0 0,-1-3 0 0,1-4 0 16,-4 0 0-16,0-3 0 0,0 1 12 0,0 2-3 15,-3 3-1-15,-4-5 0 0,0 2 26 0,-3 3 5 16,-1 1 1-16,1 2 0 0,-4 1 19 0,0 0 4 15,0-1 1-15,-4 4 0 0,4 6-32 0,-7-6-7 16,0 2-1-16,-3-2 0 0,-1 3-24 0,-3 3 0 16,0 0 0-16,-4 0 0 0,0 3 0 0,4 0 0 15,-3 4 0-15,-1-1 0 0,0 3 0 0,4 1 0 16,0-1-14-16,0 7 5 0,3-1-12 0,4 1-3 0,0 0 0 0,4-1 0 31,-1-2-16-31,4 3-3 0,4-1-1 0,-1-2 0 0,4-1 26 0,4-2 5 0,3-1 1 0,0 1 0 31,4-4-24-31,3 0-4 0,0-3 0 0,0 0-1 0,4-3 14 0,0 0 3 0,3-3 1 0,4-3 0 16,-1 6-39 0,1-3-8-16,3 0-2 0,4 0-872 0</inkml:trace>
  <inkml:trace contextRef="#ctx0" brushRef="#br0" timeOffset="154825.54">25816 5427 518 0,'0'0'14'0,"0"0"5"0,0 0-19 0</inkml:trace>
  <inkml:trace contextRef="#ctx0" brushRef="#br0" timeOffset="155297.35">25869 5402 918 0,'0'0'20'0,"0"0"4"0,0 0 0 0,0 0 3 0,0 0-27 0,0 0 0 0,0 0 0 0,0 0 0 15,0 0 47-15,-3-3 4 16,-1-3 1-16,1-1 0 0,3 4 9 0,0 3 3 15,-4-6 0-15,4 6 0 0,-7-6 19 0,3-1 4 0,4 7 1 0,-3-3 0 16,3 3 12-16,-4-6 4 0,-3 0 0 0,0 0 0 16,4 6-32-16,3 0-7 0,-7-7-1 0,0 7 0 15,3 0-32-15,-3-3-6 0,0 0-2 0,-4 3 0 16,8 0-12-16,-4 0-4 0,-4 0 0 0,4 0 0 16,0 0 20-16,0 0 3 0,0 3 1 15,0-3 0-15,0 3-32 0,0 0 0 0,0 1 0 0,0 2 0 16,0 0 0-16,0 3 0 0,3-2 0 0,1 5 0 15,-1 1 0-15,1-1 0 0,-1 1 0 0,4 3 0 16,0-1-20-16,4 1-9 0,-1 0-3 0,1-1 0 16,3-2 32-16,-4-1 0 0,4 1 0 0,0-1 0 0,4-2 0 15,-4-4 0-15,4 4 0 0,-1-1 0 16,1-3 0-16,-1-3 0 0,-3 1-8 0,4-1 8 16,0-3 0-16,-1 0 0 0,1-3 0 0,3-1 0 0,-4 1 0 0,4-3 0 15,-3 0 0-15,3-1 0 0,-7-2 0 0,4 0 0 16,-1-1 0-16,-3 1 0 0,1-1 26 0,-1-2 5 15,-4 2 1-15,-3 1 0 0,4-4-20 0,-8 1-3 16,4 3-1-16,-3-4 0 0,-1 4-8 0,-3-4 8 16,3 4-8-16,-3-1 8 0,-3 1-8 0,3-1-17 15,-4 4 4-15,1 0 1 16,-1 3-36-16,0-4-6 0,1 4-2 0,-1 3 0 16,4-3-33-16,0 3-7 0,-3 0-2 0,10 0 0 15,0 0-90-15,0 0-17 0,10-9-4 0,-10 9-1 0</inkml:trace>
  <inkml:trace contextRef="#ctx0" brushRef="#br0" timeOffset="155663.46">26053 5308 1594 0,'0'0'35'0,"0"0"7"0,0 0 2 0,0 0 1 0,0 0-36 0,0 0-9 0,0 0 0 0,0 0 0 16,0 0 65-16,7 0 11 0,-4 6 3 0,1-6 0 15,3 7-31-15,-4 2-5 0,4-3-2 0,0 1 0 16,-3 5-28-16,0 4-5 0,3-4-8 0,-4 4 11 15,1-7-11-15,-1 10 12 0,1-6-12 0,-1-1 12 16,-3-2-4-16,4-4 0 0,-4 0 0 0,3 4 0 16,-3-4 7-16,0-6 1 0,0 0 0 0,0 0 0 15,0 0 9-15,0 0 3 0,0 0 0 0,0 0 0 0,0 0-19 0,0 0-9 16,7-6 10-16,0 2-10 0,0-8 0 0,0 6 0 16,4-1-8-16,0-2 8 0,-1-4 0 0,1 7 0 15,-1-3 12-15,1-4-3 0,0 7-1 0,-1 3-8 16,1-3 12-16,-1-1-4 0,-3 7 12 0,0-6 1 15,0 6 1-15,1-3 0 0,-1 3 5 0,0 0 1 16,0 3 0-16,0 0 0 0,-4 3-28 0,4 1-12 16,0-1 0-16,-3 3 1 0,3 1-10 0,-3-1-3 15,-1 4 0-15,1-1 0 16,3 1-3-16,-4 6-1 0,1-7 0 0,-1 1 0 16,1-1-20-16,-1-2-5 0,1 2-1 0,-4 1 0 0</inkml:trace>
  <inkml:trace contextRef="#ctx0" brushRef="#br0" timeOffset="156145.07">26928 5126 1386 0,'0'0'30'0,"0"0"6"0,0 0 2 0,0 0 2 0,0 0-32 0,0 0-8 16,0 0 0-16,0 0 0 0,0 0 50 0,0 0 9 15,7 0 1-15,0 0 1 0,3 0 0 0,4 0 0 0,-3-3 0 0,7 0 0 16,-1 3-4-16,1-3-1 0,-1-4 0 0,5 7 0 15,-5-6-44-15,1 0-12 0,3 3 0 0,0-3 0 16,0 2 8-16,-3-2 0 0,3 3 0 0,0-3 0 31,-3-1-29-31,-4 4-7 0,0 0 0 0,-3-3-1 16,-1 3-95-16,1 3-18 0,-4-3-4 0,-7 3-1 0</inkml:trace>
  <inkml:trace contextRef="#ctx0" brushRef="#br0" timeOffset="156395.01">27069 5129 1176 0,'0'0'33'0,"0"0"7"0,0 0-32 16,0 0-8-16,-4 3 0 0,4-3 0 0,0 7 119 0,0-1 21 15,-3 0 5-15,3 4 1 0,3-4-77 0,-3 6-15 16,4-2-3-16,-1 9-1 0,4-4-34 0,-3 4-6 15,3 0-2-15,-4 0 0 0,1 3-8 0,-1-3 0 16,1 3 0-16,-1-1 0 0,1 1 0 0,0-3 10 16,-1 3-10-16,-3 0 10 0,4-3-10 0,-4 0 0 15,7-4 0-15,-4-2 0 16,1 3-148-16,3-1-29 0,14 17-6 0,-11-13-1 0</inkml:trace>
  <inkml:trace contextRef="#ctx0" brushRef="#br0" timeOffset="157194.51">27584 5590 1384 0,'0'0'39'0,"0"0"9"0,0 0-38 0,0 0-10 15,0 0 0-15,0 0 0 0,0 0 82 0,0 0 14 16,0 0 4-16,0 0 0 0,0 0-48 0,0 0-10 15,0 0-2-15,0 0 0 0,0 7-25 0,0 2-6 16,-4-3-1-16,1 7 0 0,-1-1 4 0,-3 4 0 16,7 0 0-16,-3-4 0 0,-1 4-12 0,0-4 0 15,-3 4 0-15,7-3 0 0,-7-1 12 0,4 1 0 16,-1 2 0-16,4-5 0 0,0 2-12 0,0-2 0 16,0-1 0-16,0 1 0 0,4-1-11 0,-4-3-4 15,3 0-1-15,4 1 0 16,0-4-144-16,4 0-28 0,21 3-7 0,-7-12-1 0</inkml:trace>
  <inkml:trace contextRef="#ctx0" brushRef="#br0" timeOffset="158580.26">28229 5390 986 0,'0'0'21'0,"0"0"5"0,0 0 1 0,0 0 1 0,0 0-28 0,0 0 0 16,0 0 0-16,0 0 0 0,0 0 89 0,0 0 12 16,0 0 3-16,0 0 0 0,0 0-32 0,0 0-5 15,-3-7-2-15,3 7 0 0,0 0-8 0,-4-6-1 16,4 6-1-16,0 0 0 0,-7-6-10 0,7 3-1 15,0 3-1-15,-3-7 0 0,3 7 9 0,0 0 3 16,0 0 0-16,-7-3 0 0,0 0-15 0,-1 0-2 16,1 3-1-16,0 0 0 0,0 0-29 0,0 0-8 15,0 0 0-15,-3 0 0 0,3 0 0 0,-4 0 0 0,0 3 0 0,4 3 0 16,-3-3 0-16,3 7 0 0,0-4 0 16,-4 4 0-16,4 2 0 0,0 1-10 15,0-1 10-15,7 4 0 0,-4 0-12 0,1-1 12 0,3 1-12 0,0-4 12 16,3 1-14-16,1 0 4 0,-4-1 1 0,10-3 0 15,-2 1 9-15,-1-4-13 0,3 0 5 0,-3 1 8 16,7-4-14-16,-3 0 5 0,0-3 1 0,-4 0 0 16,10 0 8-16,-6-3 0 0,3-3 0 0,-4-1 0 15,-2-2 0-15,6-1 0 0,-4 1-9 0,1-3 9 16,-4 2 0-16,3-2 15 0,-2-1-3 0,-1 0 0 16,-4 4 7-16,1-3 1 0,-1-1 0 0,-3 4 0 15,0-4 3-15,0 1 1 0,0 2 0 0,0 1 0 16,0-1 11-16,-3 4 2 0,3 0 1 0,0 6 0 0,0 0-22 0,0 0-5 15,0 0-1-15,0 0 0 0,0 0-10 0,0 0-14 16,0 0 3-16,0 0 1 16,0 0-26-16,0 0-4 0,3 6-2 0,4 0 0 0,4 4 24 0,-4-1 5 15,0-3 1-15,3 4 0 0,1-4 3 0,0 0 1 16,-1-3 0-16,1 4 0 0,6-4 8 0,-2-3 0 16,-5 3 0-16,8-3 0 0,-8-3-12 0,8 0 0 15,-4 0 0-15,4-4 0 0,-1 1 20 0,1 0 3 16,-4-4 1-16,4 4 0 0,-4-3-12 0,-4-1-11 15,1-2 3-15,0 5 0 0,-4 1 16 0,0-3 4 16,-4-4 1-16,1 7 0 0,-1-3 16 0,-3-4 3 0,0 7 1 16,-3-7 0-16,-1 4 11 0,1-4 3 0,-4 1 0 0,7 2 0 15,-4-2-3-15,-3 2-1 16,0 1 0-16,0 3 0 0,-4-1-28 0,4 1-6 16,0 3-1-16,4-3 0 0,3 6-8 0,-7 3-11 0,7-3 3 0,0 0 0 31,0 0-20-31,0 0-3 0,-4 3-1 0,1 6 0 15,6 1-1-15,1 2-1 0,3 1 0 0,3-1 0 16,-3 1 1-16,8-4 0 0,-1 4 0 0,0-4 0 0,-4 7 24 0,4-10 9 0,-3 7 0 0,7-4-9 16,-4-2 9-16,-4 5 0 0,4-3 0 0,-3-2 0 15,0-1 8-15,-4 7-8 0,3-7 8 0,-3 3-8 16,-7 1 0-16,11-4-8 0,-11 3 0 0,0-6 0 16,0 10-13-16,-4-7-3 0,1 4 0 0,-1-4 0 15,-3 6-12-15,0-2-4 0,-3-4 0 0,3 4 0 16,-4-4 13-16,0 3 3 0,4-2 0 0,-3-4 0 15,3 3-103-15,0-3-20 0,0 0-4 0</inkml:trace>
  <inkml:trace contextRef="#ctx0" brushRef="#br0" timeOffset="160029.35">29231 5283 1335 0,'0'0'29'0,"0"0"7"0,0 0 0 0,0 0 2 0,0 0-30 15,0 0-8-15,0 0 0 0,0 0 0 0,0 0 0 0,0 0 155 16,0 0 29-16,0 0 7 0,0 0 1 0,0 0-128 0,0 0-24 16,0 0-6-16,0 0-1 0,0 0-33 0,0 0 0 15,0 0 0-15,0 6-9 0,7 4-6 0,0-1-1 16,-3 4 0-16,3-1 0 16,-4 1 16-16,4-1 0 0,-3 4 0 0,0-4 0 0,3 1 0 0,-4 0 0 15,4-4 0-15,-7 0 0 0,4 1 0 0,-1-4 10 16,1 0-2-16,-4-3 0 0,0-3 4 0,0 0 0 15,0 0 0-15,0 0 0 0,0 0 22 0,0 0 5 16,0 0 1-16,7-9 0 0,-4 0-32 0,4-4-8 16,4 1 0-16,0 2 0 0,-4-2 0 0,-4-1 0 0,11 4 0 0,-7-4 0 15,4 4 11-15,-4 2 1 16,-4-2 0-16,8 3 0 0,-4-1 25 0,-7 4 6 0,11 0 1 0,-11 3 0 16,3-3-36-16,4 3-8 0,-3 0 0 0,3 0 0 15,-4 6 0-15,1 1 0 0,-1-1 0 0,4 0 0 31,-3 4-31-31,0-1-8 0,-1-3-1 0,-3 4-1 0,7-1 24 0,-3-3 5 0,-1 1 0 16,1-4 1-16,-1 0 11 0,1 0 0 0,-4-3 0 0,0 0 0 16,0 3 0-16,0-3 0 0,10 0 0 0,-6-3 0 15,-1 0 0-15,4 0-10 0,1 0 10 0,-1-1-10 16,-4-2 10-16,4 0 0 0,-3 3 0 0,3-4 8 16,0 1 1-16,0 3 1 0,-4-3 0 0,4 3 0 15,-3 0 2-15,3-1 0 0,-3 4 0 0,-1-3 0 16,4 3-12-16,0 0-11 0,-3 0 3 0,3 0 0 15,0 3 8-15,-4 1 0 0,4-1 0 0,0 3 0 0,1 0 0 16,-5 0-8-16,8 1 8 0,-4-1-8 0,3 0 8 0,-3 1 0 16,0-1 0-16,4 0 0 0,-4-3 0 15,4 0 0-15,-4 1 0 0,3-1 0 0,1 0 0 0,-1-3 0 16,-3 0 0-16,4 0 0 0,0 0 0 0,-1-3-12 16,1 0 2-16,-8-1 0 0,11 1-2 0,-3 0 0 15,-4-3 0-15,4 3 0 0,-4-4 4 0,0 4 0 16,-4-6 0-16,4 3 0 0,-3-1 18 0,-1-5 4 15,4 2 1-15,-7 4 0 0,4-6 5 0,-4-1 0 16,0 4 1-16,-4-10 0 0,1 9 10 0,-1-8 1 16,1 5 1-16,-1 1 0 0,-3 2-12 0,4 1-2 15,-8 2-1-15,4 1 0 0,0 6-6 0,0 0-2 16,0 0 0-16,0 0 0 0,0 0-18 0,3 6-4 16,1 1-1-16,-4-1 0 0,3 3 13 0,-6 4-9 0,10-4 9 15,-4 4-8-15,4-1 0 0,0-2 0 0,0 2 0 16,4 1 0-16,-4-1-14 0,7 1-2 0,0-4-1 0,0 4 0 15,-4-1 15-15,8 1 10 0,-4-4-12 0,7 4 12 16,-3-4 0-16,3 1-8 0,-4-4 8 0,1 0 0 16,3 1-21-16,-3-4-1 0,-1 0 0 0,4 0 0 15,-3 0-22 1,3-3-5-16,-3 0-1 0,3-3 0 0,0 0-2 16,-4 0-1-16,5 0 0 0,-1-4-542 0,0 1-108 0</inkml:trace>
  <inkml:trace contextRef="#ctx0" brushRef="#br0" timeOffset="160646.26">30233 5261 2055 0,'0'0'45'0,"0"0"10"0,0 0 1 0,0 0 2 0,0 0-46 0,-7-3-12 16,0 0 0-16,3 0 0 0,4 3 53 0,-7 3 9 16,0-3 2-16,0 3 0 0,0 3-48 0,0 0-16 15,0 1 9-15,0-1-9 0,4 3 0 0,-5 1 0 16,5 2 0-16,-1-2 0 0,4-1 12 0,-3 4-4 15,3-4 0-15,0 4 0 0,3-4-8 0,-3 4 0 16,4-7 0-16,-1 0 0 0,5 4 0 0,-5-4 0 16,4 0 0-16,0-6 0 0,-3 6 0 0,3-6 0 15,0 0 0-15,0 0 0 0,0-6 0 0,0 6 12 16,0-6 0-16,0 6 0 0,0-6-12 0,-3-4 0 0,3 4 0 16,-4 0-11-16,1-1 0 0,-1 1 0 0,1 0 0 0,-1-1 0 15,-3 1 11-15,0 6 11 0,0 0-3 0,0-6 0 16,0 6 28-16,0 0 4 0,0 0 2 0,0 0 0 15,0 0-34-15,0 0-8 0,0 0 0 0,0 0 0 32,0 0-32-32,0 0-8 0,0 0-1 0,7-3-1 15,0 3 7-15,4 0 2 0,0-3 0 0,3 3 0 0,0-3 7 0,0-1 2 0,0-2 0 0,0 0 0 16,0 0 24-16,4-4 0 0,-4 1 12 0,0-1-4 16,-3 1 16-16,3 0 3 0,-7-4 1 0,3 4 0 15,-6-1-6-15,3 1-1 0,-3-1 0 0,-4 1 0 16,3 0 26-16,-3 2 5 0,-3-5 0 0,3 5 1 15,-4-2-25-15,1 3-4 0,-5 0-2 0,5 2 0 16,-4-2-22-16,3 3 0 0,-3 0 0 0,4 3 0 0,3 0 0 16,0 0 0-16,0 0 0 0,0 0 0 15,0 0-18-15,0 0-5 0,0 0-1 0,-4 3 0 16,8 3-12-16,-4 4-2 0,3-4-1 0,1 3 0 0,3 1 25 0,-4-1 5 16,4 1 1-16,1 2 0 0,-5-2 8 0,4-1 0 15,0 0 0-15,-3 1 0 0,3 2 0 0,-4-2 0 16,1 2 0-16,-4-2 0 0,3 2 0 0,-3-2 9 15,0 2-1-15,0-2-8 0,0 2 8 0,-3-3-8 16,-1 1 0-16,1-1 0 16,-1 1 0-16,-3-1 0 0,4-3 0 0,-4 4 0 0,0-4 0 0,-4 0-14 15,4 1 4-15,-7-1 1 16,3-3-108-16,1 3-22 0,-1-3-4 0</inkml:trace>
  <inkml:trace contextRef="#ctx0" brushRef="#br0" timeOffset="161879.79">30642 5205 2257 0,'0'0'49'0,"0"0"11"0,0-4 1 0,0 4 3 0,0 0-51 0,0 0-13 0,0 0 0 0,0 0 0 16,0 0 73-16,0 0 12 0,0 0 3 0,0 0 0 15,0 0-39-15,0 0-7 0,0 0-2 0,0 0 0 16,0 7-57-16,0 5-12 0,-3 1-3 0,3-4 0 15,3 4 20-15,-3-4 3 0,4 4 1 0,-1-4 0 16,1 0 8-16,-1-2 0 0,4 2 0 0,-3-3 0 0,3-2 0 0,0 2 11 16,0-3-3-16,0-3 0 0,0 3-8 0,4-3 0 15,-1-3 0-15,5 3 0 16,-5-3 0-16,1 0 0 0,-1-4 0 0,1 4 0 0,-1-3-9 0,1 0-4 16,-4-1-1-16,0 1 0 0,4 3 14 0,-8-3-12 15,1 0 12-15,-4 6-12 0,3-4 12 0,-3 4 8 16,0 0 0-16,0 0-8 0,0 0 20 0,0 0-2 15,0 0-1-15,0 0 0 0,0 0-25 0,0 0-6 16,-7 4-1-16,4-1 0 0,-4 3 1 0,3-3 0 16,4-3 0-16,0 6 0 0,0 1 4 0,0-7 1 15,0 3 0-15,0-3 0 16,7 3-14-16,-3 0-2 0,-1 0-1 0,4-3 0 0,4 0 17 0,-4-3 9 0,4 0-10 16,-1 0 10-16,1-4 20 0,3 4 11 15,0-3 1-15,-3-3 1 0,3 2-33 0,-4-2 0 0,4 0 0 0,-3-1 0 16,-1 1 13-16,-2-7-4 0,2 10-1 0,1-7 0 15,-4-2-8-15,-4 2 0 16,4-3 0-16,-3 1 0 0,-4-1 12 0,3 0 0 0,1 4 0 0,-11-1 0 16,7 4 10-16,0-4 2 0,0 7 1 0,-4 0 0 15,1 0-25-15,-8 2 0 0,11 4 0 0,-3-3 0 16,-4 6 0-16,3 1 0 0,-6-1 0 0,10 3 0 16,-8 3 20-16,5 1 0 0,3-4-1 0,0 3 0 15,0 1-41-15,-4-1-8 0,8 1-2 16,-1-1 0-16,1-3 32 0,3 4 0 0,-3-4 0 0,3 0 0 15,0 1-12-15,0-1 3 0,0 0 1 0,0 0 0 16,0 1 8-16,0-1-8 0,0 0 8 0,0 0-8 16,-3 1 8-16,3 2 0 0,-4 1 0 0,1-1 0 0,-1-3-8 15,1 4 0-15,-1-1 0 0,-3 0 0 0,4 1 8 0,-1-4-8 16,1 0 8-16,-1 1-8 0,1-4 0 16,3 3 0-16,0-6 0 0,0 6 0 15,4-6-20-15,-1 0-3 0,4 3-1 0,1-6 0 16,2-3 20-16,1 0 3 0,-1 3 1 0,5-4 0 0,-5-2 8 0,1 3 11 15,0-4-3-15,3-2 0 0,-7-1 26 0,0 1 5 16,0-1 1-16,-3-3 0 0,-4 4 18 0,0-1 4 16,-4-2 1-16,1 2 0 0,-1-3-5 0,-3 4-1 15,-3-4 0-15,3 4 0 0,0 2-45 0,-4 1-12 16,1 3 0-16,-1 2 0 0,4 4 0 0,-3-3 0 16,3 3 0-16,-7 3 0 15,-4 1-24-15,0 2-6 0,8 3-2 0,-1 4 0 0,-6-1 16 0,6 1 4 16,1 3 0-16,-4-1 0 0,7 1 0 0,-4-4 0 0,4 1 0 0,-3 0 0 15,6-1 12-15,-3-2 0 0,4-1 0 0,-4-3 0 32,3 4-35-32,4-4-4 0,0 0-1 0,0-3 0 15,4 0-19-15,0 1-4 0,-1-4-1 0,1 3 0 16,3-3 11-16,0-3 1 0,0 3 1 0,4 0 0 0,-4-4 59 0,3 1 12 16,-2 3 3-16,-1-3 0 0,-4 3-23 0,1-6 8 0,-1 3-8 0,-3-4 0 15,1 4 34-15,-5 0 2 0,1-3 1 0,-1 0 0 16,-3 6 32-16,0 0 7 0,0 0 0 0,0 0 1 15,0 0-45-15,0 0-10 0,0 0-2 0,0 0 0 16,-7 6-40-16,4 0-9 0,-5 0-2 0,1 4 0 16,4-1 11-16,-1 1 1 0,4-4 1 0,-3 0 0 15,3 0 29-15,0 1 5 0,3-4 2 0,1 0 0 16,-1 0-18-16,1 0 0 0,-1-3 0 0,5 0 0 16,-5 0-17-16,4 0-7 0,4-3-2 0,-1-3 0 0,1 3 42 0,3-7 8 15,0 4 1-15,-3-6 1 0,3-4-26 0,0 0-9 16,0 1 0-16,-3-1 0 0,3-3-2 0,-7 0 0 15,3 0 0-15,-3-6 0 0,0 0 1 0,0-3 0 16,1 0 0-16,-5 0 0 16,4-1-19-16,0-2-4 0,0 3-1 0,-3-4 0 0,-4 7 45 0,3 0 9 15,-6 0 1-15,3 3 1 0,-4 7 16 0,8 2 3 16,-8 4 1-16,1 2 0 0,3 7-11 0,0 0-3 16,0 0 0-16,-4 7 0 0,-3 5-39 0,-3 1-8 15,2-1-1-15,-2 4-1 0,3 3 11 0,-4 0 10 0,4 2-13 16,-3 5 5-16,6 2 8 0,-3 0 0 15,4 3 0-15,-1 1 0 0,0-7-16 0,4 3 0 0,4-6-1 0,0 3 0 32,-1-6-17-32,1 0-3 0,3-1-1 0,3 1 0 15,1-3-110-15,-1-7-21 0,1 4-5 0,3-7-447 0,0 0-90 0</inkml:trace>
  <inkml:trace contextRef="#ctx0" brushRef="#br0" timeOffset="162399.76">32293 4838 1792 0,'0'0'51'0,"0"0"10"0,0-3-49 0,4-4-12 15,-4 1 0-15,0 6 0 16,3-6 156-16,-3 6 29 0,0 0 6 0,0 0 1 0,0 0-103 0,0 0-20 15,0 0-4-15,0 0-1 0,0 0-64 0,4 3-27 16,-1 6 2-16,1 1 0 16,-4 2-11-16,3 7-3 0,-3 3 0 0,0 3 0 0,0 3 39 0,0 1 0 15,0 2 0-15,0-3 0 0,0 0 0 0,0-3 0 16,0 0 0-16,0-3 0 0,0 0 11 0,0-3 9 16,0-3 3-16,0-4 0 15,0 1-41-15,0-4-8 0,4-2-2 0,-4-7 0 0,0 0 5 0,0 0 1 16,0 0 0-16,0 0 0 15,4-7-26-15,3 1-6 0,0-3-1 0,-4-4 0 16,4 1 7-16,0-4 2 0,4-3 0 0,-4 0 0 0,3 4 73 0,-2-4 14 0,2 0 3 0,-3 0 1 16,4 4 23-16,-4-1 5 0,3 3 1 0,-3 1 0 15,4 5-52-15,0 1-10 0,-1 0-3 0,1 3 0 16,-1 3-9-16,1 0 0 0,0 3 0 0,-1 3 0 16,-3 0-49-1,0 4-12-15,0-1-3 0,0 4 0 0,-3-1 52 0,-1 1 12 0,1-1 0 0,-1 1 0 16,-3-4 26-16,0 4 8 0,0-4 2 0,-3 1 0 15,-1-4-8-15,-3 3 0 0,0-2-1 0,-3-1 0 16,-1-3-27-16,1 3 0 0,-5 1 8 0,1-4-8 16,0 0 0-16,0 0 0 0,0 0 0 0,0-3 0 15,0 0-49-15,-4 0-12 0,4 0-3 0,3-3 0 16,-3 3-102-16,4-3-21 0,3 3-4 0,0 0-589 16</inkml:trace>
  <inkml:trace contextRef="#ctx0" brushRef="#br0" timeOffset="162945.99">32618 4998 1728 0,'0'0'38'0,"0"0"8"0,0 0 2 0,0 0 0 0,3-4-39 0,-3 4-9 16,0 0 0-16,0 0 0 0,0 0 53 0,0 0 9 16,0 0 2-16,0 0 0 0,4 10-52 0,-4 2-12 15,0 1 0-15,0 3 0 0,0-4 0 0,3 4 0 16,-3 0 0-16,0-4 0 0,4 1 0 0,-1-1 0 0,5-6 0 0,-5 1 0 15,4-1 54-15,4-3 8 0,-1 0 2 0,1-3 0 16,3 0-55-16,0-6-9 0,4 0 0 0,-1-4 0 16,5 1 0-16,-5-4 0 0,1 1 0 0,-1-1 0 15,1 1 0-15,-4-1 0 0,4 4 0 0,-4-1 0 16,-3 1 0-16,3 0 0 0,-4-1 0 0,4 1 0 16,-3 2 47-16,-1 1 4 0,1 0 1 0,-4 0 0 15,0 3-32-15,0-1-7 0,0 1-1 0,0 3 0 16,0 3-12-16,-3 1 0 0,3 2 0 0,-3 0 0 15,3 3 0-15,-4 1 0 0,4 6 0 0,-3 2 0 16,-1-2 0-16,1 3 0 0,-1 0 0 0,1 3 0 16,-4-4 0-16,3 4 0 0,-3 3 0 0,0-3 0 15,0 0 21-15,-3-3 2 0,3 0 0 0,-7 0 0 16,3-4 14-16,-3 1 3 0,0 0 1 0,-3-4 0 0,2 4-41 16,-2-3-22-16,-1-1 2 0,1 1 1 15,-4-4 31-15,-1 1 5 0,5-1 2 0,-1 0 0 0,1-9-35 16,3 3-8-16,-4 4 0 0,8-7-1 0,3 0 40 0,-7 0 8 15,7 0 1-15,-8-7 1 0,8 7-33 0,-3-3-8 16,-1-6 0-16,1 3-1 0,3-4 27 0,0 1 6 16,0-1 0-16,3 1 1 0,-3 0 23 0,4-1 4 15,3 1 0-15,-3-1 1 0,6 4-34 0,-3-3-11 16,7 2 0-16,0-2 0 0,0 3 20 0,4-1-2 16,-4 1-1-16,4 0 0 15,0 0-79-15,3 3-16 0,0-1-3 0,4 1-1 16,-1 0-4-16,1 0-1 0,0-3 0 0</inkml:trace>
  <inkml:trace contextRef="#ctx0" brushRef="#br0" timeOffset="165038.35">12421 6826 1267 0,'0'0'28'0,"0"0"5"0,0 0 2 0,0 0 1 0,0 0-36 0,0 0 0 0,0 0 0 0,0 0 0 16,0 0 109-16,0 0 15 0,0 0 4 0,0 0 0 16,4 3-103-16,-1 3-25 0,1 3 0 0,3 4 0 15,0 3 0-15,0-1 0 0,-3 4 0 0,3 3 0 16,0-3 0-16,-4 3 0 0,4 0 0 0,-3 0 0 15,3-3 0-15,-4-1 0 0,1-2 0 0,-1 3 0 0,1-3 0 0,0-4 0 16,-4 1 0-16,0-1 0 0,3 1 43 0,-3-4 3 16,0 1 1-16,-3-1 0 15,3-3-31-15,0-3-7 0,0-3-1 0,0 0 0 0,0 0 1 0,0 0 0 16,0 0 0-16,0 0 0 0,0 0-9 0,-4-6 0 16,-3-6 0-16,3-1 0 15,1-3-31-15,3-3-8 0,-4-2-1 0,4-5-1 0,4-2 14 0,-4-3 3 16,3 0 1-16,-3-4 0 0,4 1 63 0,-1-1 12 15,-3 1 2-15,4 2 1 0,-4 4 1 0,0 0 0 16,-4 3 0-16,4 3 0 0,4 3-12 0,-4 0-1 0,4 3-1 16,-4 4 0-16,3-1-25 0,4-2-5 15,-3 5 0-15,3 4-1 0,-4 0-11 0,4 3 10 0,0-1-10 16,4 1 10-16,-1 3-10 0,1 3 0 0,3 1-10 0,0 2 10 16,0 3-10-16,0 1 10 0,4 5-10 0,-4-2 10 15,0-1-8-15,-3 1 8 0,0 0 0 0,-4-1-9 16,0 4 9-16,0-1 16 0,-4 1-4 0,-3 0-1 15,-3-1-11-15,-1 1 0 0,-3 0 9 0,0-1-9 16,-4 1 22-16,1 0 0 0,-1 0 0 0,-3-4 0 16,4 1-69-1,-5-1-13-15,1-2-4 0,0-1 0 0,0-3 52 0,0 1 12 0,3-4 0 0,1 0 0 32,3 0-55-32,0-3-8 0,0 0-1 0,7 0-1 0,0 0-50 0,0 0-9 0,0 0-3 0,0 0 0 15</inkml:trace>
  <inkml:trace contextRef="#ctx0" brushRef="#br0" timeOffset="166182.32">13095 7199 471 0,'0'0'10'0,"0"0"2"0,0 0 1 0,0 0 1 0,0 0-14 0,0 0 0 15,0 0 0-15,0 0 0 0,0 0 53 0,0 0 8 16,0 0 2-16,0 0 0 0,0 0 25 0,0 0 4 16,0 0 2-16,0 0 0 0,0 0-24 0,0 0-5 15,0 0-1-15,0 0 0 0,0 0 0 0,0 0 0 16,0 0 0-16,0 0 0 0,0 0-15 0,0 0-3 15,0 0-1-15,0 0 0 0,0 0-5 0,0 0-2 16,0 0 0-16,0 0 0 0,0 0 4 0,0 0 1 16,0 0 0-16,0 0 0 0,0 0 3 0,-3-3 1 15,3 3 0-15,0 0 0 0,0 0-9 0,-4-4-2 16,4 4 0-16,-7-3 0 0,7 3-24 0,0 0-12 16,-7 0 10-16,0 0-10 0,0 3 0 0,0 4-21 0,3-4 3 0,1 3 1 15,-4 0 2-15,3 1 1 0,4-1 0 0,-3 0 0 16,3 1 14-16,0-1-12 0,3-3 12 0,-3 0-12 15,0-3 21-15,4 3 5 0,3 0 1 0,-4 0 0 32,1 1-33-32,3-4-6 0,-4 0-2 0,4 0 0 0,-3 0 26 0,3 0 9 0,-7 0 0 0,4 0 0 15,-4 0-9-15,0 0 0 0,0 0 0 0,7 3 0 16,-7 3 11-16,3 0 6 0,-3 1 2 0,-3 2 0 16,-1 0-50-1,-3 7-9-15,0-3-3 0,-4-1 0 0,4 4-33 0,-3-1-8 0,-1-2 0 0,4 0-468 16,-3-1-92-16</inkml:trace>
  <inkml:trace contextRef="#ctx0" brushRef="#br0" timeOffset="166697.73">13804 7007 1728 0,'0'0'38'0,"0"0"8"0,0 0 2 0,0 0 0 0,0 0-39 0,0 0-9 0,0 0 0 0,0 0 0 15,0 0 104-15,0 0 20 0,0 0 3 0,0 0 1 16,0 0-52-16,0 0-9 0,0 0-3 0,0 0 0 16,0 0-51-16,0 0-13 0,-3 7 0 0,3 2 0 15,-4 1 0-15,4 2 0 0,0 1 0 0,0-1 0 16,0 1-18-16,0 2-6 0,4-5-2 0,-4 2 0 0,0 1 42 16,3-4 8-16,-3 4 1 0,4-1 1 15,-1-5-72-15,-3 2-14 0,4-3-4 0,-4 7 0 16,3-10 0-16,1 3 0 0,-1-3 0 0,-3-3-844 0</inkml:trace>
  <inkml:trace contextRef="#ctx0" brushRef="#br0" timeOffset="166904.87">13804 6641 2113 0,'0'0'46'0,"0"0"10"0,0 0 1 0,0 0 3 0,0 0-48 0,0 0-12 0,0 0 0 0,0 0 0 16,0 0 9-16,0 0-1 0,0 0 0 0,0 0 0 16,0 0-25-16,0 0-6 0,0 0-1 0,0 0 0 31,0 0-38-31,0 0-8 0,7 3-2 0,-3 3 0 0,-4-3-96 0,7 0-19 0,18-3-4 16,-1 0-1-16</inkml:trace>
  <inkml:trace contextRef="#ctx0" brushRef="#br0" timeOffset="168063.69">14249 6967 1659 0,'0'0'36'0,"0"0"8"0,0 0 2 0,0 0 1 0,0 0-38 0,0 0-9 0,0 0 0 0,0 0 0 16,0 0 84-16,0 0 14 0,0 0 3 0,0 0 1 15,0 0-30-15,0 0-7 0,0 0-1 0,0 0 0 16,0 0-37-16,0 0-8 0,0 0-2 0,0 0 0 16,-7 6-17-16,7 0-11 0,0 1 2 0,0 2 0 15,0 0 1-15,3 1 0 0,-3 2 0 0,4 1 0 16,-4-1 8-16,7-2 0 0,-4-1 0 0,-3 1 0 15,0-1 0-15,7 0 0 0,-7 1 0 0,0-1 0 16,0-3 0-16,0 1 0 0,7-4 0 0,-7 3 0 16,0-3-17-16,0-3-2 0,0 7 0 0,0-7 0 15,0 0 19-15,0 0 0 0,0 0 0 0,0 0 0 16,0 0 0-16,0 0 0 0,0 0 0 0,0 0 0 0,0-7 48 0,7 1 12 16,-3 0 4-16,3-7 0 0,0 4-52 0,-3-1-12 15,3-2 0-15,3-1 0 0,-3-2 0 0,0 5 0 16,0 1 0-16,-3-1 0 0,3 4 0 0,0 0 0 15,-3 3 0-15,-4 3 0 0,0 0 11 16,0 0 9-16,7 3 1 0,0 6 1 16,0-2-43-16,-4 2-9 0,4 0-2 0,0-2 0 0,-3 2 20 0,3 0 12 15,0 1-13-15,-3-4 5 0,3 0-6 0,-7 1-1 16,7-4 0-16,0 3 0 0,-4-3 4 0,4 0 1 16,-7 0 0-16,11-3 0 0,-4 0-4 0,0 0-1 15,4 0 0-15,-4-6 0 0,3 3-3 0,-3-3-1 16,4 0 0-16,-4-1 0 0,0 1 19 0,4 0 0 0,-4-4 0 15,0 1 0-15,-4 0 17 0,4-1 7 0,0 1 2 16,-3-1 0-16,-4 4 19 0,7 0 4 0,-7-1 1 0,0 7 0 16,0 0-36-16,0 0-14 0,7 0 11 0,-7 0-11 15,7 4 17-15,-3 2-2 0,3 0-1 0,0 0 0 32,-4 4-36-32,4-1-7 0,-7 1-2 0,11-1 0 0,-4 0 7 0,0 1 2 0,-7-1 0 0,11-2 0 15,-4 2-40-15,0 0-8 16,-4 1-2-16,4-1 0 0</inkml:trace>
  <inkml:trace contextRef="#ctx0" brushRef="#br0" timeOffset="168496.26">14880 7064 1954 0,'0'0'43'0,"0"0"9"0,0 0 1 0,0 0 3 0,0 0-45 0,0 0-11 16,0 9 0-16,4-2 0 0,-1 2 40 0,1 0 7 15,-1 4 1-15,1-1 0 0,-1 4-32 0,-3 0-7 16,4 0-1-16,-4 2 0 0,3-2 0 0,-3 3 0 16,0-3 0-16,7 2 0 0,-7 1-8 0,0 0 0 15,0 0 0-15,-7 0 0 0,7-7 0 0,0-6 0 16,-3 1 0-16,-4-1 0 0,7-6 18 0,0 6-2 16,-7-3 0-16,7-3 0 0,0 0-25 0,-4-3-6 15,-3-3-1-15,0-3 0 16,4-4-89-16,-4-3-19 0,-1-3-3 0,8 1-1 0,0-7 103 0,-7 3 25 15,7 0 0-15,0-3 0 0,0 0 0 0,0-4 0 0,0-2 0 16,0 0 0-16,0-1 40 0,7 1 14 0,-7 3 2 0,0-1 1 16,4 1 3-16,0 9 1 0,-1-3 0 0,1 13 0 15,3-10-16-15,-4 13-3 0,4 0-1 0,0-4 0 16,4 10-20-16,-1 0-4 0,1 3-1 0,3 1 0 16,-3 2-16-16,3 3 0 0,0-2 0 0,0 8 0 15,0-2 0-15,-3-1 0 0,-1 4 0 0,-3 0-9 16,4-4 9-16,-4 1 12 0,-3 9-2 0,-1-7-1 15,4-2-9-15,-10 9 0 0,3-10 0 0,-4 4 0 16,1-3-23-16,-4 2 3 0,-1-2 1 0,1-1 0 16,-3 1-39-16,3-4-8 0,0 4-2 0,-4-7-884 15</inkml:trace>
  <inkml:trace contextRef="#ctx0" brushRef="#br0" timeOffset="169182.57">15229 6939 1429 0,'0'0'40'0,"0"0"10"0,0 0-40 0,0 0-10 16,0 0 0-16,0 0 0 0,0 0 104 0,0 0 20 15,0 0 3-15,0 0 1 0,0 0-27 0,0 0-5 0,0 0 0 0,0 0-1 16,0 0-42-16,0 0-8 0,0 0-1 0,7 3-1 16,1 0-33-16,2 0-10 0,1 6 0 0,-1 1 0 15,1 5 0-15,3-2 0 0,0 6 0 0,-10 0 0 16,6-4 12-16,-3 1-12 0,0-4 12 0,-3 4-12 16,-4-3 13-16,0-4-4 0,0 7-1 0,-4-4 0 15,-3-5-8-15,0 5 0 0,0-2 0 0,0-7 0 16,0 6-11-16,0-3 3 0,0 1 0 0,0-4 0 31,0 0-26-31,0 0-5 0,7-3-1 0,-7-3 0 16,7 3 4-16,0 0 0 0,-4-6 0 0,1-1 0 0,3-5 36 0,0 6 0 0,0-4 0 0,3-2 0 15,1 2 10-15,3-2 10 0,-4-7 1 0,4 13 1 16,0-10-11-16,4 6-3 0,0-2 0 0,-4 3 0 16,3-4 7-16,1 4 1 0,-1 2 0 0,1-2 0 0,0 3-16 15,-1-1-13-15,1 4 2 0,-4-3 1 16,3 0-14-16,1 3-4 0,-4-4 0 15,4 4 0-15,-4 0 16 0,0 3 4 0,-4-3 0 0,4 3 0 0,-7 0 8 0,4 0 0 16,-1 3 0-16,-3-3 0 0,4 6 14 0,-4 1 5 16,3 2 1-16,1 3 0 0,-4 4-20 0,3 0 0 15,-3 0 0-15,0 2 0 0,4-2 0 0,-1 0-16 16,1-1 4-16,0-2 0 0,3-1-4 0,0 1 0 16,0-4 0-16,3 1 0 0,1-1 16 0,-4-3 0 15,4-2 0-15,-1 2 0 0,-3-3 0 0,4-3 0 16,-1-3 0-16,1 0 10 0,-4 0 11 0,4-4 3 15,-1 4 0-15,1-3 0 0,-4 0 4 0,0-4 0 16,-4 4 1-16,1-3 0 0,-1 2-13 0,1-2-2 16,-4 3-1-16,0-4 0 0,0 1 5 0,-4-1 1 15,1 4 0-15,-1-6 0 0,-3 2 9 0,0-2 3 0,-3-1 0 16,3 4 0 0,-4-4-57-16,0 4-11 0,1-1-3 0,-1 4 0 15,1 3-19-15,-1 0-4 0,8 0-1 0,3 3 0 16,0 0-105-16,-7 0-22 0,-8 3-4 0,15-3-1 0</inkml:trace>
  <inkml:trace contextRef="#ctx0" brushRef="#br0" timeOffset="169783.91">15854 7001 1026 0,'0'0'28'0,"-4"-3"8"0,1-3-28 0,-1 3-8 0,1-4 0 0,-1 4 0 16,4 3 78-16,-3-3 14 0,-4-3 4 0,7 6 0 16,-4-3-4-16,4 3 0 0,0 0 0 0,0 0 0 15,0 0-7-15,-3-7-1 0,3 7-1 0,0 0 0 16,0 0 3-16,-4-3 1 0,4 3 0 0,0 0 0 15,0 0-27-15,0 0-6 0,0 0-1 0,0 0 0 16,0 0-41-16,0 7-12 0,0 5 0 0,0 1 0 16,4 2-19-16,-1 1-8 0,1 3-1 0,3 0-1 15,0-1 29-15,0-2 0 0,0 0 0 0,0-1 0 16,0 1 0-16,4-3 0 0,-4-4 0 0,3 4 0 16,-3-4 0-16,4-3 0 0,-4 1 0 0,0-4-9 15,4 0 9-15,-4 0 0 0,0-3 0 0,0-3 0 16,0 3 25-16,0-3 7 0,0-4 2 0,0 1 0 0,0 0-18 15,-4-3-3-15,5-1-1 0,-5 1 0 0,1-4 0 0,-1 4 0 16,1-4 0-16,-4 1 0 0,3-1-3 0,-3 4-1 16,0-4 0-16,0 1 0 0,0 2-25 0,0 1-6 15,0-1-1-15,0 4 0 16,0 6-113-16,0-6-23 0,4 0-5 0,-4 6-1 16,7-4-74-16,0 4-14 0,0 0-3 0,7 4-1 0</inkml:trace>
  <inkml:trace contextRef="#ctx0" brushRef="#br0" timeOffset="170398.4">16189 7123 990 0,'0'0'21'0,"0"0"5"0,4 7 1 0,-1-1 1 0,-3-3-28 0,4 3 0 16,-1 1 0-16,-3-4 0 0,4 0 57 0,-4-3 6 0,7 3 1 0,-4 0 0 15,4-3 52-15,0 3 10 0,0-3 2 0,-3-3 1 16,6 0-17-16,-6 0-3 0,3-3-1 0,0-1 0 16,0 1-34-16,0 0-7 0,-3 0-2 0,3-4 0 15,0 1-17-15,-4-4-4 0,1 4-1 0,-1-7 0 16,-3 1-8-16,0-1-2 0,4 0 0 0,-4 0 0 15,0 1 9-15,-4 2 2 0,4-2 0 0,-3 2 0 16,-4 4-18-16,3 2-3 0,1-2-1 0,-1 0 0 16,1 5-9-16,-4 1-1 0,0 0-1 0,7 3 0 15,-7 0-19-15,0 0-4 0,-1 3-1 0,1 4 0 16,0 5-1-16,4-2 0 0,-4 2 0 0,3 4 0 16,4 6-7-16,0-4-2 0,0 4 0 0,4-3 0 15,-1 0 7-15,4-3 2 0,-3-1 0 0,3 1 0 16,0-3 2-16,0-1 1 0,0 1 0 0,0-4 0 15,0 1 11-15,4-4-10 0,-4 0 10 0,3-3-10 0,-2 0 10 16,2 0 0-16,1 1 0 0,-1-8-8 0,1 4 8 0,-1-6-10 16,5 3 10-16,-1-6-10 0,0-1 10 0,0 1 0 15,0-1 8-15,0-2-8 16,-3-1 8-16,3-2-8 0,-4-1 8 0,-3 0-8 0,0-2 36 0,1-1 4 16,-5-3 0-16,-3 3 0 0,0-3-7 0,-3 3-1 15,-1-3 0-15,0 3 0 0,1 4 0 0,-4-1 0 16,0 4 0-16,0 2 0 0,0 4-32 0,0 6 0 15,3-6 0-15,-3 6 0 0,7 0 0 0,-7 0 0 16,7 0 0-16,-7 12 0 16,7-6-25-16,-4 4-12 0,8-1-3 0,-4 4 0 0,7-4 20 0,-3 4 3 15,3-1 1-15,3 1 0 0,-3-1 6 0,4 1 2 0,-1-1 0 16,1 1 0-16,0-1 8 0,3 1 0 0,-4 0 0 16,1-4 0-16,3 4 0 0,-3-4 0 0,3 3 0 0,-4 1 0 15,1-4 0-15,-1 1 0 0,-3-1 0 0,1 1 0 16,-1-1 0-16,-4-3 0 0,1 1 0 0,-1-1 0 31,1 0-24-31,-4 4-4 0,0-4 0 0,-4 3 0 16,-3-3 0-16,4 1-1 0,-8 2 0 0,4-3 0 0,0 1-20 0,0-4-4 15,0 3-1-15,-4-3 0 0,4 0-108 0,0-3-22 16,0 4-4-16,7-4-653 0</inkml:trace>
  <inkml:trace contextRef="#ctx0" brushRef="#br0" timeOffset="171181.73">17445 6923 1220 0,'0'0'27'0,"0"0"5"0,-4-10 2 0,4 4 0 0,-3 0-34 0,3 3 0 0,0 3 0 0,-4-7 0 15,4 7 141-15,-3-6 22 0,3 6 4 0,0 0 1 16,-4-3-61-16,4 3-12 0,-7-3-3 0,7 3 0 15,0 0-41-15,0 0-9 0,0 0-2 0,-7 0 0 0,4 3-25 16,-1 6-6-16,1 1-1 0,-1 2 0 0,4 4-8 0,0 3-11 16,0 3 3-16,0 0 0 0,4-3 8 0,-1 3-8 15,1-4 8-15,-1 1-8 0,1-3 8 0,3-4 0 16,0 1 0-16,0-4 0 0,0 1 0 0,3-4-10 16,1 0 10-16,0-3-10 0,-1 4 10 0,1-7 9 15,3 0-1-15,-4 0-8 0,5-3 17 0,-1-4-3 16,0 1-1-16,0 0 0 0,-3-4-5 0,-1 1-8 15,-3 0 11-15,0-1-11 0,0 4 15 0,0-4-4 16,-3 4-1-16,-4-3 0 0,0 9 12 0,0 0 2 16,0 0 1-16,0 0 0 0,0 0-5 0,0 0-2 15,0 0 0-15,0 0 0 0,0 0-27 0,0 0-6 0,0 0-1 16,7 6 0-16,-4-3 16 0,4 3-9 0,1-2 9 16,-1-1-8-1,3 0-18-15,1-3-3 0,-1 3-1 0,4-3 0 0,1-3 30 0,-1 3-9 0,0-3 9 0,0-4 0 16,0 4 20-16,-3-3 10 0,3 0 2 0,-4 0 0 15,1-4-18-15,-4 4-3 0,-4 0-1 0,5-4 0 16,-5 1-10-16,-3 2 8 0,4 1-8 0,-8-3 8 16,4-1 10-16,-3 4 2 0,-5 0 0 0,5-4 0 15,-4 4-20-15,0 3-16 0,0-3 4 0,0 3 0 16,0 0-42-16,7 3-8 0,-4-4-2 16,4 4 0-16,0 0-44 0,0 0-8 0,0 0-3 0,0 0 0 15,0 0-142-15,0 7-29 0,14 15-6 16,4-13-252-16</inkml:trace>
  <inkml:trace contextRef="#ctx0" brushRef="#br0" timeOffset="171362.49">17935 6979 1641 0,'0'0'36'0,"0"0"7"0,0 0 1 0,0 0 4 0,0 0-39 0,0 0-9 15,0 0 0-15,4 3 0 0,-1 4 87 0,1-4 15 16,-1 3 3-16,1-3 1 0,-1 7-58 0,1-1-12 16,-1-3-3-16,1 4 0 0,-1-1-5 0,1 4-2 15,3-4 0-15,-3 4 0 0,-1-1-13 0,4-2-2 16,-3 2-1-16,-1 1 0 0,1-4-10 0,-1 0 0 15,1 1 9-15,-4-4-9 0,3 4 0 0,1-7 0 16,-4 0 0-16,0-3 8 16,0 0-56-16,0 0-10 0,0 0-2 0,0 0-896 0</inkml:trace>
  <inkml:trace contextRef="#ctx0" brushRef="#br0" timeOffset="171739.2">17992 6863 1940 0,'-14'-19'43'0,"6"10"9"0,1 0 1 0,-3-4 1 0,-1 1-43 0,4 2-11 0,-3 1 0 0,-1-1 0 15,0 1 45-15,4 3 7 0,0-1 2 0,0 4 0 16,7 3-54-16,0 0 0 0,0 0-16 0,0 0 4 31,0 0-88-31,0 0-19 0,0 0-3 0,-3-6-1 0,6 0 38 0,4 3 7 0,0-4 2 0,4 1 0 16,0 3 6 0,3-3 2-16,-4-1 0 0,1 4 0 0,3-3 22 0,-3 0 5 0,-1-1 1 0,-3 1 0 15,0 0 83-15,0 0 17 0,-3 2 3 0,3-2 1 16,-7 6 57-16,3-6 12 0,-3 6 3 0,0 0 0 15,0 0-46-15,0 0-9 0,0 0-1 0,0 0-1 16,0-6-27-16,0 6-6 0,0 0-1 0,0 0 0 16,7 0-30-16,-3 0-7 0,3 6 0 0,0-6-8 15,4 12 29-15,-4-2-1 0,3-4 0 0,1 10 0 0,0-1-10 0,-4 4-2 16,3 0-1-16,4 6 0 0,-7 7-15 0,0-7 0 16,4 3 8-16,-4-3-8 0,4 0 8 0,-4-3-8 15,-4 3 11-15,1-3-11 0,3 0 8 0,-4-6-8 16,-3 2 0-16,4-5 0 15,-1 0-41-15,1-1-15 0,-4-3-4 0,0-2 0 16,0-4-57-16,0-3-12 0,0 6-3 0,0-6 0 16,0 0-73-16,0 0-15 0,0 0-4 0,0 0 0 0</inkml:trace>
  <inkml:trace contextRef="#ctx0" brushRef="#br0" timeOffset="172067.72">18161 7033 1407 0,'0'-19'62'0,"-4"12"14"0,1-2-61 0,-4-7-15 16,7 10 0-16,0-10 0 0,0 10 98 0,0 0 17 15,0-3 3-15,0 2 1 0,3 1-72 0,1 0-15 0,-1-1-2 16,5 1-1-16,-1-3 20 0,0 9 4 0,3-7 1 0,-3-2 0 15,4 3 10-15,-1 0 1 0,5-1 1 0,-8 1 0 16,7-3-18-16,-7 2-3 0,3 4-1 0,-3 0 0 16,8 0-25-16,-12 0-6 15,4 0-1-15,4 3 0 0,-4 0-12 0,3 3 0 0,-3 3 0 0,0 3 0 16,4 1 0-16,0 6 0 0,-1 2 0 0,-3-2-10 16,4 0-2-16,-1 6 0 0,-3-7 0 0,1 4 0 15,2-3-14-15,-3-1-3 16,-3 1-1-16,-4-3 0 0,7-4 16 0,0 1 3 0,-7-4 1 0,0 3 0 15,7-6 10-15,-4 0 0 0,1 1 0 0,-1-4 0 16,4 0-10-16,1-4 0 0,-5 1 0 0,4 0 0 16,4-9 10-16,-1 5 0 0,-3-2 8 0,0 6-8 0,4-7 20 15,-4 4 0-15,0 0 0 0,0 0 0 0,0 2-4 0,0-2 0 16,-3 6-1-16,3 0 0 0,-4 0-15 0,4 3-12 16,-3 4 3-16,0-1 0 15,6 0-19-15,-10 0-3 0,4 4-1 0,-1-1 0 16,1 1-41-16,3-1-9 0,-4-3-2 0,4 1-556 15,0-1-111-15</inkml:trace>
  <inkml:trace contextRef="#ctx0" brushRef="#br0" timeOffset="172684.73">19166 7001 1134 0,'0'0'24'0,"0"0"6"15,0 0 1-15,0 0 1 0,0 0-32 0,0 0 0 0,0 0 0 0,0 0 0 0,0 0 52 0,0 0 3 16,7 0 1-16,4-3 0 0,0 0 12 0,6 0 4 15,1-3 0-15,-8 2 0 0,1 1-7 0,0-3-1 16,3 0 0-16,0-4 0 0,0 1-37 0,0-4-8 16,0 1-2-16,0-4 0 0,-3 4-1 0,0-4 0 15,-4 0 0-15,0 1 0 0,0-1 12 0,-4 3 3 16,1 1 0-16,-1-1 0 0,-3 4 29 0,-3-1 7 16,3 4 1-16,-7-3 0 0,0 3-8 0,0 2-2 15,-4 1 0-15,-3 0 0 0,0 3-46 0,-4 0-12 16,4 3 0-16,-4 0 0 0,4 4 0 0,-3-1-12 0,6 0 2 0,-3 7 1 15,3-1-7-15,4 1-2 0,0 2 0 0,0 4 0 16,4-3 18-16,3 3-12 0,0 0 12 0,3 3-10 16,1-7 10-16,-1 4 0 0,8-3-9 0,-4 3 9 15,3-4 0-15,1-2 0 0,0-4 0 0,3 4 0 16,3-4-10-16,-3 1 10 0,4-4-13 0,-4-3 5 31,0 0-17-31,0 0-3 0,1-3-1 0,-1 0 0 0,0-3-28 16,0 0-6-16,-4 0-1 0,5-3-565 0,-1-1-114 0</inkml:trace>
  <inkml:trace contextRef="#ctx0" brushRef="#br0" timeOffset="172878.57">19554 6876 1681 0,'0'0'36'0,"0"0"8"0,0 0 2 0,-3-6 2 0,3 6-38 0,0 0-10 0,0 0 0 0,0 0 0 16,0 0 36-16,0 0 4 0,0 0 2 0,0 0 0 0,7-4-42 0,0 4 0 15,4 4 0-15,3-1 0 0,-4 3 21 0,8 3 3 16,-4 1 0-16,4-1 0 0,-4 1 12 0,3-1 4 15,-2 4 0-15,-1-4 0 0,0-3-31 0,0 10-9 16,0-7 0-16,-3 1 0 0,-4-1 0 0,3-3 0 16,-3 1 0-16,0-1 0 15,-3 0-38-15,3-3-5 0,0 0-1 0,-3 1-537 16,-4-4-108-16</inkml:trace>
  <inkml:trace contextRef="#ctx0" brushRef="#br0" timeOffset="173072.56">19787 6854 2055 0,'0'0'45'0,"-7"-6"10"0,4-1 1 0,-4-5 2 0,3 9-46 0,1-10-12 0,-1 7 0 0,1-4 0 16,3 10 53-16,0 0 9 15,0 0 2-15,0 0 0 0,0 0-22 0,0 0-4 0,0 0-1 0,0 0 0 16,0 0-16-16,-4 10-3 0,-3-4-1 0,3 7 0 31,1 9-37-31,-4-7-8 0,3 10-2 0,1-3 0 0,-1 0 2 0,1 0 0 0,3 0 0 0,-4-3 0 16,4 3-35-16,0-3-6 0,0 0-2 0,4-4-559 15,-4-2-112-15</inkml:trace>
  <inkml:trace contextRef="#ctx0" brushRef="#br0" timeOffset="173780.43">20232 6932 1624 0,'0'0'46'0,"0"0"10"0,0 0-45 0,0 0-11 0,0 0 0 0,0 0 0 16,0 0 88-16,0 0 16 0,0 0 4 0,0 0 0 15,0 0-47-15,0 0-9 0,0 0-1 0,0 7-1 16,0-1-50-16,0 6-12 0,3 7-2 0,1 0 0 16,-1 0 4-16,1 3 1 0,3-7 0 0,-4 4 0 15,1-3 9-15,0 3 0 0,-1-4 0 0,1-8 0 16,-1 5 0-16,-3-2 0 0,4-4 10 0,-4 0-10 0,0 0 12 16,0-6-3-16,0 0-1 0,0 0 0 0,0 0 28 15,0 0 6-15,0 0 1 0,0 0 0 0,-4-6-34 0,-3 0-9 16,0-10 0-16,-4 10 0 15,4-13-73-15,0 3-19 0,0 4-4 0,0-10-1 0,0 3 97 0,4 3 33 16,-4-6 0-16,3-3 0 0,1 3-10 0,-5 1-3 16,5-1 0-16,-1-4 0 0,4 11-8 0,0-7-3 15,0 6 0-15,4 0 0 0,3 4-9 0,-3-1 0 16,6 7 0-16,-3-3 0 0,0 6 28 0,4-4 3 16,3 7 1-16,-4 0 0 0,5 0-24 0,-1 7-8 15,-4-1 0-15,4 0 9 0,-3 4-9 0,-4-1 0 16,4 3 0-16,-4 1 0 0,0-4 0 0,-4 1 0 15,1 2 0-15,-4-2 0 0,0 2 0 0,0-2 12 0,-7-1-12 0,3 4 12 16,-3-4-1-16,0 1 0 0,-3-1 0 0,2 0 0 16,-2 4-25-16,3-7-5 0,-4 4-1 15,1-4 0 1,3 3-128-16,0-3-27 0,-1-2-5 0,5-1 0 16,3-3 44-16,0 0 10 0,-14 6 2 0,14-6 0 0</inkml:trace>
  <inkml:trace contextRef="#ctx0" brushRef="#br0" timeOffset="174633.42">20412 6954 1177 0,'0'0'25'0,"0"0"6"0,0 0 1 16,0 0 2-16,0 0-34 0,0 0 0 0,0 0 0 0,0 0 0 15,0 0 42-15,3 0 2 0,4 0 0 0,0-3 0 16,0 0-36-16,0 3-8 0,4-3 0 0,0-3 0 16,-1 2 53-16,1-2 9 0,-1-3 2 0,1-1 0 0,0 1 16 0,-1-1 3 15,-3-2 1-15,4-4 0 16,-4 4-12-16,0-4-1 0,0 3-1 0,0-2 0 0,-3 2-19 0,-1 1-4 15,-3 2-1-15,0-2 0 0,0-1-10 16,0 4-1-16,-3 3-1 0,-5-4 0 0,5 7 0 0,-1-3 0 16,1-1 0-16,-4 4 0 0,7 3-34 0,-7 0 0 15,0 3 0-15,0 1 0 0,0-1 0 0,0 6-12 16,-1 1 0-16,5 2 0 16,-1 1-16-16,1 2-4 0,3 1 0 0,-4 0 0 0,4 2 32 0,4-2 0 15,-1 3 0-15,1-3 0 0,-1-1 0 0,5-2 0 16,-5-1 0-16,4 1 0 0,0-4 0 0,0 1 0 15,4-1 0-15,-4-3 0 0,3 1 0 0,1-4 0 16,0-3 0-16,3 0 0 0,0 0 29 0,0-3-1 0,0 0 0 0,0-7 0 16,0 4-28-16,0-7-12 0,1 4 1 0,-1-7 0 15,0 1 11-15,-4-1 0 0,4-3 8 0,-3 0-8 16,0 0 9-16,-1 1-9 0,-3-4 12 0,0 0-12 16,-3 3 24-16,-1 3-3 0,-3 1 0 0,0-1 0 15,0 3-9-15,0 4-1 0,-3 0-1 0,-4-1 0 16,3 7 17-16,4 3 3 0,-3-3 1 0,3 3 0 15,-7-6-31-15,0 6-8 0,7 0-1 0,0 0 0 16,0 0-9-16,-4 6-2 0,1-3 0 0,3-3 0 16,0 6 4-16,0-3 0 0,3 4 0 0,1-1 0 15,-1-3 6-15,1 3 2 0,3-2 0 0,0 2 0 16,3-3 8-16,-3 3 0 0,4-3 0 0,-4 4 0 16,4-4 0-16,-4 3 0 0,0 0 0 0,3 1 0 0,-3-1-8 15,0 0 0-15,1 4 0 0,-5 2 0 0,4-3 8 16,-3 4 0-16,-4 0 0 0,0 2 0 15,0-2-28-15,0-1-3 0,0 4-1 0,0-3 0 0,0 2 32 0,0-2 0 16,0-4 0-16,0 4 0 0,0-4-12 0,0-3 3 16,3 1 1-16,4-1 0 0,-3-3 8 0,3 0 0 15,0 0 0-15,0-3 0 0,3 0 0 0,5-3 11 16,-5 0-3-16,4-3 0 0,0 0-8 0,0-1 0 16,1-2 0-16,-5-1 0 0,4 1 0 0,-3 0 0 15,-1-4 0-15,1 1 0 0,0-4 32 0,-4 3 7 16,0-2 1-16,-4-1 1 0,1 0-25 0,-1 1-4 15,1 2-2-15,-1-3 0 0,-3 4-2 0,4-4 0 0,-4 4 0 16,-4-1 0-16,4 7-8 0,-3 0 0 16,3 6 0-16,0-10 0 0,0 10 9 0,0 0-9 0,0 0 10 0,-7 0-10 15,7 0 0-15,-7 0-13 0,0 6 1 16,0-2 0-16,3 2 0 0,1 3 0 0,-4 1 0 0,3 2 0 16,4 1 3-16,0 2 1 0,0 1 0 0,0 0 0 15,0 3 8-15,4-4 0 0,-1-2 0 0,1 9 0 16,-1-7 0-16,1 1 0 0,-1-3 0 0,4-1 0 15,0 4-20-15,0-4-1 0,-3 1-1 0,3-4 0 16,0 1-13 0,0-4-2-16,0 0-1 0,0 1 0 0,0-4-19 0,-3 0-4 0,3 0-1 0,0-3-574 15,0-3-114-15</inkml:trace>
  <inkml:trace contextRef="#ctx0" brushRef="#br0" timeOffset="174829.89">21142 6496 2142 0,'-11'-12'47'0,"4"6"9"0,0-1 3 0,0 1 1 0,0 0-48 0,-3 3-12 15,3-4 0-15,-4 4 0 0,4 0 35 0,7 3 4 16,-4 0 1-16,-3-3 0 0,7 3-32 0,0 0-8 16,0 0 0-16,-3 3 0 15,3-3-40-15,-4 6-10 0,1 1-2 0,6-1 0 16,1 0-102-16,-1 0-21 0,8 4-4 0,-1-1-1 15,1 1 74-15,-4-1 14 0,4 10 4 0,-1-3 0 0</inkml:trace>
  <inkml:trace contextRef="#ctx0" brushRef="#br0" timeOffset="175564.79">21375 6813 1364 0,'0'0'30'0,"0"0"6"0,0 0 2 0,0 0 0 0,0 0-30 0,0 0-8 0,0 0 0 0,0 0 0 0,0 0 68 0,7-6 13 15,0 3 3-15,-7 0 0 0,11-4-9 0,-11 4-2 16,7-3 0-16,-4-4 0 16,4 4-19-16,0-3-4 0,-3-1-1 0,3 1 0 0,0 0-8 0,-7-4-1 15,7 4-1-15,-4-1 0 0,4 1-21 0,-3-1-4 16,-4 4-1-16,0 0 0 0,4-4 31 0,-4 4 7 16,-4 0 1-16,4 6 0 0,0-6-24 0,0 6-4 15,-7-4 0-15,7 4-1 0,-7 0-23 0,0 4 0 16,0-1-12-16,0 3 4 0,0 0-5 0,0 7-1 15,0-4 0-15,3 4 0 16,1 2-22-16,3 1-4 0,0 0 0 0,0 3-1 0,0-4 21 0,0 1 4 0,7 0 0 16,-7-4 1-16,10 1 6 0,-10-1 1 0,7-2 0 15,-3-4 0 1,3 0-21-16,0-6-4 0,0 3-1 0,3-6 0 0,-10 0 54 0,11 0 12 0,-4 0 1 0,0-3 1 16,4-1-21-16,-4-5-4 0,0 5-1 0,3 1 0 15,-3-3 13-15,-3 3 3 0,3-1 0 0,0-2 0 16,0 3 12-16,4-1 2 0,-4 1 1 0,-7 3 0 15,0 3-31-15,10-6-8 0,-10 6 0 0,7 0 0 16,-3 0 0-16,3 6-15 0,0-3 4 0,0 3 1 16,-3 4-6-16,3-4-2 0,0 3 0 0,3 1 0 15,-10-1 4-15,7-3 1 0,1 1 0 0,-5-4 0 16,4 3 13-16,0-3 0 0,-7 0 0 0,0-3 0 16,0 0 24-16,4 4 5 0,-4-4 1 0,7 0 0 15,-7 0-22-15,7 0-8 0,-4 0 0 0,4-4 9 16,0 1-9-16,-7 3 0 0,11-3 0 0,-11 0 0 0,7 3 0 15,0-3 0-15,-3 0 0 0,3 0 0 0,0-1 0 0,-4 1 0 16,4 3 0-16,0 0 0 0,-7-3 0 0,0 3 0 16,7 3 0-16,-7-3 0 0,4 0 0 0,3 3 0 15,-7 1 0-15,7-1 0 16,-7 3-24-16,0-3-6 0,4 0-2 0,-4 4 0 0,0-7 32 0,7 3 0 16,-7 0 0-16,7 0 0 15,0 0-57-15,-4 0-6 0,4-3-1 0,-7-3 0 16,7 0-163-16,4-3-33 0,21-1-6 0,-15-2-2 0</inkml:trace>
  <inkml:trace contextRef="#ctx0" brushRef="#br0" timeOffset="175963.05">21989 6754 2026 0,'0'0'44'0,"0"0"10"0,0 0 2 0,0-10 1 0,0 4-45 0,0 0-12 15,0-1 0-15,-7-2 0 0,7 3 88 0,0-4 15 0,-4 4 3 0,-3 0 1 16,7 3-18-16,-7-4-3 0,7 7-1 0,0 0 0 16,0 0-52-16,-7-3-10 0,7 3-3 0,0 0 0 15,0 0-20-15,0 0-15 0,-4 3 3 0,4 4 0 31,-7 2-23-31,7 0-4 0,-7 4-1 0,7-1 0 0,0 1 40 0,0 0 0 0,0-1 0 0,7 1 0 16,0-4 0-16,-7 0 0 16,11-2 0-16,-4 2 0 0,0-3 0 0,4 1 0 0,-4-4 0 0,10-3 0 15,-6 3 0-15,7-3 0 0,-4-3 0 0,3 0 0 16,1-1 0-16,0-2 0 0,-1-3 0 0,1 3 0 16,-4-4 0-16,4 1 0 0,-1-1 0 0,-6 1 0 15,3-4 0-15,-3 1 0 0,-1 2 0 0,1-2 0 16,-4-1 18-16,0 4 11 0,0-4 3 0,-7 1 0 15,0-1-10-15,0 4-2 0,0-1 0 0,0 1 0 0,-7 3-6 0,3 0-2 16,4 6 0-16,0 0 0 0,0 0 16 0,-7-4 4 16,7 4 0-16,0 0 0 15,0 7-61-15,-7-4-12 0,-3 6-3 0,10-3 0 0,-7 4 20 0,7-1 3 16,0 1 1-16,0-1 0 16,0 1-16-16,0-1-4 0,3 0 0 0,1 4 0 0,-1-4 13 0,1-2 3 15,6 2 0-15,-10-3 0 16,7 1-58-16,4-1-11 0,-4 0-3 0,3-3 0 15,1 0-78-15,3-3-16 0,11 3-3 0,-7-6-1 0</inkml:trace>
  <inkml:trace contextRef="#ctx0" brushRef="#br0" timeOffset="181264.21">22740 6042 619 0,'0'0'17'0,"0"0"5"0,0 0-22 0,0 0 0 0,0 0 0 0,0-3 0 15,0 3 52-15,7-4 5 0,-3 1 2 0,-4 3 0 0,7-3 44 0,0 0 9 16,-7 3 1-16,0-6 1 0,10 3-16 0,-10 3-3 16,0-3-1-16,0 3 0 0,7-4-60 0,-7 4-12 15,0 0-2-15,0 0-1 0,4-6 22 0,-4 6 5 16,0 0 1-16,0 0 0 0,0 0-10 0,0 0-1 16,0 0-1-16,0 0 0 0,0 0 7 0,0 0 2 15,0 0 0-15,0 0 0 0,0 0-26 0,0 0-5 16,0 0-1-16,0 0 0 0,-11 0-21 0,1 0-5 15,3 0-1-15,-11 3 0 16,4-3-23-16,-4 3-5 0,8 1-1 0,-8-1 0 0,0 0 36 0,1 3 8 0,3-3 0 16,3-3 0-16,-3 3 30 0,3-3 8 15,4 3 2-15,-3-3 0 0,10 0-15 0,0 0-2 0,0 0-1 0,0 0 0 16,0 0 15-16,0 0 3 0,0 0 1 0,0 0 0 16,0 0-23-16,0 0-5 0,0 0-1 0,0 0 0 15,0 0-24-15,0 7-4 0,0-4-2 0,0 3 0 16,0 4 5-16,7-4 1 0,-7 6 0 0,0-2 0 15,3 2 12-15,-3-2 0 0,7 5-10 0,-7-2 10 16,0-1 0-16,0 1 0 0,7 0 0 0,-7-1 0 16,0-2 0-16,0 2 0 0,0 1 0 0,0-1 0 15,-7-2 0-15,7-1 10 0,0 4-10 0,0-1 10 16,0-3-10-16,-7 1 0 0,7-1 0 0,0 1 0 16,0-4 0-16,0 0 8 0,0 0-8 0,0 1 0 15,7-1 0-15,-7-3 0 0,0 3-9 0,7-2 9 16,-7-1 0-16,4 0 9 0,3-3 1 0,4 3 0 15,-4-3-2-15,7 0 0 0,-4-3 0 0,-3 3 0 16,11-3-8-16,-7 0 0 0,3-1 0 0,-4-2 0 0,8 3-8 0,-4-3-1 16,4 3 0-16,-1-4 0 15,1-2-139-15,-7 3-28 0,6-1-6 0,-3-5-1 0</inkml:trace>
  <inkml:trace contextRef="#ctx0" brushRef="#br0" timeOffset="181509.44">22595 6227 1450 0,'0'0'32'0,"0"0"6"0,0 0 2 0,0 0 1 0,0 0-33 0,0 0-8 0,0 0 0 0,0 0 0 15,0 0 53-15,0 0 9 0,0 0 2 0,0 0 0 16,0 0-26-16,0 0-5 0,0 0-1 0,0 0 0 15,0 0-20-15,0 0-12 0,0 0 12 0,7-3-12 16,4-1 12-16,-4 4-12 0,4-6 12 0,-4 3-12 16,10 3 13-16,1-3-4 0,-4-3-1 0,4 3-557 15,-1-1-112 1</inkml:trace>
  <inkml:trace contextRef="#ctx0" brushRef="#br0" timeOffset="187703.37">2117 6133 1130 0,'0'0'24'0,"0"0"6"0,0 0 1 0,0 0 1 0,0 0-32 0,0 0 0 16,-7 3 0-16,7-3 0 0,0 0 78 0,-4 0 9 15,4 0 1-15,0 0 1 0,0 0-23 0,0 0-5 0,0 0-1 0,0 0 0 16,0 0-12-16,0 0-4 0,0 0 0 0,0 0 0 16,0 0 4-16,0 0 0 0,0 0 0 0,11-3 0 15,-8 0-24-15,15-1-5 0,-4 1-1 0,7-3 0 16,-7-3-10-16,7 2-8 0,4-2 12 0,0-4-12 15,-1 1 13-15,1-1-4 0,7 1-1 16,-7-1 0-16,6 1-8 0,-2-1 0 0,2 1 0 0,-10 2 0 16,15-2 0-16,-12 2 0 15,-2 1 0-15,-8-1 0 0,10 4-17 0,-9 0-6 0,2 0-1 0,-13-1 0 16,3 1-201-16,0 3-41 0,-7-10-8 16,0 13-2-16</inkml:trace>
  <inkml:trace contextRef="#ctx0" brushRef="#br0" timeOffset="188302.93">2268 6064 882 0,'0'0'19'0,"0"0"4"0,0 0 1 0,0 0 1 0,0 0-25 0,0 0 0 0,0-7 0 0,4 4 0 16,-4 3 64-16,0-6 7 0,0 6 1 0,7-6 1 15,-7 6 11-15,0 0 3 0,0-3 0 0,0 3 0 16,0-7-21-16,0 7-4 0,3-3-1 0,-3 3 0 15,0 0 13-15,0 0 2 0,8-6 1 0,-8 6 0 16,0 0-33-16,0 0-6 0,0 0-2 0,0 0 0 0,0 0 10 0,0 0 2 16,0 0 0-16,0 0 0 0,0 0-29 0,0 0-6 15,0 0-1-15,0 0 0 0,0 0 0 0,0 0 0 16,0 0 0-16,0 0 0 0,0 0 0 0,0 0-1 16,0 0 0-16,0 0 0 0,0 0-11 0,0 0 0 15,7 0-12-15,0 6 12 0,-4 0-8 0,4 1 8 16,4 5 0-16,-8-2 0 0,8 5-8 0,0 1 8 15,-1 3-10-15,1 0 10 0,3-1 0 0,-4 1 0 16,1-3 0-16,-4 3 0 0,0-4 0 0,4 4 0 16,-1-3 0-16,4 0 0 0,-3 2 0 0,-1-2 0 15,-6 0 8-15,3-4-8 0,0 4 0 0,0-3 0 16,4-1 8-16,-8-2-8 0,4 2 16 0,-3-3-1 16,-1 4 0-16,4-4 0 15,-3 1-35-15,3-4-8 0,-7 0 0 0,4 1-1 16,3-1-115-16,-7-3-24 0,0-3-4 0</inkml:trace>
  <inkml:trace contextRef="#ctx0" brushRef="#br0" timeOffset="189017.57">2046 6155 1105 0,'0'0'24'0,"0"0"4"0,0 0 2 0,0 0 2 0,0 0-32 0,0 0 0 0,0 0 0 0,0 0 0 15,0 0 58-15,0 0 5 0,0 0 1 0,0 0 0 16,0 0-32-16,0 0-7 0,0 0-1 0,0 0 0 15,0 0 13-15,0 0 3 0,0 0 0 0,0 0 0 16,0 0-10-16,0 0-2 0,11 0 0 0,-4-4 0 16,10-2 6-16,-6 3 1 0,3-3 0 0,7 0 0 15,-7-1 1-15,8 1 1 0,-8-3 0 0,7-1 0 16,0 4-25-16,-7-3-4 0,0 2-8 0,7-2 11 16,-10 3-11-16,7-4 0 0,-1 4 0 0,-3-4 0 0,0 4 0 0,4 0 0 15,-4-3 0-15,0 2 8 0,4 1-8 0,-4 3 0 16,-3 0 0-16,-1-4 0 0,4 4 16 0,-3 0 2 15,-8 0 0-15,4 0 0 0,4 3-26 0,-7-3-6 16,-1 0-1-16,8 3 0 0,-4-4 0 0,-7 4 0 16,10-3 0-16,-10 3 0 15,7-3-41-15,-7 3-8 0,7 0-1 0,-7-3-1 16,0 0-138-16,11 3-27 0</inkml:trace>
  <inkml:trace contextRef="#ctx0" brushRef="#br0" timeOffset="189466.49">2335 6035 1176 0,'0'0'33'0,"0"0"7"0,0 0-32 0,0 0-8 0,0 0 0 0,0 0 0 15,0 0 108-15,0 0 19 0,0 0 4 0,0 0 1 16,0 0-42-16,0 0-8 0,0 0-2 0,0 0 0 16,0 0-28-16,0 0-7 0,0 0-1 0,0 0 0 0,0 0-22 15,0 0-5-15,0 0-1 0,0 0 0 0,0 0-3 0,0 0-1 16,0 4 0-16,4 2 0 0,-4 0-12 0,0 4 0 16,11-4 0-16,-11 3-10 15,10 4 10-15,-10 2 0 0,11 1 0 0,-4 3-8 0,0-3 8 0,3 2 0 16,1-2 0-16,-4 0 0 0,4-1 0 0,-4 1 0 15,3 0 8-15,1 0-8 0,-4-1 0 0,0-2 0 16,3-1 0-16,-6 4-8 0,3 0 8 0,0-4 0 16,0 1 8-16,4-4-8 0,-11 4 13 0,3-4-1 15,4 0-1-15,-7 1 0 0,4-4-11 0,-1 0-9 16,4 1 9-16,-7-1-13 0,0 0 13 0,0-6 0 16,0 0 0-16,4 3 0 0,-4 0 8 0,0-3-8 15,7 7 9-15,-7-7-9 16,0 3-24-16,0-3-12 0,0 0-1 0,0 0-1 15,0 0-42-15,0 0-8 0,0 6-1 0,0-6-1 16,0 0-82-16,0 0-16 0,0 0-3 0,0 6-1 0</inkml:trace>
  <inkml:trace contextRef="#ctx0" brushRef="#br0" timeOffset="191190.11">2092 6117 936 0,'0'0'20'0,"0"0"5"0,0 0 1 0,0 0 0 0,0 0-26 0,0 0 0 0,0 0 0 0,0 0 0 15,0 0 43-15,0 0 3 0,0 0 1 0,0 0 0 16,0 0-22-16,0 0-4 0,0 0-1 0,0 0 0 16,0 0-20-16,0 0 9 0,0 0-9 0,0 0 0 15,0 0 40-15,0 0 0 0,0 0 1 0,0 0 0 16,0 0-26-16,0 0-6 0,0 0-1 0,0 0 0 15,0 0 6-15,0 0 1 0,14-3 0 0,-3 0 0 16,3 0-5-16,0-1-1 0,4-2 0 0,6-3 0 16,-3 3 2-16,-3-4 0 0,3-2 0 0,4-1 0 15,-4 4 8-15,4-4 1 0,-4 1 1 0,4-1 0 16,-4 4-21-16,0-1 0 0,-3 1 0 0,3-1 0 16,0 1 9-16,-11 3-9 0,8-1 12 0,0 1-12 15,-8 0 8-15,4 3-8 0,-3-4 0 0,0 4-468 16,-1 0-97-16</inkml:trace>
  <inkml:trace contextRef="#ctx0" brushRef="#br0" timeOffset="191604.89">2314 5995 1026 0,'0'0'28'0,"0"0"8"0,0 0-28 0,0 0-8 0,0 0 0 0,0 0 0 16,0 0 101-16,0 0 19 0,0 0 4 0,0 0 1 16,0 0-33-16,0 0-6 0,0 0-2 0,0 0 0 15,0 0-32-15,0 0-8 0,0 0 0 0,0 0-1 16,0 6-7-16,0-3 0 0,0 3-1 0,0 1 0 15,0-1-27-15,0 3-8 0,4 1 0 0,3 2 0 16,-7 4 0-16,3 3 0 0,8 0 0 0,-8 3 0 16,5-4 0-16,2 4 0 0,-6-3 0 0,3 0 0 15,7 0 0-15,-11-4 0 0,8 4 0 0,-4 0 0 16,7-3 0-16,-10 3 0 0,6-4 0 0,-3 1 0 16,4 3-12-16,-8-4-5 0,8 1-2 0,-8 0 0 15,4-1 37-15,-3-2 7 0,3-1 2 0,-7-2 0 16,7-1-43-16,0 1-9 0,-7-4-2 0,0 0 0 0,0 1 27 0,4-4 0 15,-4 3 0-15,0-6 0 16,0 0 29-16,0 0 11 0,0 0 3 0,0 0 0 16,0 0-147-16,0 0-30 0,0 0-6 0</inkml:trace>
  <inkml:trace contextRef="#ctx0" brushRef="#br0" timeOffset="193376.26">2258 6227 442 0,'0'0'9'0,"0"0"3"0,0 0 0 0,0 0 1 0,0 0-13 0</inkml:trace>
  <inkml:trace contextRef="#ctx0" brushRef="#br0" timeOffset="193864.98">2021 6208 738 0,'0'0'20'0,"0"0"7"0,0 0-27 0,0 0 0 15,0 0 0-15,0 0 0 0,0 0 66 0,0 0 8 16,0 0 2-16,0 0 0 0,0 0-14 0,0 0-2 0,0 0-1 16,0 0 0-16,0 0-35 0,0 0-6 0,0 0-2 0,0 0 0 15,0 0 4-15,0 0 0 0,0 0 0 0,4-3 0 16,-1 0-20-16,5 3 0 0,-8 0 0 0,3-3 0 15,4-1 8-15,4 1 7 0,-8 0 1 0,8 0 1 16,-1 0-3-16,1 0-1 0,0 0 0 0,3-1 0 16,-4 1 3-16,4-3 1 0,-3-3 0 0,10 2 0 15,-7-2 1-15,-3 3 0 0,-1-1 0 0,4-2 0 16,-3 3 0-16,0-4 0 0,3 4 0 0,-4 0 0 16,4 0-18-16,-3-1 0 0,0 4 0 0,3-3 0 15,-4 0 11-15,1 2-11 0,3-2 10 0,-3 0-10 16,3 0 26-16,3-1-1 0,-6 1 0 0,3-3 0 15,0 2-25-15,7 1 0 0,-7 0 0 0,4-4 0 16,-11 4 0-16,11 0 0 0,-8 3 0 0,4-4 0 16,-3 1-57-16,0 3-17 0,-8 0-3 0</inkml:trace>
  <inkml:trace contextRef="#ctx0" brushRef="#br0" timeOffset="194284.75">2374 6032 1036 0,'0'0'23'0,"0"0"5"0,0 0 0 0,0 0 1 0,0 0-29 0,0 0 0 0,0 0 0 0,-3 3 0 16,3-3 50-16,0 0 4 0,0 7 1 0,0-7 0 15,0 0 1-15,0 0 0 0,-7 3 0 0,7-3 0 16,-4 6-32-16,4-6-5 0,0 6-2 0,0-6 0 16,0 7 24-16,0-7 5 0,0 0 1 0,0 6 0 15,0 0-24-15,0 4-5 0,0-4-1 0,4 3 0 16,3 4-17-16,-7-1-11 0,7 7 2 0,0-3 0 16,3 3 9-16,-6 0-10 0,3-1 10 0,7 4-10 15,-10-3 10-15,3 3 0 0,3 0 8 0,1 3-8 16,-8-3 12-16,8 3-1 0,-8-3-1 0,4 3 0 15,4-3-10-15,-11-3-9 0,7 0 9 0,0-4-13 16,-3-2 13-16,3-1 0 0,-7 1 0 0,3 0 0 16,4-4 0-16,-7 0 0 0,7-2 0 0,-7-1 0 0,7 0 0 15,-7-3 8-15,0-3-8 0,0 0 0 0,0 7 8 0,0-4-8 16,0-3 0-16,0 0 0 0,0 0 0 0,0 0 0 16,0 0 0-16,0 0-513 15,0 0-98-15</inkml:trace>
  <inkml:trace contextRef="#ctx0" brushRef="#br0" timeOffset="195800.28">1503 7446 1036 0,'0'0'23'0,"0"0"5"0,0 0 0 0,0 0 1 0,0 0-29 0,0 0 0 0,0 0 0 0,0 0 0 16,0 0 57-16,0 0 6 0,0 0 1 0,0 0 0 15,0 0 0-15,0 0 0 0,0 0 0 0,0 0 0 16,0 0-2-16,0 0 0 0,0 0 0 0,0 0 0 16,0 0-48-16,0 0-14 0,0 0 0 0,0 0 8 15,0 0 44-15,0 0 10 0,-4 4 2 0,-3 2 0 16,4-3-52-16,3 3-12 0,-11 1 0 0,8-4 0 15,-8 3 0-15,4-3 0 0,-7 6 0 0,14-2 0 16,-14-1 0-16,3-3 0 0,4 3 0 0,0 1 0 16,-4 2 0-16,1-3 0 0,-1 1 0 0,8-4 0 15,-8 3 54-15,4-3 8 0,4-3 2 16,3 0 0-16,0 0-52 0,0 0-12 0,-7 3 0 0,3 4 0 0,-3-4 0 16,7-3 0-16,0 0 0 0,0 0 0 15,0 0 34-15,0 0 4 0,0 0 1 0,0 0 0 0,0 0-11 0,0 0-3 16,0 0 0-16,0 0 0 15,0 6-71-15,0-3-14 0,0 3-4 0,0 4 0 0,7-4 52 0,-7 0 12 16,0 4 0-16,4 2 0 0,-4 1 0 0,0-1 15 16,0-2-3-16,7 2-1 0,-7 4-11 15,0 3-16-15,0-3 4 0,3-1 1 0,-3 4 19 0,7-10 4 16,-7 10 1-16,0-9 0 0,0 2-13 0,4 1-18 16,-4-4 4-16,7 4 1 0,-7-4 22 0,3 4 5 15,-3-7 1-15,0 6 0 0,4-5-24 0,3 2-5 16,-7-3-1-16,3 1 0 0,-3-1 23 0,7-3 4 15,-7 6 0-15,0-5 1 0,4 2-13 0,-4 0 0 16,0 0 0-16,7 1 0 0,-7-4 0 0,0-3-18 0,4 3 4 0,-4-3 1 16,0 6 29-16,0-3 5 15,0 4 2-15,0-7 0 0,0 0-37 0,0 0-7 16,0 0-2-16,0 0 0 0,0 0 43 0,0 0 9 0,0 0 2 0,0 0 0 16,0 0 1-16,10 0 1 0,-10 3 0 0,0-3 0 15,11 0-33-15,-8 0 0 0,8-3 0 0,-8 3 0 16,4-4 0-16,4 1-9 0,0 0-1 0,-1-3 0 15,-3 0 10-15,4-1 0 0,-1 4 0 0,1 0 0 16,0 0 0-16,-1 3 0 0,1-3 0 0,-4 0 8 16,3-4-8-16,1 4 12 0,0-3-4 0,-1 0 0 15,1 3-8-15,-1-4 0 0,1 1-11 0,-4 0 11 16,4 3 0-16,-4-4 0 0,3 1 0 0,-3 0 10 16,0 3-110-16,4 0-23 0,-1-4-4 0,-6 4-513 15,7 0-102-15</inkml:trace>
  <inkml:trace contextRef="#ctx0" brushRef="#br0" timeOffset="196500.43">1404 7741 1220 0,'0'0'27'0,"0"0"5"0,0 0 2 0,0 0 0 0,0 0-34 0,0 0 0 16,0 0 0-16,0 0 0 0,0 0 68 0,0 0 8 15,0 0 0-15,0 0 1 0,0 0-10 0,0 0-3 16,0 0 0-16,0 0 0 0,0 0-51 0,0 0-13 16,0 0 0-16,0 0 0 0,0 0 50 0,0 0 7 15,0 0 2-15,0 0 0 0,0 0-43 0,0 0-16 16,0 0 11-16,0 0-11 0,0 0 57 0,0 0 6 16,0 0 1-16,0 0 0 0,0 0-64 0,0 0 0 15,0 0-9-15,0 0 0 0,0 0 9 0,0 0 11 16,0 0-3-16,0 0 0 0,0 0-8 0,0 0 0 15,0 0 0-15,0 0 0 0,0 0 16 0,0 0-3 0,0 0 0 0,0 0 0 16,4 0-13-16,6-9 0 16,-6 6 8-16,6 0-8 0,1-4-9 0,-1 1-5 0,1 6-1 0,0-9 0 15,3 2 15-15,0 1 0 0,-4 6 0 0,5-6 0 16,2-4 0-16,-3 7 0 0,-3-3 0 0,-1 3 0 16,1 3 15-16,3-6 5 0,-3 6 2 0,-1-7 0 15,-6 7-22-15,6-6 0 0,-6 6 0 16,3-3 8-16,-3 3-25 0,-4 0-5 0,0 0-1 0,0 0 0 15,7 0 41-15,-4 0 8 0,-3 0 2 0,0 0 0 16,0 0-45-16,0 0-9 0,7-3-2 16,-7 3 0-16,0 0-182 0,4-3-37 0</inkml:trace>
  <inkml:trace contextRef="#ctx0" brushRef="#br0" timeOffset="197517.13">1556 7453 1074 0,'0'0'30'0,"0"0"8"0,0 0-30 0,0 0-8 16,0 0 0-16,0 0 0 0,0 0 52 0,0 0 10 16,0 0 2-16,0 0 0 0,0 0 37 0,0 0 8 0,0 0 2 0,0 0 0 15,0 0-75-15,0 0-16 0,0 0-2 0,-11-3-1 16,11 3 17-16,-7 0 3 0,4 0 1 0,-4 6 0 16,3-6-38-16,-7 3 0 0,8 0 0 0,-8-3-8 31,1 3-20-31,10 0-4 0,-11 4-1 0,1-4 0 0,-1 0 33 0,7 0 0 0,-6 3 0 0,-1-3 0 15,8 4 0-15,-8-1 0 0,4 0 0 0,4 1 0 16,3-7 24-16,-11 0 12 0,7 6 3 0,-6-3 0 16,10-3-11-16,-7 3-3 0,3 0 0 0,4-3 0 15,-3 0-25-15,3 0 0 0,-7 7 0 0,7-7 0 16,-4 3 0-16,4-3 0 0,0 0 0 0,0 0 0 16,0 0 43-16,0 0 3 0,-10 0 1 0,10 0 0 0,0 3-24 15,0-3-5-15,0 0-1 0,0 0 0 0,0 0-17 16,0 0 0-16,0 0 0 0,0 0 0 0,-7 3 0 15,7-3 0-15,0 0 0 0,-4 3 0 0,-3 0 0 0,7-3 0 16,0 0 0-16,0 0 0 0,0 0 0 0,0 0 0 16,-4 10 0-16,4-4 0 0,0-6 18 0,0 0 0 15,0 0 0-15,0 3 0 0,0-3-29 0,0 3-5 16,0 0-2-16,0 4 0 0,0-4 18 0,0 0 0 16,0 3 0-16,4-3 0 0,3 7 0 0,-7-4 0 15,4 3 0-15,-4 1 0 0,7-1 0 0,-7 1 0 16,3-1 0-16,4 3 0 0,-7 1 0 0,4 0 0 15,6-4 0-15,-10 4 0 0,4 2 0 0,3-2 0 0,-7 2 0 16,3-2 0-16,4 3 0 0,-3 2 0 0,-4-8 0 0,7 2 0 16,-3 1 0-16,-4-4 0 15,0 4 0-15,3-4 0 0,-3-2 0 0,7-1 0 16,-7 0 0-16,0 4 0 0,0-4 0 0,0 3 0 0,0-3 0 0,0-6 0 16,0 0 0-16,0 0 0 0,0 0 0 0,0 7 0 15,0-7 0-15,0 3 0 0,4 3 0 0,-4 0 0 16,0-6 0-16,0 0 0 0,0 0 0 0,0 0 0 15,0 7 0-15,0-7 0 0,0 0 0 0,0 0 0 16,0 0 0-16,0 0 0 0,0 0 0 0,0 0 0 16,0 0 0-16,0 0 0 0,0 3 0 0,0-3 0 15,0 0 0-15,0 0 0 0,0 0 0 0,0 0 0 16,0 6 0-16,0-6 0 0,0 0 0 0,0 0 0 16,0 0 0-16,0 0 0 0,7 3 0 0,-7-3 0 15,0 0 0-15,0 6 0 0,3 1 0 0,8-4 0 16,-11-3 0-16,0-3 0 0,10 0 0 0,-10-1 0 15,11 4 0-15,-7 0 0 0,3 0 0 0,-4 0 0 0,-3 0 0 0,11 0 0 16,-8 0 0-16,4-3 0 0,-3 0 0 16,3 0 0-16,3 3 0 0,-6 0 0 0,7 0 0 0,-8 0 17 15,4-3-3-15,-3 0-1 0,6 0-5 0,-6 3-8 16,6-3 11-16,-3-1-11 0,4 4-8 0,-11-3-9 16,11 0-2-16,-8 0 0 0,8 0 34 0,-8 3 6 15,4 0 2-15,-3 0 0 0,-4 0-37 0,7-3-7 16,-7 3-2-16,0 0 0 0,3 0 41 0,-3 0 8 15,0 0 2-15,0 0 0 16,11 0-45-16,-11 0-9 0,0-7-2 0,0 7 0 16,0 0-14-16,0 0-3 0,0 0-1 0,0 0 0 15,0 0-29-15,0 0-5 0,0 0-2 0,0 0 0 16,4 0-67-16,3 0-14 0,7-3-2 0,-14 3-437 0</inkml:trace>
  <inkml:trace contextRef="#ctx0" brushRef="#br0" timeOffset="198038.51">1439 7735 1036 0,'0'0'23'0,"0"0"5"0,0 0 0 0,0 0 1 0,0 0-29 0,0 0 0 15,0 0 0-15,0 0 0 0,0 0 108 0,0 0 16 16,0 0 4-16,0 0 0 0,0 0-52 0,0 0-9 15,0 0-3-15,0 0 0 0,0 0-7 0,0 0-1 16,0 0-1-16,4-3 0 0,-4-3-38 0,10 6-7 16,-6-7-2-16,3 7 0 0,4-6-8 0,-8 6 0 0,8-6 0 15,-1 3 0-15,1-1 0 0,-1 4 0 16,5-3 0-16,-5 0 0 0,1 0 0 0,3 0-9 16,-4 0 9-16,1 0-13 0,0-1 22 0,-8 1 5 0,11 0 1 0,-7 0 0 15,7 0-15-15,-10 3-8 0,3-3 8 0,4 3-13 16,-8 0 13-16,4 0 0 0,-3-6 0 0,-4 6 0 15,3 0 0-15,-3 0 0 0,7 0 0 0,-3 0 0 16,3 0 0-16,-7 0 0 0,3 0 0 0,-3 0 0 16,7-4 0-16,-7 4 0 0,0 0 0 0,0 0 0 15,0 0 19-15,0 0 6 0,0 0 2 0,0 0 0 16,0 0-44-16,0 0-9 0,0 0-2 0,0 0 0 16,0 0-181-16,0 0-37 0,0 0-7 15,0 0-2-15</inkml:trace>
  <inkml:trace contextRef="#ctx0" brushRef="#br0" timeOffset="201283.05">4195 6484 1036 0,'0'0'23'0,"0"0"5"15,0 0 0-15,0 0 1 0,0 0-29 0,0 0 0 0,0 0 0 0,0 0 0 16,0 0 108-16,0 0 16 0,0 0 4 0,0 0 0 0,0 0-21 0,0 0-4 16,0 0-1-16,0 0 0 0,0 0-61 0,0 0-12 15,0 0-2-15,0 0-1 0,0 0-4 0,10 3-1 16,-3 6 0-16,-7 1 0 0,11 2-33 0,-8 1-8 15,4 3 0-15,7 6-1 0,-10-7 21 0,7 7 0 16,-4 0 0-16,0-6 0 0,10 6 0 0,-13-3 0 16,3-1 0-16,-4 1 0 0,4 0 0 0,1 0 0 15,-1-4 0-15,3 4 0 0,-10-3 0 0,7 0 0 16,-3-4 0-16,-1 1 0 0,-3-1 0 0,4-2 0 16,-4-1 0-16,0 0 0 0,7-2 11 0,-7-1 6 15,0 3 2-15,0-5 0 0,0-4-19 0,0 0 0 0,0 0 0 16,0 0 0-16,0 0-12 0,0 0-5 0,0 0-2 0,0 0 0 15,0 0 19-15,0 0 0 0,-7-4 0 16,3-2 0-16,-3-3 48 0,4-4 12 0,-1 4 4 0,-6-7 0 16,-1 0-40-16,0-2-8 0,-3-1-2 0,4-3 0 15,-4 0-22-15,3 0-5 0,0 3-1 0,-6-6 0 16,10 0 14-16,-11-3 0 0,8 6 0 0,-5-3 0 16,12 3 48-16,-8-3 13 0,1 6 3 0,3 0 0 15,3 0-52-15,1 0-12 0,-4 4 0 0,3-1 0 16,4 0 20-16,-7 1 0 0,7 2 1 0,0-2 0 15,0 2-9-15,0 0-1 0,0 1-1 0,7 2 0 16,-7 1 18-16,4 0 4 0,3-1 1 0,-4 1 0 16,4 3-33-16,0-1 0 0,0 1 0 0,4-3 0 15,-1 9-13-15,-2-3-10 0,9-1-1 0,-3 4-1 16,-3 0 40-16,10 0 8 0,-10 4 1 0,6-1 1 16,1 3-71-16,-8 0-14 0,15 4-4 0,-18-4 0 0,4 10 52 15,6-7 12-15,-9 0 0 0,-1 7 0 0,3-3 0 0,-10-4-11 16,11 4 11-16,-8-4-10 0,4 3 10 0,-7 1 0 15,0 0 10-15,0-4-10 0,0 0 0 0,0 1 0 16,0-4 0-16,0 3 0 0,-7 1 0 0,4 2-10 16,-8 1 0-16,11-4 0 0,-10 1 10 0,3-7-10 15,-1 3 10-15,-2-3-10 16,3 4-31-16,0-4-7 0,-4 0 0 0,4 0-1 16,-3 0-115-16,2 3-22 0,1 1-5 0,-7 2-1 0</inkml:trace>
  <inkml:trace contextRef="#ctx0" brushRef="#br0" timeOffset="204967.22">4364 7171 1267 0,'0'0'28'0,"0"0"5"0,0 0 2 0,0 0 1 0,0 0-36 0,0 0 0 0,0 0 0 0,0 0 0 15,0 0 58-15,0 0 5 0,0 0 1 0,0 0 0 16,0 0 0-16,0 0 0 0,0 0 0 0,0 0 0 16,0 0 0-16,0 0 0 0,0 0 0 0,0 0 0 15,0 0-52-15,0 0-12 0,3 0 0 0,4 0 0 16,1-4 44-16,-5 4 5 0,4-3 2 0,4 0 0 16,6 0-31-16,-10-3-5 0,11-1-2 0,-7-2 0 15,3 3-13-15,0-4 0 0,3 1 0 0,1 0 0 16,0-1 0-16,-8 1 0 0,8-1 0 0,-4 1 0 15,4 0-48-15,-8-4-13 0,4 4-3 0,8 2-844 16</inkml:trace>
  <inkml:trace contextRef="#ctx0" brushRef="#br0" timeOffset="205186.95">4456 7268 1378 0,'0'0'30'0,"0"0"6"0,0 0 2 0,0 0 2 0,0 0-32 0,0 0-8 15,0 0 0-15,0 0 0 0,0 0 79 0,0 0 14 16,3 0 3-16,8-3 1 0,-1-1-33 0,-6 1-8 0,6-3 0 0,1 0-1 16,3 0-37-16,4-4-7 15,-8 4-2-15,4-4 0 0,4 1-9 0,-7 0-16 0,6-1 4 0,-10 1-561 16,7-1-113-16</inkml:trace>
  <inkml:trace contextRef="#ctx0" brushRef="#br0" timeOffset="209100.27">1351 8340 1267 0,'0'0'28'0,"0"0"5"0,0 0 2 0,0 0 1 0,0 0-36 0,0 0 0 16,0 0 0-16,0 0 0 0,0 0 83 0,0 0 9 15,0 0 3-15,0 0 0 0,0 0-41 0,0 0-8 16,0 0-2-16,0 0 0 0,0 0-44 0,0-6-8 16,0 6-3-16,7-6 0 0,4-4 11 0,-8 4 0 15,1-4 0-15,6 1 0 0,8 0 0 0,-14-4 0 0,10 1 0 0,7-1 0 16,-7-3 0-16,4 1 0 0,-1 2 0 0,1-3 0 16,0 4 25-16,-1-1 7 15,1 1 2-15,-1-1 0 16,8 4-54-16,-11-4-12 0,4 4-1 0,-4 0-1 15,0 2-3-15,7-2-1 0,-10-1 0 0,3 4-451 0,0 0-91 0</inkml:trace>
  <inkml:trace contextRef="#ctx0" brushRef="#br0" timeOffset="209484.27">1404 8478 1036 0,'0'0'23'0,"0"0"5"0,0 0 0 0,0 0 1 0,0 0-29 0,0 0 0 16,0 0 0-16,0 0 0 0,0 0 108 0,0 0 16 15,0 0 4-15,0 0 0 0,0 0-52 0,0 0-9 16,0 0-3-16,0 0 0 0,0 0 0 0,0 0 0 16,0 0 0-16,0 0 0 0,0 0-51 0,0 0-13 15,0 0 0-15,0 0 0 0,4-9 0 0,-1-1 0 16,4 1 0-16,4-4 0 0,3-2 0 0,7-1 0 16,-10 0 0-16,3 1 0 0,0-1 0 0,7 0 0 0,-7 1 0 0,7-1 0 15,-7 0 0-15,4 4 0 0,-4-4 0 0,-3 3 0 16,3 1 0-16,0 2 0 0,-3-2 0 0,6 3 0 15,-10-1 0-15,4 1 0 0,-4 2-9 0,3 1 9 32,-6 0-104-32,3 0-16 0,-7 6-2 0,0 0-618 0</inkml:trace>
  <inkml:trace contextRef="#ctx0" brushRef="#br0" timeOffset="212985.37">2487 6710 836 0,'0'0'24'0,"0"0"4"0,0 0-28 0,0 0 0 15,0 0 0-15,0 0 0 0,0 0 57 0,0 0 6 16,0 0 1-16,0 0 0 0,0 0 51 0,0 0 10 15,0 0 3-15,0 0 0 0,0 0-52 0,0 0-9 16,0 0-3-16,0 0 0 0,0 0-51 0,0 0-13 0,0 0 0 0,0 0 0 16,0 0 54-16,0 0 8 0,0 0 2 0,0 0 0 15,0 0-64-15,0 0 0 16,7-4-16-16,0 1 3 0,-3 0 13 0,3 0 0 0,3 0 0 0,4-3 0 16,-3 6 8-16,0-7-8 0,6 4 9 0,1-3-9 15,-7 0 9-15,3-1-9 0,-4 7 8 0,1-12-8 16,3 6 0-16,-11 2 0 0,8-2 8 0,-4 0-8 15,-3-3-13-15,6 2-5 0,-6 1-1 0,3 0 0 16,3-4-123-16,-10 7-25 16,11 0-5-16,-11 3 0 0</inkml:trace>
  <inkml:trace contextRef="#ctx0" brushRef="#br0" timeOffset="213298">2515 6766 1267 0,'0'0'28'0,"0"0"5"0,0 0 2 0,0 0 1 0,0 0-36 0,0 0 0 15,0 0 0-15,0 0 0 0,0 0 44 0,0 0 1 16,0 0 1-16,0 0 0 0,0 0-17 0,0 0-3 0,7 0-1 15,0-3 0-15,0 3 12 0,4 0 3 0,0-6 0 0,-1 6 0 16,-6-7-19-16,6 7-3 0,4-6-1 0,-3 3 0 16,0 0-17-16,-1 0 0 0,1-4 0 0,-8 7 0 15,8-6 0-15,-8 6 0 0,8-6 0 0,-4 3 0 16,-7 0 0-16,14 3 0 0,-14-4 0 0,4 1 0 31,3 3-99-31,-7 0-23 0,0 0-5 0,0 0-1 0</inkml:trace>
  <inkml:trace contextRef="#ctx0" brushRef="#br0" timeOffset="-214295.15">2618 6722 1036 0,'0'0'23'0,"0"0"5"0,0 0 0 0,0 0 1 0,0 0-29 0,0 0 0 16,0 0 0-16,0 0 0 16,0 0 57-16,0 0 6 0,0 0 1 0,0 0 0 0,0 0-16 0,0 0-4 15,-11 0 0-15,11 0 0 0,0 0-19 16,0 0-4-16,0 0-1 0,-3 0 0 0,3 0 20 0,0 0 4 16,0 0 1-16,0 0 0 0,0 0-21 0,0 0-4 15,0 0 0-15,0 0-1 0,0 0-19 0,0 0 0 16,0 0 0-16,0 0 0 0,0 0 0 0,0 0 0 15,0 0 0-15,0 0 0 0,0 0 0 0,0 0 0 16,3-6 0-16,8 0 0 0,-11 2 16 0,10 1-1 16,-6 0 0-16,3 3 0 0,-7-6-24 0,14 6-5 15,-14-6-1-15,0 6 0 0,3 0 15 0,-3 0 0 16,0 0 0-16,0 0 0 0,0 0 0 0,0 0 0 16,0 0 0-16,0 0 0 0,0 0 0 0,0 0 0 0,0 0 0 0,0 0 0 31,0 0-25-31,0 0-3 0,-3 0 0 0,-8 0 0 15,1 6-6-15,-4-6-2 0,3 0 0 0,0 6 0 0,-3-3 36 0,0 0 0 0,4 4 0 0,-8-4 0 16,7 3 0-16,4 0 0 0,-3-2 0 0,3-4 0 16,7 0 44-16,0 0 16 0,0 0 4 0,0 0 0 15,0 0-52-15,0 0-12 0,0 0 0 0,0 0 0 16,0 0-16-16,0 0-5 0,0 0-2 0,7-4 0 16,3-2 23-16,4 6 0 0,-3-9 0 0,10 2 8 15,-7 1 9-15,8 0 2 0,-8 0 0 0,0-4 0 16,-4 4-19-16,4 0 0 0,-3-7 0 0,-4 7 0 15,7 0 0-15,-10 2 0 0,3-2 0 0,-4 0 0 0,-3 6 35 16,0 0 3-16,0 0 1 0,0 0 0 0,0 0-51 0,0 0-9 16,0 0-3-16,0 0 0 15,0 0-38-15,-10 6-8 0,6 0-2 0,-17 4 0 16,10-4 1-16,-6 7 0 0,-4-7 0 0,7-3 0 0,-8 10 57 0,12-7 14 16,-4-6 0-16,3 6 0 0,0 0 48 0,4-2 13 15,0 2 3-15,0 0 0 0,7-6-52 16,0 0-12-16,0 0 0 0,0 0 0 0,0 0 0 0,0 0 0 15,0 0 0-15,0 0 0 16,0 0-48-16,0 0-13 0,7 0-3 0,0 0 0 0,4 0 103 0,7-6 20 16,-8 3 4-16,-6 0 1 0,17-1-52 0,-18 4-12 15,8-3 0-15,0 3 0 0,-1-3 0 0,-10 3 0 16,4 0 0-16,-4 0 0 16,0 0-22-16,0 0-7 0,0 0-2 0,0 0 0 15,0 0-53-15,0 0-10 0,-4 0-2 0,-6 6-1 0,10-2 77 0,-14-1 20 0,6 6 0 0,5-9 0 16,-8 6 0-16,1-6 0 0,6 7 0 0,-6-7-311 15,10 0-58-15</inkml:trace>
  <inkml:trace contextRef="#ctx0" brushRef="#br0" timeOffset="-212859.63">1489 8290 806 0,'0'0'17'0,"0"0"4"0,0 0 1 0,0 0 2 0,0 0-24 0,0 3 0 0,0-3 0 0,0 0 0 15,0 0 0-15,0 0 0 16,0 0 0-16,0 0 0 0,0 0 56 0,0 0 6 0,0 0 2 0,0 0 0 15,0 0 0-15,0 0 0 0,0 0 0 0,0 0 0 16,0 0-52-16,0 0-12 16,10-6 0-16,-6 0 0 0,3-1 0 0,7-2 0 0,-3-1 0 0,-1 1 0 15,4 0 54-15,-3-1 8 0,-1 1 2 0,5-1 0 16,-5 1-52-16,1 3-12 0,-1-4 0 0,1 4 0 16,-8 0 0-16,1-1 0 0,3 4 0 0,-7 3 0 15,0 0 0-15,0 0 0 0,0 0 0 0,0 0 0 16,0 0 0-16,0 0 0 0,0 0 0 0,0 0 0 15,0 0-48-15,-7 0-13 0,3 3-3 0,-6 1 0 16,-1 2 52-16,-3 0 12 0,0 4 0 0,3-1 0 0,-6 0 0 16,3 1 0-16,3-1 0 0,-3 1 0 0,3-1 28 15,1 0 9-15,-1 1 2 0,4-4 0 0,0 4-11 0,4-4-3 16,-4-3 0-16,7-3 0 0,0 0-25 0,0 0 0 16,0 0 0-16,0 0 0 0,0 0 0 0,0 0 0 15,0 0 0-15,0 0 0 16,7-3-21-16,-4-3-10 0,8-1-1 0,-1-2-1 0,1-4 53 0,3 1 10 15,0 2 2-15,4-5 1 0,-4 2-33 0,0 1 0 16,7 2 0-16,-10 1 0 0,-1-1 0 0,1 4 0 16,-4 3 0-16,0 0 0 15,-7 3-96-15,0 0-25 0,0 0-6 0,4 3-1 0</inkml:trace>
  <inkml:trace contextRef="#ctx0" brushRef="#br0" timeOffset="-210226.01">1679 7327 597 0,'0'0'16'0,"0"0"5"0,0 0-21 0,0 0 0 15,0 0 0-15,0 0 0 0,-3-3 56 0,3 3 6 16,0 0 2-16,0-6 0 0,-4 0 0 0,-3-1 0 15,7 7 0-15,-3-6 0 0,3 6 0 0,0-6 0 0,-11 0 0 16,11 2 0-16,-11-2-27 0,11 3-5 0,-10 0 0 0,6-3-1 16,-6 2 17-16,10 1 3 0,-11 0 1 0,8-3 0 15,-8 3-16-15,0-3-2 0,4 2-1 0,4 1 0 16,-8 3 5-16,1-3 1 0,-1 0 0 0,8 3 0 16,-8-3-29-16,0 3-10 0,8 0 0 0,-8-3 9 15,1 3-9-15,-1 0 0 16,8 0 0-16,-8 0 0 0,0 0 15 0,1 0-3 0,6 0 0 0,-6 0 0 15,-1 3 7-15,4-3 1 16,4 0 0-16,-8 3 0 0,7-3-12 0,-6 3-8 0,3 0 12 0,3 0-12 16,-6 1 18-16,6-1-3 0,-6 0-1 0,3 0 0 15,3 0-25-15,-7 0-5 0,1 0 0 0,-1 4-1 16,8-4 17-16,-8 3 0 0,1 0-8 0,6-3 8 16,-3 4 0-16,3-1 0 0,-6 0 0 0,-1 0 0 0,8 1 0 0,-8-1 0 15,1 3 0-15,10-2 0 16,-7 2 0-16,3-3 0 0,-7 1 0 0,8 2 0 0,-4 0 0 0,3-2 0 15,-3 2 0-15,4 1 0 0,3-1 0 0,-4 0 0 16,-3-2 0-16,4 2 0 0,3 4 0 0,-7-4 0 16,3 0 0-16,4 4 0 0,-7-1 0 0,3 1 0 15,4 0 0-15,0-1 0 0,-3 1 0 0,-4-4 0 16,7 4 0-16,-4-1 0 0,-3-2 0 0,7 2 0 16,-3 1 0-16,3-1 0 0,0 4 0 0,-7-4 0 15,7-2 0-15,0 2 0 0,0 1 0 0,0-1 0 16,0-2 0-16,0 2 0 0,0 1-9 0,0-1 9 15,0 1-13-15,0-4 5 0,0 4 8 0,0-1 9 0,0 4-1 16,0-3-8-16,0-4 0 0,7 4 0 0,-7 9-15 16,0-10 5-16,0-2 10 0,0 2 12 0,3 1-2 0,-3-7-1 15,0 10-9-15,7-10 0 0,-7 3 0 0,4-2 0 16,-4 5 0-16,0-6 0 0,7 4-12 0,-4-4 12 16,-3 0 0-16,4 1 0 0,3-1 0 0,-7 0 12 15,0 4-12-15,4-4 0 0,3 0 0 16,-4-3 0-16,-3 3 0 0,11 1 0 0,-8-1 0 0,-3 0 0 15,7 4 0-15,-3-4 0 0,3-3 0 0,-7 3 0 16,14 1 0-16,-14-1 0 0,4 0 0 0,3 0 0 16,-4 4 0-16,4-4 0 0,4 0 0 0,-1 1 0 15,-6-1 0-15,6-3 0 0,-10 3 0 0,11-3 0 16,-7 4 8-16,6-4-8 0,1 3 12 0,-1-3-4 16,-6 0-8-16,-4 1 0 0,10-1 0 0,1 0 0 15,-7 0 0-15,-4-3 0 0,10 3 0 0,-3 0 0 0,-3 0 0 0,3-3 0 16,-4 4-11-16,1-1 11 0,3-3 0 0,3 0-8 15,-6 3 8-15,7-3 0 0,-8 3 0 0,4-3 0 16,4 0 0-16,-8 3 0 0,8-3 0 0,-1 0 0 16,-6 0 0-16,7-3 0 0,-4 0 0 0,7 3 0 15,-11-3 0-15,8 0 0 0,-1 3 0 0,1-4 0 16,0 1 0-16,-1-3 0 0,1 3 0 0,-4 0 19 16,3-4-3-16,1 4-1 0,0-3-15 0,-1 0 8 15,1 3-8-15,-1-4 0 0,4 4 0 0,-3-3 8 16,0 3-8-16,-1-3 0 0,4-1-12 0,-3 1-6 15,-1 0-1-15,1-1 0 0,-4 1 19 0,4 3 0 16,-1-3 0-16,1 0 0 0,-8-1 0 0,4 4 0 0,4-3 0 16,-7 3 0-16,6-4 0 0,-10 1 0 15,11 0 0-15,-8 3 0 0,4-4 0 0,-7 4 0 16,4-3 0-16,3-3 0 0,-4 2 48 0,4 1 12 0,-3-3 4 16,0-1 0-16,3 4-64 0,-7-7 0 0,3 4-9 0,4-3 0 15,-7-1 9-15,4 4 12 0,3-4-2 0,-4 1-1 16,-3 2-9-16,0-2 0 0,4-1 0 0,3-3 0 15,-7 4 0-15,0-4 0 0,3 0 0 0,-3 1 0 16,7-1 40-16,-7-3 5 0,0 4 2 0,0-4 0 16,0 0-24-16,0 3-5 0,0 1-1 0,0-1 0 15,0 0-17-15,0 4-12 0,0-1 1 0,0 1 1 16,0-1 25-16,-7 1 5 0,7 2 0 0,-3-2 1 16,3-4 26-16,-7 0 5 0,3 1 0 0,-6 2 1 15,6-3-42-15,-6 7-11 0,3-10 0 0,-1 3 0 0,-2-2 0 16,-1 2 0-16,1 3 0 0,-4-2 0 0,-8 2 12 0,8-2 0 15,-7 2 0-15,7 0 0 0,-7 4-12 16,0 0-17-16,-4-1 4 0,4 1 1 0,0-1 0 0,3 4 1 16,-3 0 0-16,-4 3 0 15,4-4-18-15,-4 4-4 0,11 0-1 0,-7 3 0 16,0-3-50-16,7 0-9 0,-7 0-3 0,-1 0-913 0</inkml:trace>
  <inkml:trace contextRef="#ctx0" brushRef="#br0" timeOffset="-206695.4">4498 6268 1062 0,'0'0'23'0,"0"0"5"0,0 0 0 0,0 0 3 16,0 0-31-16,0 0 0 0,-4-7 0 0,4 7 0 0,0 0 41 0,-3-6 3 15,3 6 0-15,0-6 0 0,0 6 6 0,-7-7 2 16,3 1 0-16,4 6 0 0,0-3 4 0,-7 0 2 16,7 3 0-16,-3-6 0 0,-4-1-1 0,3-2 0 15,1 6 0-15,3 0 0 0,-11-4 0 0,11 1 0 16,-7 3 0-16,0-3 0 0,0 3-29 0,3-1-7 16,-3 1-1-16,-7-3 0 0,7 0-12 0,-3 3-8 15,2-1 8-15,-2-2-8 0,-1 3 9 0,-3 0-9 0,7 0 12 16,-3 0-12-16,2 0 0 0,-2 3 0 0,3-4 0 0,-4 4 0 15,1 0 32-15,3 0 0 0,0 0 0 0,-4 0 0 16,-3 0-24-16,10 0-8 16,-3 4 0-16,-3-4 0 0,6 3-10 0,-13-3-9 0,13 3-1 0,0-3-1 15,-6 3 8-15,-1 0 1 0,4 0 1 0,0 0 0 16,4 0 11-16,-11 4 0 0,10-1 0 0,-3 0 0 16,0 4 0-16,0-4 0 0,3 0 0 0,-6 4 0 15,-1-1 0-15,1 0 0 0,6 1 0 0,-7-1-8 16,1 1 8-16,3-1-12 0,0 1 12 0,-4 2-12 15,1-3 12-15,3 4 0 0,0 3 0 0,-4-1 0 16,4 1 0-16,3 0-8 0,-6-1 8 0,3 4-8 16,0 3 8-16,-4-3 0 0,0 3 0 0,1-3 0 0,6 3 0 15,-6 0-8-15,-1-4 8 0,1 8-8 0,3-5 8 0,0 1 0 16,-4 0 0-16,4-3 0 0,0 0 0 0,0 0 0 16,3 0 8-16,-3-4-8 0,4-2 0 0,3 9 0 15,0-3 0-15,0-1 0 0,0 1 0 0,0 0 0 16,0 0 0-16,10 3-12 15,-10-7-17-15,4 7-4 0,3-9-1 0,7 9 0 0,-11-6 34 0,8-1 0 16,0 1 0-16,-1 3 0 0,4-4 0 0,-3 1 0 16,-1 0 0-16,5-4 0 0,-8-2 0 0,3 2 0 15,4-2 0-15,-3-1 0 0,-4 0 0 0,4 1 0 16,-1-4 0-16,8 0 0 0,-11 1 0 0,10-1 0 16,-6 0 0-16,-4 1 0 0,11-1 0 0,-4-3 0 0,-4 3 0 15,12 0 0-15,-12-2 0 0,8-1 0 0,-1 0 0 0,1 0 0 16,0-3 0-16,-4 3 0 0,7-3 0 0,-7-3 0 15,7 3 0-15,-7-3 0 0,8 3 0 0,-8-3 0 16,7-4 0-16,-3 1 0 0,-8 3 0 0,8-3 0 16,-8 0 26-16,4 2 12 0,-3-5 2 0,3 3 1 15,7-1-14-15,-10-2-3 0,-1 0-1 0,5-1 0 16,-5 1-23-16,1-1-16 0,-1-2 2 0,4-1 1 16,-3 1 21-16,7-1 4 0,-1-2 0 0,-10 2 1 15,0 0-13-15,4-2-15 0,0 2 3 0,-1-2 1 16,1 2 11-16,3-3 0 0,-4 4 0 0,-6-1 0 15,3 1 0-15,0-4 0 0,0 4 8 0,-3-1-8 16,3 4 10-16,-7-7-2 0,3 3-8 0,1 1 12 16,-1-1-12-16,-3 1 0 0,4-1 0 0,-4-2 0 15,0 2 19-15,0 0 1 0,-4-2 0 0,4-1 0 16,-3-3-32-16,3 0-7 0,-4-3-1 0,1 4 0 0,3-4 20 0,-7 0 0 16,3 0 0-16,4 0 0 15,-7 0 34-15,0 0 10 0,0 3 3 0,-4-3 0 0,8 3-9 16,-11 1-2-16,10-1 0 0,-10 0 0 0,4 3-12 0,-5-3-4 15,8 4 0-15,-7-1 0 0,0 4-12 0,4-1-8 16,-5 4 8-16,1-1-8 0,4 1 12 0,-1 3-1 16,1 2-1-16,-1-2 0 0,0 3-10 0,8 3-16 15,-8 0 4-15,1-3 1 0,3 3-1 0,0 0 0 16,0 0 0-16,3 0 0 16,4 0-32-16,-11 0-8 0,4 0 0 0,7 0-1 15,-7 3-20-15,0 0-4 0,4-3-1 0,-8 0-882 0</inkml:trace>
  <inkml:trace contextRef="#ctx0" brushRef="#br0" timeOffset="-205561.71">2699 5854 787 0,'0'0'22'0,"0"0"6"0,0 0-28 0,0 0 0 0,0-7 0 0,-7 1 0 15,7 6 82-15,0-9 11 0,0 9 3 0,-4-7 0 16,4-2-20-16,-7 3-4 0,0-1-1 0,7 1 0 15,-7 0-3-15,-4-4-1 0,11 4 0 0,-10-3 0 16,3-1-12-16,-4 1-3 0,1 3 0 0,-1-4 0 16,-3-2-33-16,3 2-7 0,-3 1-2 0,-3 0 0 15,2 2 3-15,1-2 1 0,-3 3 0 0,3-1 0 16,-1 1 22-16,-6 0 5 0,7 3 1 0,-7-4 0 16,7 4-28-16,-7 0-6 0,7 0 0 0,-7 0-8 0,10 3 17 0,-10 0-3 15,7 0-1-15,0 0 0 0,-4 3-13 0,4 0 0 16,0 0 0-16,-4 4 0 0,4-1 0 0,0 0 0 15,-4 3-8-15,1-2 8 0,6 5 0 0,-10 4-10 16,7-3 10-16,0 2-8 0,-8-2 8 0,12-1-10 16,-11 4 10-16,7 0-10 0,3 2 10 0,-3 1 0 15,-7 3 0-15,7 0 0 0,3 3 0 0,-7-3 0 16,11 6 0-16,-3 1 0 0,3 2 0 0,3 0 0 16,-6 1 0-16,10 2 0 0,-4-2 0 0,4-1 0 15,-7-3 0-15,7 0 0 0,7 1 0 0,-7-1-13 16,4 0 5-16,-4 3 8 0,10 1-8 0,-6-4 8 15,3 3 0-15,3 1 0 0,4-4-19 0,-3 3 1 0,10-3 0 0,-7 1 0 16,7-4 18-16,-6 0 0 0,6-3 0 16,3 0 0-16,1-3 0 0,0-1 0 0,-1 1 0 0,1-3 0 15,3-4-9-15,-14 1 9 0,11-4-13 0,7 1 5 16,-7-1 8-16,-4-6 8 0,7 4-8 0,4-7 11 16,-11 0-11-16,7 0 0 0,4 0 0 0,-7-4-11 15,-1 4 11-15,8-6 0 0,-7 0 8 0,-1 0-8 16,-2-4 0-16,-1 4 0 0,-4-7 0 0,5-2 8 15,-1 5-8-15,0-2 0 0,-3-1 0 0,3 1 0 16,0-4 39-16,-7 3 6 0,7-5 2 0,-10 2 0 16,3 0-24-16,0-3-5 0,4 4-1 0,-4-4 0 15,-4-3 7-15,1 6 2 0,3-9 0 0,-3 3 0 16,-1 0 0-16,-6-6 0 0,3 3 0 0,0 3 0 16,0 0 4-16,-4 0 1 0,-3 0 0 0,0 3 0 15,0-2 0-15,-3-5 0 0,3 1 0 0,-11-3 0 0,8 0 1 16,-8 0 1-16,4-4 0 0,4 1 0 0,-8 3-17 0,0 0-3 15,-3-1-1-15,7 4 0 0,-3 3-3 0,3 0-1 16,-11 0 0-16,7 7 0 0,4-4 0 0,-10 6 0 16,3-2 0-16,-1 2 0 0,5-3-8 0,-11 4 8 15,7-1-8-15,-4 1 8 0,0-1-8 0,8 4-17 16,-8-4 4-16,0 4 1 0,1 0 0 0,-1-1 0 16,-6 1 0-16,2-1 0 15,-9 7-74-15,2-3-14 0,-6 3-4 0,-7 3-1012 0</inkml:trace>
  <inkml:trace contextRef="#ctx0" brushRef="#br1" timeOffset="-182100.26">2879 5913 489 0,'0'0'10'0,"0"0"2"0,0 0 1 0,0 0 3 0,0 0-16 0,0 0 0 15,0 0 0-15,0 0 0 16,0 0 22-16,0 0 2 0,0 0 0 0,0 0 0 0,0 0-24 0,0 0-20 16,0 0 4-16,0 0 1 0,0 0 15 0,0 0 0 15,0 0 0-15,-4-3 0 0,4 3 21 0,0 0 7 16,0 0 2-16,0 0 0 0,0 0-7 0,0 0-2 15,0 0 0-15,0 0 0 0,-3-3 6 0,3 3 1 16,0 0 0-16,0 0 0 0,0 0-36 0,0 0-8 0,0 0 0 0,0 0-1 16,0 0 17-16,0 0 0 15,0 0 0-15,0 0 0 0,0 0 0 0,0 0-15 16,0 0 3-16,0 0-204 0,0 0-42 16</inkml:trace>
  <inkml:trace contextRef="#ctx0" brushRef="#br1" timeOffset="-181122.66">2103 5838 1074 0,'-18'-3'30'0,"14"0"8"0,-6 3-30 0,3-3-8 0,-7-1 0 0,3 1 0 16,-3 0 104-16,0 3 19 0,3-9 4 0,-13 9 1 16,13-7-72-16,-14 1-13 0,8-3-3 0,-1-4-1 15,-3 4-27-15,-4-4-4 0,4 1-8 0,-4-7 11 16,-6 0-39-16,2 0-8 0,-2-3-2 0,-5-3 0 16,1 0-27-16,0 0-6 0,-1 0-1 0,1-3 0 15,3 0 59-15,8 2 13 0,-8 5 0 0,7-5 0 16,1-2 51-16,2 0 10 0,5 0 3 0,-11-7 0 15,10 1-20-15,-3-1-4 0,-4-2-1 0,4 2 0 0,7 1-7 0,3 2 0 16,1 1-1-16,3 0 0 16,3-1 1-16,4 1 1 0,0-4 0 0,11-2 0 0,-1-4-18 0,1 0-4 15,6-3-1-15,1-3 0 0,-4 3 19 0,7 4 4 16,4-1 1-16,10-3 0 0,-14 0-21 0,15-3-4 16,-1-3-1-16,4-3 0 0,3 2-8 0,4 1 0 15,3 6 0-15,-3-6 0 0,0 9 0 0,0 1 0 16,-7-7 0-16,7 0 0 0,10 6 0 0,-10 0 0 15,0 7 0-15,0-7 0 0,-11 10 0 0,0 5 8 16,1-2-8-16,-12 6 8 0,-3 3-8 0,4 4-17 16,-11 2 4-16,7 1 1 15,-10 5-30-15,0-2-6 0,-4 6 0 0,0-3-1 16,-4 6-50-16,-3 0-9 0,0 0-3 0,0 0 0 16,0 0 11-16,0 0 3 0,0 0 0 0,-3-4 0 15,-11 4 33-15,3 4 8 0,0-4 0 0,-3 0 1 0,-3 0 55 0,2 0 8 16,1 0 4-16,-3 0 0 0,3 0 83 0,0 0 17 15,-4 0 3-15,4-4 1 0,0 1-23 0,3 3-4 0,-3 0-1 0,3-3 0 16,1 0-19-16,3 3-4 0,0 0-1 0,7 0 0 16,0 0-9-16,0 0-3 0,0 0 0 0,0 0 0 15,0 0-38-15,0 0-14 0,3-9 9 0,8 2-9 16,-1 1-12-16,5-3-8 0,6-1-2 0,-7 4 0 16,7 0 7-16,0-1 2 0,-3 1 0 0,3 0 0 15,0 0 13-15,-7 3 15 0,7-1-3 0,-7 4-1 16,1 0-25-16,2 0-5 0,-6 4-1 0,3-1 0 15,-3 3 7-15,-8 0 1 0,4 4 0 0,-3-1 0 16,3 0-16-16,-7 4-4 0,0 3 0 0,0-1 0 16,-11 4-6-16,4 3-2 0,-4 3 0 0,8 0-468 15,-11-3-93-15</inkml:trace>
  <inkml:trace contextRef="#ctx0" brushRef="#br1" timeOffset="-180542.82">2942 2721 955 0,'0'0'27'0,"0"0"6"0,0 0-33 16,0-6 0-16,0 3 0 0,-7-10 0 0,7 7 92 0,0 0 11 15,-3-4 2-15,3 4 1 0,0 0-9 0,-7-7-1 16,3 7-1-16,4 0 0 0,-7-4-27 0,3 4-6 16,1-3-1-16,-4 2 0 0,3 4-13 0,-3-3-2 15,4 3-1-15,-4 0 0 0,7 3-23 0,-7 0-5 16,0 0-1-16,3 0 0 0,4 0-16 0,-7 0 0 15,3 6 0-15,4 0-9 0,-10 4-3 0,6-1 0 16,4 0 0-16,0 7 0 16,0 0-16-16,0-1-3 0,0 4-1 0,14 3 0 0,-14 6 20 0,11 1 3 15,0 5 1-15,-4 4 0 0,3-1 23 0,1 1 5 0,-1 3 0 16,5 0 1 0,2-7-41-16,-6-3-8 0,-4 1-1 0,3-1-1 15,8-6-3-15,-11 0-1 0,4-6 0 0,-4 6 0 0,3 0 34 0,-3-9 0 0,0 3 0 0,-7 0 0 31,4-4-65-31,3-2-7 0,-7 2 0 0,-7-2-624 0</inkml:trace>
  <inkml:trace contextRef="#ctx0" brushRef="#br1" timeOffset="-180347.86">2805 3104 1263 0,'0'0'28'0,"0"0"5"0,0 0 2 0,0 0 1 0,0 0-36 0,0 0 0 0,0 0 0 0,0 0 0 15,0 0 8-15,0 0-8 0,0 0 0 0,3-7 0 16,8 4 0-16,-1 0 0 0,4-3 0 0,4 0 0 16,-7-1 106-16,6-2 18 0,1 3 3 0,-4-7 1 15,7 4-103-15,-7-4-25 0,0 4 0 0,4 3 0 0,-4-10 0 0,0 6 0 16,-3-2 0-16,-1 3-763 16</inkml:trace>
  <inkml:trace contextRef="#ctx0" brushRef="#br1" timeOffset="-180110.46">3179 2646 1591 0,'0'0'35'0,"0"0"7"0,0 0 2 0,0 0 0 0,-4 0-35 0,4 0-9 16,0 0 0-16,0 0 0 0,0 0 54 0,0 0 9 16,0 0 1-16,0 0 1 0,0 0-45 0,0 0-10 15,0 0-2-15,0 0 0 0,4 0-8 0,3 9 0 16,-7 1 0-16,3-4 0 0,1 7 0 0,3-1 0 0,3 4-9 0,-6-4 9 15,6 4 0-15,1 6 0 0,-8-3 0 0,5 0 0 16,2 3 0-16,-6 6 0 0,6-6 0 0,-6 0 0 16,3 3 0-16,-4 3 0 0,4-6 0 0,4-3 0 31,-7 3-177-31,6 0-39 0</inkml:trace>
  <inkml:trace contextRef="#ctx0" brushRef="#br1" timeOffset="-179689.81">3535 2793 1882 0,'0'0'41'16,"0"0"9"-16,0 0 2 0,-4-3 1 0,-3-3-42 0,7 0-11 0,-10 3 0 0,10 3 0 0,0-4 56 0,0 4 8 15,0 0 3-15,-11 0 0 0,4 0-44 0,0 4-9 16,0-1-2-16,3 6 0 15,4 0-34-15,0 7-7 0,-7-3-2 0,7 6 0 16,7-1 3-16,-7 1 1 0,4 6 0 0,3-9 0 0,0 3 27 0,0 0 0 16,-3-7 0-16,3 4 0 0,3-4 0 0,-6-2 0 15,6-4 0-15,1 0 0 0,-11 1 0 0,11-1-8 16,-8-3 8-16,-3-3 0 0,7 0 0 0,-7 0 0 16,4-3 0-16,6 0 0 0,-10 0 0 0,4-4 0 0,3 1 0 15,-14-3 0-15,14-1 0 0,-7 1-15 0,0-4 4 16,0 1 1-16,0-1 10 0,0 1 0 0,0-7 0 0,0 6 0 15,-7-2 20-15,7-1 4 0,-4 3 0 0,4 4 0 16,-7 0 0-16,7 2 0 16,0 7 0-16,0 0 0 0,0 0-24 0,0 0-8 0,0 0 0 0,0 0 0 15,0 7-45 1,0-1-9-16,7 3-2 0,-7 4 0 16,4-1 27-16,-4 1 5 0,7-1 0 0,-4 1 1 0,4-4-49 0,-7-2-11 15,4-1-1-15,-1 0-1 0,5 4-26 0,-5-10-5 0,4 3 0 0,-3-3-214 16,3-3-42-16</inkml:trace>
  <inkml:trace contextRef="#ctx0" brushRef="#br1" timeOffset="-179192.69">3729 2815 1620 0,'0'0'36'0,"0"0"7"0,0-3 1 15,-4-6 1-15,1 2-36 0,3 1-9 0,0 0 0 0,0 6 0 0,0 0 99 0,0 0 17 16,0 0 4-16,0 0 1 0,0 0-113 0,-11 6-22 16,11 4-5-16,-7 5-1 0,7 1 11 0,0 3 9 15,7 0-13-15,-7-1 5 0,0 1 8 0,11-6 0 16,-11 2 0-16,0-2 0 0,7 0 0 0,-4-10 0 15,4 3 0-15,1-3 0 0,-5-3 0 0,4-3 0 16,0 0 0-16,0-3 0 0,4-7 0 0,-1 0 0 16,-6-5 0-16,6-1 0 0,1 0 10 0,0 0 7 15,-8 0 2-15,4-3 0 0,0 4-32 0,0 2-7 16,4-3 0-16,-8 3-1 0,5 1 21 0,-8-1 0 16,7 0 0-16,-7 4 0 0,3-1 0 0,1 4 0 15,-1 6 0-15,4-7 0 0,-7 10 0 0,4 0-16 16,3 0 3-16,3 10 0 0,-6-4-6 0,6 3-1 15,1 1 0-15,0 2 0 0,-4 1 20 0,0 3-10 0,3 2 10 0,1 1-8 16,0 3 8-16,3 0 0 0,-4 6 0 0,1-3 0 31,-4 4-24-31,0 5-2 0,3 1-1 0,-6 2 0 0,7-2 27 0,-11-4 0 0,0 0 0 0,-4 1 0 16,4-4 0-16,-11 0 0 0,4 1 0 0,-3 2 0 16,3-3 46-16,-11 0 14 0,8-6 4 0,-5-3 0 15,5-3-52-15,-4 3-12 0,3-13 0 16,-3 10 0-16,3-13 0 0,-3-3 0 0,4-3 0 0,-1 3 0 15,-3-16 54-15,4 10 8 0,2-10 2 0,5-3 0 16,-8-3-20-16,8 3-4 0,-1-3-1 0,1 0 0 16,3 0-11-16,0 7-3 0,3-1 0 0,1-3 0 15,3 7-25-15,0 5 0 0,4 1 0 0,-8 0 0 16,8-3-46-16,-1 9-14 0,-6-7-4 0,6 1 0 16,-3 6 52-16,7 0 12 0,-3 0 0 0,0-3 0 15,-8-3-156-15,8-7-29 0,-1 7-6 0,1-1-589 16</inkml:trace>
  <inkml:trace contextRef="#ctx0" brushRef="#br1" timeOffset="-177585.6">4551 2665 576 0,'0'0'12'0,"0"0"4"0,0 0 0 0,0 0 0 0,0 0-16 0,0 0 0 0,0 0 0 0,0 0 0 16,0 0 54-16,0 0 8 0,0 0 2 0,0 0 0 15,0 0 5-15,0 0 2 0,0 0 0 0,0 0 0 16,0 0-11-16,0 0-3 0,0 0 0 0,0 0 0 15,0 0-45-15,0 0-12 0,0 0 0 0,0 0 0 16,0 0 53-16,0 0 9 0,0 0 2 0,0 0 0 16,0 0-52-16,0 0-12 0,0 0 0 0,0 0 0 15,0 0 0-15,0 0 0 0,0 0 0 0,0 0 0 16,0 0 0-16,0 0 0 0,0 0 0 0,0 0 0 16,0 0 28-16,0 0 2 0,0 0 1 0,0 0 0 15,3-10-31-15,4 7 0 0,4-3 0 0,-7-3 0 0,10 2 25 0,-7-2-1 16,7 3 0-16,0-10 0 0,7 3-12 0,-3-2-2 15,6-1-1-15,1 0 0 0,0-2 44 0,-1-1 9 16,-2-3 2-16,-1 3 0 0,4 0-64 0,-8-3 0 16,4 3 0-16,4-3-10 0,-4 4 29 15,0 2 5-15,1-3 2 0,-1 3 0 0,0 1-26 0,0-1-14 16,-3 7 2-16,-1-10 0 0,1 9 4 0,-4-5 8 16,0 9-13-16,0-10 5 0,0 6 8 0,1-2 0 15,-5 6 0-15,-3-7 0 0,4 4 0 0,-4 2 0 16,-4 1 0-16,4-3 0 0,-3 6 0 0,3-1 0 15,-4 1-9-15,-3-6 9 16,4 6-53-16,-4 3-7 0,0 0 0 0,0 0-1 0,0-3 49 0,0 3 12 16,0 0 0-16,0-7 0 15,-4 1-90-15,4 6-15 0,-7-6-3 0,4 3-1 16,3 3 21-16,-4-7 4 0,-3 7 0 0,4-6 1 16,-4 0 21-16,0 3 4 0,0 0 1 0,3 0 0 0,-6 3 57 0,2-4 25 0,5 4-1 0,-4 0-1 15,-4-3 9-15,4 3 1 0,0 0 1 0,-3 0 0 16,-1 0 24-16,4 0 5 0,-4 0 1 0,4 0 0 15,-3 0 0-15,3 0 0 0,0 0 0 0,-4 0 0 16,7 0 0-16,4 0 0 16,-7 0 0-16,7 0 0 0,0 0-52 0,0 0-12 0,0 0 0 0,0 0 0 15,0 0 36-15,0 0 4 0,0 0 0 0,0 0 1 16,0 0-41-16,0 0 0 0,0 0-11 0,11-3 3 16,0-3-20-16,6 0-4 0,1-1-1 0,7-2 0 0,-4-1 41 0,0 1 9 15,7 0 2-15,0-1 0 0,-6 4-9 16,-5-3-2-16,1-1 0 0,-1 1 0 0,1 2-8 0,-11 1 8 15,11 3-8-15,-11 0 8 0,3 0-8 0,-3 3 10 16,4 0-10-16,-4 0 10 0,-7 3-2 0,7 0-8 16,-7 0 12-16,0 7-4 0,4-1-8 0,-8 7-12 15,4-1 2-15,0 4 1 16,-3 6-20-16,-4-6-4 0,3 9-1 0,-3-6 0 0,3 6 34 0,-3-9 0 16,0 3 0-16,0 3-519 15,4-6-97-15</inkml:trace>
  <inkml:trace contextRef="#ctx0" brushRef="#br1" timeOffset="-176710.08">4561 2712 806 0,'0'0'17'0,"0"0"4"0,0 0 1 0,0 0 2 0,0 0-24 0,0 0 0 0,0 0 0 0,0 0 0 0,0 0 56 16,0 0 6-16,0 0 2 0,0 0 0 0,0 0 0 0,0 0 0 15,0 0 0-15,0 0 0 0,0 0-52 0,0 0-12 16,0 0 0-16,0 0 0 0,0 0 0 0,0 0 0 16,0 0 0-16,0 0 0 0,0 0 0 0,4-6 0 15,3 6 0-15,-3-4 0 0,-1 4 0 0,8 0 0 16,-4 0 0-16,3 4 0 0,1-4 10 0,3 6-1 15,0-3 0-15,4-3 0 0,-1 6-9 0,5-3 0 16,-1 1 0-16,7-1 0 0,-3 0-10 0,3 0 10 16,-3 0-13-16,3 0 5 0,0 0 27 0,7 0 5 0,1 1 2 0,-1 5 0 15,11-9-26-15,-8 6 0 0,5 1 0 0,3-7 0 16,-8 6 0-16,1-6 12 0,-3 0-12 0,2 6 12 16,-2-6-4-16,-1 0 0 0,0 0 0 0,4 0 0 15,-7 3-8-15,-4 0 0 0,0 0 0 0,0 4 0 16,4-7 10-16,-14 6-10 0,3-3 12 0,0-3-12 15,-7 3 14-15,0 0-4 0,-3 1-1 0,0-1 0 16,-4-3-9-16,-4 0 0 0,4 3 0 0,-7-3 0 16,0 0-36-16,0 0-10 0,0 0-2 0,0 0 0 15,0 0 26-15,0 0 5 0,-3-10 1 0,-1 4 0 16,1-3-20-16,3-1-4 0,-7 4-1 0,-4-3 0 16,4-1 50-16,0 4 11 0,-4-7 1 0,-3 4 1 15,4 0 26-15,-1-1 6 0,0 1 1 0,-3-4 0 16,0 1 8-16,4-1 1 0,-5 4 1 0,5-4 0 0,-1 4-1 15,4 3-1-15,0-1 0 0,0-2 0 0,4 6-3 0,3 3 0 16,0 0 0-16,0 0 0 0,0 0-32 0,0 0-6 16,0 0-2-16,0 0 0 0,0 0-33 0,0 0-7 15,7 0-2-15,3 3 0 0,1 3 1 0,6 0 0 16,1 1 0-16,3-1 0 0,0 3 13 0,-6 1 8 16,6-10-10-16,-4 6 10 0,5 0 0 0,-5 1 0 15,1-4 0-15,-1 0 0 0,1 0 0 0,0 0 0 16,-4 0 0-16,-4 0 0 0,5 1 0 0,-5 2 0 15,1-3 0-15,-1-3 10 0,1 6-10 0,-8-3 0 16,1 4 0-16,-1-1 0 0,1 0 0 0,0 0 0 16,-4 7 0-16,0-7 0 0,-4 4 0 0,0 5 0 15,-3 1 0-15,4 0 0 0,-4 3 0 0,-4 2 0 0,1-2 0 0,-1 6 0 32,4-6-159-32,-7 0-24 0,3-3-5 0,1 2 0 0</inkml:trace>
  <inkml:trace contextRef="#ctx0" brushRef="#br1" timeOffset="-175756.39">5853 1511 1371 0,'0'0'30'0,"0"0"6"0,0 0 2 0,0 0 1 0,0 0-31 0,0 0-8 16,0 0 0-16,0-6 0 0,0 6 80 0,0-7 16 15,0 7 2-15,0 0 1 0,0 0 23 0,-7-6 5 16,7 6 1-16,-4-3 0 0,4 3-103 0,0 0-25 16,-11-3 0-16,4 3 0 0,7 0 0 0,-7 3 0 0,0 0 0 0,-3 0 0 15,3 7 0-15,7-4 0 0,-7 0 0 0,3 4 0 16,-3 5 0-16,7-5 0 0,0 5 0 0,0 1 0 15,0-3 0-15,0-1 0 0,0 4 0 0,11-1 0 32,-4-5-46-32,0 2-14 0,3 1-4 0,8 0 0 0,-11-4 38 0,11-3 7 0,-1 4 2 0,1-4 0 15,-4 0 27-15,7 4 6 0,-14-7 0 0,11 3 1 16,-4-3-27-16,-3 3-6 0,-4-3 0 0,-4 4-1 16,8-7 27-16,-8 3 6 0,4 3 0 0,-7 4 1 15,-7-4-17-15,4-6 0 0,-8 9 0 0,1-2 0 16,-1 2 0-16,-3-3 0 0,-4 7 0 0,1-7 0 15,6 3 55-15,-10-2 7 0,3 2 2 0,8-3 0 16,-8 4-52-16,4-7-12 0,3 0 0 0,1-3 0 16,3 3-151-16,0 0-33 0,7-3-6 0,-4 0-2 0</inkml:trace>
  <inkml:trace contextRef="#ctx0" brushRef="#br1" timeOffset="-175291.47">6237 1577 1545 0,'0'0'44'0,"0"0"9"0,0 0-42 0,0 0-11 15,0 9 0-15,7-6 0 0,-7 4 0 0,4 2 0 0,-4 4 0 0,7 2 8 16,-7-5-8-16,7 5 0 0,-7-2 0 0,10 3 0 16,-10-7 0-16,0 3 0 15,0 1 0-15,0 0 0 0,7-10 0 0,-7 6 0 0,0-3 0 0,0 1 0 16,0-7 53-16,0 0 9 0,0 3 2 0,0-3 0 15,0 0 51-15,0 0 10 0,0 0 3 0,0 0 0 16,-7-3-72-16,0-1-13 0,-3 1-3 0,-1-6-1 16,-3 3-63-16,3-10-12 15,4 0-2-15,-10 1-1 0,6-1-20 0,-3-3-4 0,4 3-1 0,-5-9 0 16,5 0 52-16,-4 0 12 0,0 3 0 0,-1-9 0 16,5 6 0-16,3-3 0 0,0 9 0 0,7-6 0 15,0 6 21-15,7-3 7 0,-4 6 2 0,8 4 0 16,0 5-18-16,-4-5-3 0,7 6-1 0,-4-1 0 15,1 4 15-15,3 0 2 0,-3 6 1 0,3 0 0 16,-4 1-26-16,4 2-9 0,0 0 0 0,4 3 0 0,-11-2 9 16,4-1 0-16,-4 0 0 0,3 4 0 0,-3-4-8 0,-3 7 0 15,3-4 0-15,-3-6 0 0,-1 6 20 0,-3 1 4 16,0-1 0-16,0 4 1 0,0-7-17 16,0 7-11-16,-3-4 2 0,-5 0 0 0,5 4-6 0,-1-7-1 15,4 4 0-15,-7-4 0 16,7 0-120-16,-10 0-25 0,10 4-5 0,-7-4-600 0</inkml:trace>
  <inkml:trace contextRef="#ctx0" brushRef="#br1" timeOffset="-174854.33">6491 1329 1580 0,'0'0'35'0,"4"-6"7"0,-1 0 2 0,-3-1 0 0,0 7-36 0,7-9-8 0,-7 9 0 0,0-3 0 16,0 3 114-16,0 0 21 0,0 0 4 0,0 0 1 16,-10-10-39-16,10 10-7 0,0 0-2 0,-7 0 0 15,0 0-67-15,-1 3-13 0,1 4-4 0,0-1 0 16,0 7-8-16,0-4-9 0,0 7 9 0,0-4-13 16,4 4 13-16,-1 3 0 0,4-4 0 0,0 1 0 15,4 6 0-15,-1-10 0 0,1 4 0 0,3 0 0 16,0-10-54-16,3 7-8 0,-3-4-2 0,4-3 0 15,-4 1 52-15,4-1 12 0,3-6 0 0,-4 0 0 16,1-6 0-16,3-1 0 0,-7 4 0 0,4-6 0 0,-4-1 48 16,0 1 13-16,3-4 3 0,-3 4 0 0,-3 0-52 0,-1-4-12 15,1 7 0-15,-4-10 0 0,0 10 0 0,-4-4 0 16,1-2 0-16,-1 6 0 0,1-7 0 0,-4 4 0 16,0-1 0-16,0 4 0 15,0 0 54-15,3 3 8 0,-3-1 2 0,7 4 0 0,0 0-52 0,0 0-12 16,0 0 0-16,0 0 0 15,0 0-48-15,0 0-13 0,4 4-3 0,-1-1 0 0,4 0 52 0,4 3 12 16,-1 0 0-16,-3 1 0 0,4-1 0 0,0 0 0 16,-1 1 0-16,1-1 0 15,-1-3-54-15,1-3-8 0,0 0-2 0,-1 0 0 16,1 0 0-16,-1 0 0 0,1 0 0 0,-4 0-546 0,3 0-110 16</inkml:trace>
  <inkml:trace contextRef="#ctx0" brushRef="#br1" timeOffset="-174391.39">6777 1266 1549 0,'-4'-12'44'0,"4"6"9"0,-7 6-42 0,4-7-11 0,-1-2 0 0,1 3 0 16,-1-1 101-16,1 1 19 0,3 6 3 0,0 0 1 15,0 0-68-15,0 0-12 0,3-6-4 0,-3 6 0 16,7 0-22-16,0-3-5 0,4 3-1 0,-1 3 0 16,1 0-12-16,0 3 9 0,3-3-9 0,0 4 8 15,-4 5-8-15,5-6 0 0,-5-2 0 0,-3 2 0 16,4 0 10-16,-1-3-10 0,-3 0 12 0,0 0-12 15,4-3 12-15,-4 0-12 0,4-3 12 0,-4 0-12 16,3 0 0-16,1 0 0 0,-8-6 0 0,4 5 0 16,4-2 40-16,-7-6 2 0,3 2 0 0,0 1 0 0,0-1-29 15,0 4-5-15,0-3-8 0,-4-1 11 0,4 7-11 0,-3 0 0 16,0 0 0-16,-1 6 0 16,4 0-44-16,-3 3 0 0,3 1-1 0,0 5 0 0,3-2 36 0,-3 2 9 15,4 4 0-15,0 0 0 0,-1-7 0 0,4 0 0 16,-3 1 0-16,6-4 0 15,-6 0-26-15,10-3-3 0,-3-6-1 0,-1-3 0 0,1 3 30 0,0-7 0 16,6-2 11-16,-6 3-3 0,0-10 4 0,3 6 0 16,0-6 1-16,0 4 0 0,-3-4-2 0,-4 3-1 15,0-3 0-15,-3 7 0 0,-1-4 30 0,1 10 7 16,-4-7 1-16,0 7 0 0,0 3-31 0,-3 0-5 16,3 0-2-16,-4 6 0 0,4 0-22 0,-3 3-4 0,6 7 0 15,-6-4-1 1,3 4-19-16,0 2-4 0,0 7-1 0,0-6 0 0,0 3 33 0,0 3 8 0,0-3 0 0,0 3 0 31,7-4-104-31,-10 7-20 0,10 1-3 0,-3 2-717 0</inkml:trace>
  <inkml:trace contextRef="#ctx0" brushRef="#br1" timeOffset="-173858.22">6258 2580 1234 0,'0'0'27'0,"0"0"5"0,0 0 2 0,0 0 2 0,0-9-36 0,0 9 0 16,0 0 0-16,0 0 0 0,0 0 65 0,0 0 7 0,0 0 0 0,0 0 1 16,0 0 44-16,0 0 9 0,0 0 2 0,0 0 0 15,7 9-103-15,0 4-25 0,4 9 0 0,0 0 0 16,3 6 0-16,-4-6 0 0,4 6 0 0,0 0 0 15,1 0 0-15,2 1 0 0,-3-1 0 0,-3-3 0 16,3-3-46-16,4 0-14 0,-8-7-4 0,4 1 0 16,-7-3 0-16,4-4 0 0,-4 1 0 15,-3-4 0 1,3-3-51-16,-4-3-10 0,8 9-3 0,-11-9 0 0</inkml:trace>
  <inkml:trace contextRef="#ctx0" brushRef="#br1" timeOffset="-173558.45">6389 2702 1267 0,'0'0'28'0,"0"0"5"0,0 0 2 0,0 0 1 0,0 0-36 0,0 0 0 0,0 0 0 0,0 0 0 0,0 0 0 0,3 0 0 16,4 0 0-16,4-3 0 0,3 0 58 0,-3 0 5 15,-1-3 1-15,4-1 0 0,0 1 0 0,1-3 0 16,2-7 0-16,-10 0 0 0,7 1-52 0,1-1-12 16,-8-3 0-16,0 4 0 0,0-4 54 0,0 3 8 15,-4 0 2-15,1 1 0 0,-1 2-52 0,-3 4-12 16,0-1 0-16,0 1 0 0,0 3 54 0,-3-1 8 0,-1 1 2 0,4 6 0 15,0 0 0-15,0 0 0 0,0 0 0 0,0 0 0 16,0 0-52-16,0 0-12 0,0 0 0 0,0 0 0 16,0 6 0-16,4 4 0 0,-1 2 0 0,4 7 0 31,-3 6-48-31,6-6-13 0,-2 6-3 0,-1 0 0 0,0-3 52 0,3 0 12 0,-3 0 0 0,4-3 0 16,-4-3 0-16,4-1 0 0,-4 1 0 0,3-3 0 15,-3-1-125-15,0-3-23 0,0 4-4 16,0-10-668-16</inkml:trace>
  <inkml:trace contextRef="#ctx0" brushRef="#br1" timeOffset="-173075.7">6816 2495 1314 0,'0'0'37'0,"0"0"8"16,0 0-36-16,0 0-9 0,0 0 0 0,7 0 0 0,-4 4 53 0,4-1 9 15,4 9 2-15,-1-9 0 0,1 10-36 0,3 0-6 16,-3-1-2-16,3 4 0 0,4 3-7 0,-11-1-1 15,7 1-1-15,-4-3 0 0,1-4-11 0,-1-2 0 16,-3 2 0-16,1-5 0 0,-1 2 8 0,-4-3 0 16,1 1 0-16,-1-1 0 0,-3-6 7 0,0 0 1 15,0 3 0-15,0-3 0 0,0 0 56 0,0 0 11 16,-7-9 2-16,-3-4 1 0,2 0-46 0,-2-5-10 16,-4-7-2-16,3 3 0 15,4-7-55-15,0 1-11 0,0-3-2 0,-4-4-1 0,4 1 61 0,0-1 12 16,0 7 2-16,0 0 1 0,4 0-5 0,-1 12-1 15,4-3 0-15,-3 7 0 0,3 5 3 0,0-2 0 0,0 9 0 16,0 0 0-16,7 0-32 0,0 0-8 16,3 6-1-16,4 1 0 0,4 5-11 0,0-3-3 0,3 7 0 0,-7 0 0 15,7 0 23-15,-3 2 0 0,3-2 0 0,-3 3 0 16,-1 0 0-16,1-4 0 0,0 1 0 0,-4-3 0 16,0 2 0-16,0-5 0 0,0 5 0 0,-3-12 0 15,-1 4 0-15,-3-1 0 0,-3 0 0 0,-1-3 0 16,-3-3 0-16,0 0 16 0,0 0-2 0,0 0-1 15,0 0 31-15,0 0 5 0,0 0 2 0,0 0 0 16,-3-3-41-16,-8 0-10 0,1 0 0 0,-1-6 0 16,-3 5 0-16,0 1 0 0,-4-6 0 0,4 6 0 15,0-4 0-15,0 7 0 0,3 0 0 0,1 0 0 16,-1 4-49-16,0-4-12 0,4 6-3 0,-3 3 0 16,6-2-102-16,1-1-21 0,-1 3-4 0,4-2-342 15,4-1-69-15</inkml:trace>
  <inkml:trace contextRef="#ctx0" brushRef="#br1" timeOffset="-172626.45">7303 2329 1552 0,'0'0'44'0,"0"0"10"0,0 0-43 0,0 0-11 16,0 0 0-16,0 0 0 0,0 0 84 0,0 0 16 15,7 0 2-15,-4 0 1 0,4 7-63 0,0-7-12 16,4 6-2-16,-4 0-1 0,3 0-25 0,-3 7-16 15,1-7 3-15,-1-6 0 0,0 3 21 0,0 4 4 0,0-4 0 0,-4 0 1 16,1-3-13-16,-1 3 0 16,-3-3-9-16,4 0 9 0,-1-3 0 0,1 0 0 15,-1 0 0-15,5-4 10 0,-5 1 23 0,4-6 5 0,-3 2 1 0,3-2 0 16,0 2-39-16,0-2 0 0,3-1 0 0,-3 4 0 16,0 2-33-1,1 1-2-15,-1 0 0 0,0 6 0 0,0-3 35 0,0 6 0 0,0-3 0 0,3 6 0 16,1 0 0-16,0 1-8 0,-4 2 8 0,3 4 0 15,-3-4 0-15,4 4-10 0,-4-4 10 16,0-3-8-16,-4 4 8 0,5-4 0 0,-5 0 10 0,-3-6-10 16,7 0 0-16,-7 0 0 0,7 0 0 0,0-3 0 15,-3 0 0-15,-1-6 0 0,1 2 0 0,-1 1 0 16,4-3 57-16,-3-4 6 0,-1 4 1 0,1-1 0 0,0 4-36 16,-1-3-8-16,1 5 0 0,-4 4-1 0,3-6-2 0,-3 6 0 15,7 0 0-15,-7 0 0 0,7 0-17 0,-3 0 8 16,3 3-8-16,3 0 0 15,-3 4-24-15,4-1-12 0,-4 3-3 0,4 4 0 0,-1-7 39 0,-3 7 0 16,4-4 9-16,-4 1-1 16,7 2-64-16,-3-6-12 0,3 1-2 0,-7 2-843 0</inkml:trace>
  <inkml:trace contextRef="#ctx0" brushRef="#br1" timeOffset="-171986.43">8400 1699 684 0,'0'0'15'0,"0"0"3"0,0 0 1 0,0 0 0 0,0 0-19 0,0 0 0 16,0 0 0-16,0 0 0 0,0 0 31 0,0 0 2 15,0 0 1-15,0 0 0 0,0 0 74 0,0 0 16 16,0 0 2-16,0 0 1 0,0 0-19 0,0 0-4 0,0 0-1 0,-4-6 0 16,4 6-25-16,0 0-5 15,0 0-1-15,0 0 0 0,0 0-35 0,-7 0-7 0,7 0-2 0,-7 6 0 16,0 7-28-16,3 5-15 0,1 1 2 0,-1 3 0 16,-3 6 1-16,0 4 0 0,4-1 0 0,-1 10 0 15,1 0 12-15,3 3 0 0,0-1 0 0,3 4 0 16,-3-3 0-16,4-6 0 0,3-4 0 0,0-2 0 15,0-4 0-15,0 0 0 0,7-6 0 0,-3-3 0 16,3-3 0-16,0-4 0 0,7-2-8 0,0-1 8 16,4-6-56-16,0-6-6 0,6-6-1 0,1-1 0 31,3-2-38-31,1-1-8 0,2-6-2 0,-6-3 0 0</inkml:trace>
  <inkml:trace contextRef="#ctx0" brushRef="#br1" timeOffset="-171426.4">9024 1840 1616 0,'0'0'36'0,"0"0"7"0,0 0 1 0,0 0 1 16,0 0-36-16,0 0-9 0,0 0 0 0,0 0 0 16,0 0-24-16,0 6-8 0,7 1 0 0,-3 2-1 0,-1 7 55 0,4-7 11 15,-3 7 3-15,3 0 0 0,0-1-23 0,-4 1-4 16,4 0-1-16,-3-1 0 0,-4-5 10 0,3-1 2 15,-3-3 0-15,0 1 0 0,0-4-20 0,0-3 0 16,0 0 0-16,0 0 0 0,0 0 60 0,0 0 16 16,-3 0 2-16,-4-7 1 0,-4-2-26 0,4 0-5 15,0-4 0-15,-3-9-1 0,-1 6-47 0,4 1-21 0,0-7 1 0,3 3 1 16,-3 0 34-16,0 0 6 0,4 1 2 0,-4-7 0 16,3 3-23-16,1-7-10 0,-8 1 1 0,8 6 0 15,6 3 9-15,-3-3 12 0,0 10-2 0,0-1-1 16,4 1-9-16,-1 2 0 0,1 1 0 0,-1 3 0 15,4 3 0-15,0-1 0 16,0 1 0-16,4 3 0 0,0 0 0 0,3 3 0 0,-4 1 0 0,4 2 0 16,0 0 10-16,1 0 0 0,-1 4 0 0,-4 2 0 15,1-5-10-15,-1 2 0 0,-3 0 0 0,4 1 0 16,-7 6 9-16,-1-7-9 0,-3 0 10 0,0 4-10 16,0 3 0-16,-3-7-20 0,-1 0 4 0,1 1 0 15,-5-1 16-15,5 1 0 0,-4-4 0 0,3 0 0 0,-3-3 0 0,4 4 0 16,3-7 0-16,0 0 0 15,0 0 0-15,0 0 9 0,0 3-1 0,0-3 0 0,0 0-8 16,3 3-14-16,1-3 3 0,3 3 1 0,3 0-12 16,-2 3-2-16,6 1-1 0,0-1 0 15,0-3-10-15,0 3-1 0,-3-3-1 0,3 4 0 0,0-1 57 0,-4-3 12 16,4-3 3-16,1 6 0 16,2-6-62-16,-3 10-12 0,0-10-2 0,4 0-1 15,-4 0-83-15,4 0-17 0,-4-10-3 0,-3 10-1 16,3-3-53-16,-4-3-10 0,26-7-3 0,-22 7 0 0</inkml:trace>
  <inkml:trace contextRef="#ctx0" brushRef="#br1" timeOffset="-170025.51">9454 1900 612 0,'0'0'13'0,"0"0"3"0,0 0 1 0,0 0 0 0,4 3-17 0,-4-3 0 0,4 3 0 0,-1-3 0 16,4 3 149-16,0-3 27 0,0-3 4 0,0 0 2 16,0 0-49-16,4-4-9 15,-4 1-3-15,0 3 0 0,4-3-40 0,-4-4-8 16,3 1-1-16,-3 0-1 0,0-1-44 0,0 4-9 0,-3-7-2 0,-1 1 0 15,1 2 20-15,-1-2 4 0,1-4 1 0,-4 4 0 16,0-1 7-16,-7 1 0 0,7-4 1 0,-7 3 0 16,7 1-6-16,-7 6-2 0,3-7 0 0,1 7 0 15,3 6-5-15,-7-3 0 0,7 3-1 0,0 0 0 16,0 0-35-16,-4 3-12 0,-3 3 0 0,-3 7 0 16,6-1-13-1,-3 4-3-15,7-1 0 0,-4-2 0 0,1 6 0 0,3 0-1 16,0-4 0-16,3-5 0 0,1 2-19 0,0 4-4 0,-1-7-1 0,4 1 0 15,0-1 20-15,-3-3 4 0,3 4 1 0,3-4 0 16,1-3-4-16,3 0 0 0,-3-3 0 0,-1 0 0 16,4-3-8-16,-3 0-1 0,3-3-1 0,0-4 0 0,4 1 16 0,-4 0 3 15,0-1 1-15,0-2 0 0,0-1 8 0,0 1 2 16,-3-1 0-16,-1 0 0 0,-2 1 12 0,-1 2 16 16,0 1-3-16,-4 0-1 0,-3 2 41 0,0 7 8 15,0 0 2-15,0-9 0 0,0 9 53 0,0 0 10 16,0 0 2-16,0 0 1 0,0 0-52 0,0 0-10 15,0 0-3-15,0 0 0 16,0 0-102-16,0 0-21 0,0 13-4 0,-3-7-1 0,3 3 52 0,3 1 12 0,-3-1 0 16,4 4 0-16,-4-7 0 0,3 0 0 0,1 0 0 0,-1-2 0 31,1-1-26-31,3 0-2 0,-7-3-1 0,3 0 0 0,4 0 29 0,-7 0 0 16,4-3 0-16,3 0 0 0,0-1 19 0,0 1-3 0,0-3-1 0,0 3 0 15,0 0-5-15,-3 0-1 0,3-1 0 16,0 4 0-16,0-6-9 0,4 6 0 0,-4 0 0 0,0 6 0 31,3 1-23-31,1-1-9 0,3 3-3 0,-3 1 0 0,-1 2-13 16,-3 1-4-16,4 3 0 0,-4-4 0 0,0 7 20 0,-4-10 3 15,4 7 1-15,-7-3 0 0,4 2 14 0,-4-2 3 0,-4-1 1 0,-3 4 0 16,4-3 10-16,-8-1 0 0,1 1 0 0,-1 2 0 16,-3-2 0-16,-4-4 0 0,4 1 0 0,-3-4 0 15,-1 6 0-15,4-5 0 0,3-4-9 0,-3 0 9 16,4 0 0-16,3-3 0 0,-1 0 0 0,1-3 0 0,4 0 44 15,-4 0 14-15,7-4 2 0,-4 1 1 0,4-6-46 16,0 2-15-16,4-2 8 0,-1 2-8 0,1-5 0 0,3 2 0 16,4 1 0-16,-1-1 0 0,1-3 0 0,-1 1 0 15,1 2-11-15,3 1 11 16,0-1-16-16,0 0 4 0,0 4 1 0,4-7 0 16,-4 4-29-16,4-1-5 0,-4 4-2 0,3-7 0 0,-6 4 38 0,3 2 9 15,-3 1 0-15,-4-7 0 0,0 7 0 0,0-4 0 16,0 4 0-16,-4 6 0 0,1-4 49 0,-4 7 12 15,0 0 3-15,0 0 0 0,0 0 0 0,0 0 0 16,0 0 0-16,0 0 0 0,0 0-52 0,0 0-12 16,4 7 0-16,-4-1 0 15,3 3-19-15,1 4-6 0,-1 3-2 0,1-7 0 0,3 4 19 0,-4-4 8 16,1 7-8-16,-1-10 8 0,4 0 0 0,-3 0-10 0,3 1 10 16,-4-4 0-1,1 0-31-15,3-3 1 0,0 3 0 0,0-6 0 0,0 0 30 0,-3 0 0 0,3-4 0 0,0 1 0 16,0 0 0-16,0 0 0 0,0-7 0 0,0 4 0 15,0-1 45-15,0 1 15 16,-3-1 4-16,-1-2 0 0,1 2-64 0,-4 4 0 16,3-3-12-16,-3 6 2 0,0 3 10 0,0 0 14 0,0 0-3 0,0 0-1 15,0 0-10-15,0 0 0 0,0 0 0 0,7 3 0 16,-7 6-49-16,7-3-12 0,-3 4-3 0,3-4 0 16,-3 7 64-16,3-10 0 0,0 3 0 0,0-3 10 15,-4 0-22-15,4 1-4 0,0-1 0 0,0-3-1 16,0-3 17-16,0 3 0 0,4-7-8 0,-4 1 8 15,4 0 0-15,-1-10 16 0,4 0-4 0,-3 1 0 0,0-4-12 0,-1 3 0 16,1 1 0-16,-1-1 0 0,1-6 0 0,-4 9 0 16,-3-9 0-16,3 10 0 0,-4-1 0 0,4-2 0 15,-7 2 0-15,0 1 0 0,0 2 54 0,0-6 8 16,-3 10 2-16,-1-6 0 0,1 2-36 0,-4 7-8 16,3-9 0-16,-7 5-1 0,11 1 1 0,-7 3 1 15,7 3 0-15,0 0 0 0,0 0-11 0,0 0-2 16,0 0-8-16,0 0 12 15,0 0-35-15,0 6-7 0,-7 4-2 0,11 2 0 16,-4 1-2-16,0 2-1 0,3 10 0 0,1-9 0 16,-1 6-7-16,-3-6-2 0,4-1 0 0,-1 4 0 0,1-9 52 0,0 2 9 15,3-2 3-15,0-1 0 0,0 4-32 0,0-13-7 0,3 6-1 0,-3-6 0 16,4 3 6-16,-4-3 1 16,4-3 0-16,-4 0 0 0,3 0 13 0,-3-1 0 0,4-5 0 15,-4 0 10-15,3 2-1 0,1 1 0 0,0 0 0 0,-4-1 0 16,3 1-9-16,-3-6 0 0,0 5 0 0,0 4 0 15,1-3 0-15,-1 3 0 0,0 3 0 0,0 0 0 16,0 0-19-16,0 3 4 0,0 3 1 0,3 1 0 16,-2-1-26-1,2 9-6-15,-3-8-1 0,0 2 0 0,0 1 59 0,0-1 11 0,0 4 2 0,0-7 1 16,0 0-42-16,1 0-8 16,-1 1-1-16,0-4-1 0,0 0 26 0,0-3 0 0,0 0 0 0,0-3 0 15,0 0 32-15,3-4 12 0,-2 1 3 0,2 0 0 16,1 0-24-16,-1 2-5 0,1-5-1 0,3 3 0 15,-3 6-33-15,-1-3-8 0,1-1 0 0,-1 1-610 16,1 3-122-16</inkml:trace>
  <inkml:trace contextRef="#ctx0" brushRef="#br1" timeOffset="-169758.89">11130 1248 2257 0,'0'0'49'0,"0"0"11"0,0 0 1 0,0 0 3 0,0 0-51 0,0 0-13 15,0 0 0-15,0 0 0 0,0 0 0 0,4 0 0 16,3 0 0-16,0 6 0 0,3 0-16 0,1 0-7 0,0-3-1 0,-1 10 0 16,4 0 13-16,0-4 3 15,-3 4 0-15,3 2 0 0,0 4 8 0,-3-3 0 0,-1 9 0 0,4-10 0 16,-10 17 0-16,10-13 0 0,-7 9 0 0,0-9 0 15,0 12 8-15,-3-12 3 0,-1 12 1 0,-3-6 0 16,0-3-12-16,0 3 0 0,-3 0 0 0,-1 0-644 16,-3 4-132-16</inkml:trace>
  <inkml:trace contextRef="#ctx0" brushRef="#br1" timeOffset="-159369.33">7666 16903 1267 0,'0'0'28'0,"0"0"5"0,0 0 2 0,0 0 1 0,0 0-36 0,0 0 0 0,0 0 0 0,0 0 0 16,0 0 124-16,0 0 19 0,0 0 3 0,0 0 1 16,0 0-51-16,0 0-9 0,0 0-3 0,0 0 0 15,0 0-47-15,0 0-9 0,0 0-3 0,0 0 0 0,0 0 31 0,0 0 5 16,0 0 2-16,3 6 0 0,1 1-50 0,-1 5-13 15,5-2 0-15,-5 5 0 0,4 1 0 0,0 3 0 16,0 3 0-16,-3 3 0 16,6-3-16-16,-6 3-8 0,-1-3-1 0,1 3-1 0,-1-3 2 0,-3 0 0 15,0 3 0-15,0-6 0 0,0 0 8 0,0-4 1 16,0-2 1-16,-3-1 0 0,3-5 14 0,-4 2 0 16,1-6 0-16,-1 0 0 15,4-3-56-15,0 0-6 0,0 0-1 0,-3-3 0 0,-4-3 51 0,0-7 12 16,7 1 0-16,-4-4 0 0,4 0 0 0,-3-2 0 15,3-1 0-15,3-3 0 0,-3-3 48 0,0 0 13 16,4-4 3-16,-4-2 0 0,3 3 0 16,1 0 0-16,3-1 0 0,-4 1 0 0,8 3-4 0,-4 0-1 0,0 0 0 15,0 3 0-15,4 0-35 0,-1 3-6 16,1 0-2-16,-1 4 0 0,1 2-6 0,0 4-2 0,-1-1 0 0,1 4 0 16,-1 0-8-16,4 0 10 0,-3 6-10 0,0-4 10 15,-1 4-10-15,1 0 10 0,-1 0-10 0,1 7 10 16,0-1 20-16,-1 0 4 0,1 7 1 0,-1-1 0 31,1 7-51-31,-4 0-9 0,3 0-3 0,-2 3 0 16,-1 0-4-16,0 3 0 0,0 0-1 0,-4 0 0 0,1 3-17 15,-4-3-3-15,3 3-1 0,1 1 0 0,-1-4-110 16,1 3-21-16,-4-3-5 0</inkml:trace>
  <inkml:trace contextRef="#ctx0" brushRef="#br1" timeOffset="-158641.08">8407 17038 943 0,'0'0'20'0,"0"0"5"0,0 0 1 0,0 0 1 0,0 0-27 0,0 0 0 0,0 0 0 0,0 0 0 16,0 0 73-16,0 0 10 0,0 0 1 0,0 0 1 15,7-3 6-15,-7 3 1 0,3-3 0 0,4 0 0 16,-3-1-41-16,3 1-8 0,-4-3-2 0,1 3 0 0,0 0 19 15,3-3 3-15,-4 2 1 0,1-2 0 0,-1 0-33 16,-3 3-7-16,4-4 0 0,-1 1-1 0,-3 0-3 0,4 0 0 16,-4-4 0-16,3 1 0 0,-3-1 1 0,0 1 0 15,0-4 0-15,0 1 0 0,0-1-3 0,0 1-1 16,-3-4 0-16,3 4 0 0,-4-1-9 0,1 1-8 16,-1-1 9-16,-3 4-9 0,0-4 26 0,0 7-1 15,7 3 0-15,-11-4 0 0,11 4-6 0,-14 0-2 16,7 3 0-16,4 0 0 0,-8 0-8 0,1 3-1 15,-1 3-8-15,0 1 12 16,1 2-12-16,3 4 0 0,-4 2-12 0,4 1 12 0,0 3-15 0,3-3 4 16,1 2 1-16,-1 4 0 0,1-3 10 0,3 3-12 15,0 0 12-15,0 0-12 0,3-3 4 0,1 3 0 16,3 0 0-16,4-4 0 0,-1 1-4 0,1-3-1 0,3 0 0 16,0-4 0-16,4 1 13 0,-4-4-11 0,3 1 11 0,-2-4-10 15,2-3-10-15,1 0-3 0,-1-3 0 0,5 0 0 16,-5 0 23-16,4-6 0 0,-3 3 0 15,0-7 0-15,-1 4-12 0,1-3 1 0,0-4 1 0,-4 1 0 32,3-1-138-32,-3-3-27 0,1 1-5 0</inkml:trace>
  <inkml:trace contextRef="#ctx0" brushRef="#br1" timeOffset="-158083.8">8816 16840 1728 0,'0'0'38'0,"0"0"8"0,0 0 2 0,0 0 0 0,0 0-39 0,0 0-9 15,0 0 0-15,0 0 0 16,0 0 124-16,0 0 24 0,0 0 4 0,0 0 0 0,0 0-65 0,0 0-14 16,0 0-2-16,0 0-1 0,0 0-30 0,0 0-5 15,0 0-2-15,0 0 0 0,0 7-33 0,3 2 0 16,4 1 0-16,1-1 0 0,-5 3 14 0,4 1-4 15,0 0-1-15,0-1 0 0,4 1-9 0,-4 2-17 16,-4-2 4-16,4-4 1 0,1 4 12 0,-1-4 0 16,0 1 0-16,0-4 0 0,0 0 0 0,-4-3 0 15,4 0 0-15,-3 1 0 16,-1-4-44-16,1 0-16 0,3-4-4 0,-3-2 0 0,3 0 44 0,0-7 9 16,0 1 2-16,0-4 0 0,-4 4 9 0,4-4 0 0,-3 0 0 15,-1 4 0-15,1 2 0 0,-1 1 12 0,-3-1-2 0,4 4-1 16,-4 6 44-16,0 0 9 0,0 0 2 0,0 0 0 15,0 0-52-15,0 0-12 0,0 0 0 0,3 3 0 16,5 4 0-16,-1 5 0 0,0 1 0 0,0-1 0 31,0 4-100-31,0 0-22 0,3-4-5 0,-3-2-1 0,4 2 98 0,-4-2 19 0,4-1 11 0,-1-3-12 16,1 0 12-16,-1 1-12 0,-3-4 12 0,4 0-12 16,-4 0 12-16,4-3 0 0,-4 0 0 0,0-3 0 15,3-3 0-15,-3 3 0 0,1-4 12 0,-1 1-4 16,0-3 16-16,-4 2 3 0,1-2 1 0,-1 0 0 15,1-4 16-15,-1 4 4 0,1-1 1 0,-4-2 0 16,0-1-1-16,-4 1 0 0,1-1 0 0,-1-3 0 0,1 4-4 0,-4-1 0 16,3 1-1-16,-3-1 0 0,4 1-23 15,-5 2-4-15,5 1 0 0,-1-1-1 0,-3 4-23 0,7 6-5 16,0 0-1-16,0 0 0 16,0 0-177-16,0 0-35 0,0 0-7 0,14 3-2 0</inkml:trace>
  <inkml:trace contextRef="#ctx0" brushRef="#br1" timeOffset="-157523.41">9610 17013 1378 0,'0'0'30'0,"0"0"6"0,0 0 2 0,0 0 2 0,0 0-32 0,0 0-8 15,0 0 0-15,0 0 0 0,0 3 72 0,10 0 12 16,-6 0 4-16,6-3 0 0,-3 3 3 0,4-3 1 16,0 4 0-16,3-4 0 0,-4 0-16 0,4 0-2 15,-3 0-1-15,3-4 0 0,0 4-49 0,0-3-11 0,-3 0-1 0,7 0-1 31,-1-3-40-31,-3 3-8 0,4-4-2 0,0 1 0 16,-4 0-122-16,3 0-25 0,1-1-5 0,7-2-1 0</inkml:trace>
  <inkml:trace contextRef="#ctx0" brushRef="#br1" timeOffset="-157005.77">10252 16928 1074 0,'0'0'30'0,"0"0"8"0,0 0-30 0,0 0-8 16,0 0 0-16,0 0 0 0,0 0 104 0,7-3 19 15,-7 3 4-15,3-3 1 0,4 0-52 0,-3 0-9 16,-1-4-3-16,1 4 0 0,3 0 0 0,-3-3 0 16,-1 0 0-16,1 2 0 0,3-2-51 0,-4 0-13 15,1 0 0-15,-1-4 0 0,1 4 58 0,-4-7 9 16,0 4 1-16,3 0 1 0,-3 2-8 0,0-2-1 16,0 0-1-16,0-1 0 0,-3 4 4 0,3 0 1 0,-4-1 0 0,1 1 0 15,-1 0-52-15,1 0-12 0,-4-1 0 0,3 1 0 16,-3 0 0-16,0 3 0 0,0-1 0 0,0 1 0 15,3 0 0-15,-3 3 0 0,0 0 0 0,-3 0 0 16,6 0 0-16,-3 3 0 0,7-3 0 0,-7 3 0 16,3 4 0-16,1 2 0 0,-4 1 0 0,3 2 0 15,1 1 0-15,-1 2 0 0,4 4 0 0,-3 0 0 32,3 3-51-32,0-3-9 0,0-1-3 0,3 1 0 0,4-3 51 0,-3 0 12 0,6-1 0 0,-2-2 0 15,2-4-10-15,1 4 1 0,-1-4 0 0,4 1 0 16,0-4 9-16,4-3 0 0,0 0 0 0,-1-3 0 15,1 0-46-15,0 0-7 0,3-3-2 0,-4-6 0 16,5 6-161-16,-1-4-32 0,0 4-6 0,-3-6-462 16</inkml:trace>
  <inkml:trace contextRef="#ctx0" brushRef="#br1" timeOffset="-156429.92">10746 16756 1947 0,'0'0'43'0,"0"0"9"0,0 0 1 0,0 0 2 0,0 0-44 0,0 0-11 16,0 0 0-16,0 0 0 0,0 0 100 0,0 0 17 16,0-6 4-16,0 6 1 0,0 0-39 0,0 0-8 15,0 0-2-15,0 0 0 0,0 0-58 0,0 6-15 16,3 0 0-16,4 3 0 0,0 1 0 0,4 2 0 16,-4 4 0-16,3 0 0 0,-2-1 0 0,-1 1 0 15,0 0 0-15,-4-4 0 16,-3 4-48-16,7 0-13 0,-3-4-3 0,-4 1 0 15,7-4 0-15,-7 1 0 0,0-1 0 0,0-3 0 0,0-6 52 0,0 0 12 0,0 0 0 0,0 0 0 16,0 0 0-16,0 0 0 0,0 0 0 0,0 0 0 16,0-6 0-16,0 0 0 0,3-1 0 0,1-2 0 15,-4-3-10-15,3 2 1 0,1 1 0 0,-1-4 0 16,1 4 48-16,-1-4 9 0,1 4 3 0,-4-1 0 16,7 4-2-16,0-3 0 0,-7 2 0 0,7 1 0 15,-3 0-23-15,3 3-5 0,0 0-1 0,0 3 0 16,3 0-11-16,-2 3-9 0,2 3 12 0,-3 0-12 15,7 1-36 1,-3 2-13-16,-1 0-3 0,8-2-1 0,-14 2 22 16,6 0 5-16,-3-2 1 0,0-1 0 0,0 3-33 15,0-2-6-15,-3-4-2 0,-1 3 0 0,-3-6-5 0,0 0-1 0,0 0 0 0,0 0 0 0,0 0 38 0,0 0 7 16,0 0 2-16,0 0 0 0,4-3 13 0,-4 3 2 16,7-3 1-16,-3-3 0 0,-1-1 41 0,1 1 9 15,-1 0 2-15,1-1 0 0,3 1 25 0,-7 0 6 16,3-3 1-16,-3-1 0 0,4 4 9 0,-1-4 1 15,-3 4 1-15,7 0 0 0,-7-3-23 0,4 2-5 16,-1 4-1-16,1-3 0 0,3 3-45 0,-3-4-12 16,3 7 0-16,-4-3 0 0,4 3 53 0,0 0 9 15,0 3 2-15,0-3 0 0,0 7-52 0,0-4-12 16,1 3 0-16,-1 0 0 16,0 1-48-16,0 2-13 0,3 0-3 0,-6 1 0 0,3-1 52 0,0 1 12 15,0 2 0-15,-3-2 0 16,3 2-156-16,-4 1-29 0,1-4-6 0,-1 1-1 0</inkml:trace>
  <inkml:trace contextRef="#ctx0" brushRef="#br1" timeOffset="-155773.58">11596 16906 1753 0,'0'0'38'0,"0"0"8"0,0 0 2 0,-7-3 2 16,7 3-40-16,-7-3-10 0,0 0 0 0,-4 0 0 15,8 0 48-15,-5 3 7 0,1-4 1 0,0 1 1 16,4 0 37-16,-4 3 7 0,3-3 2 0,-3 0 0 0,7 3-27 0,-7 0-6 16,7 0-1-16,-3-3 0 0,3 3-39 0,-7-3-8 15,0 3-2-15,3 0 0 0,4 0 20 0,-7 3 3 16,3 0 1-16,-3 3 0 0,4-3-44 0,-1 7 0 15,1-1 0-15,-1 4 0 16,4-1-32-16,0 1 2 0,0 2 0 0,4-2 0 16,-1 0-8-16,1-1-2 0,-1 1 0 0,4-7 0 15,-3 3 8-15,3-6 2 0,0 4 0 0,0-7 0 0,-3 3 22 0,3-6 8 16,0 3 0-16,-4-7-9 0,4 1 0 0,0 0 0 16,0-3 0-16,-3-4 0 0,3 4 9 0,-3-1 9 15,-1-2-1-15,1 2-8 0,-1 1 8 0,1-1-8 16,-4 4 0-16,0-3 0 0,0 2 58 0,0 7 5 0,0 0 1 15,0 0 0-15,0 0-52 0,0 0-12 16,0 0 0-16,0 0 0 0,0 0 26 0,0 0 2 0,0 0 1 0,0 0 0 16,0 0-17-16,0 0-3 0,0 0-1 0,0 0 0 31,0 0-36-31,0 4-7 0,3 2-1 0,1 3-1 16,3-2-22-16,-4-1-4 0,1 3-1 0,-1-3 0 15,4 1 0-15,-3-4 0 0,3 3 0 0,-4-3 0 16,1-3 28-16,-4 0 6 0,7 3 1 0,-3-6 0 0,3 3-11 0,-4-6-1 15,4 3-1-15,-3-3 0 0,6-1-12 0,-6 1-2 0,3-3-1 0,-4-1 0 16,5 7 45-16,-5-3 12 0,1 0 0 0,3-4 0 16,-4 4 0-16,1 0 0 0,-1 2 0 0,1-2 0 15,-4 6 79-15,3-3 17 0,1 0 4 0,-4 3 1 16,3-3-28-16,-3 3-5 0,7-3-2 0,-3 3 0 16,3 0-21-16,-3 3-4 0,3 0-1 0,0 0 0 0,3 3 8 0,-3 1 0 15,0 2 1-15,-3-3 0 16,3 4-86-16,3-1-18 0,-2-3-3 0,-8 4-1 15,10-1-9-15,-3 1-1 0,0-4-1 0,-7 0 0 16,7 0-148-16,-3-2-30 0,-4-4-5 0,0 0-2 0</inkml:trace>
  <inkml:trace contextRef="#ctx0" brushRef="#br1" timeOffset="-155636.24">11790 16646 2358 0,'0'0'52'0,"-4"-6"10"0,-3 3 2 0,7-4 3 0,0 7-54 0,0 0-13 0,0 0 0 0,0 0 0 15,0 0 28-15,0 0 2 0,0 0 1 0,0 0 0 32,0 0-186-32,0 0-37 0,18 19-7 0,-8 0-1 0</inkml:trace>
  <inkml:trace contextRef="#ctx0" brushRef="#br1" timeOffset="-155337.7">12044 17007 358 0,'0'0'10'0,"10"-7"2"0,-3 1-12 0,-7-3 0 0,11-4 0 0,-4 1 0 16,0-1 105-16,4-6 19 0,-4 4 3 0,-4-4 1 15,4-3 0-15,0 3 0 0,0-3 0 0,4 0 0 16,-4 0 51-16,-3 3 10 0,3-6 3 0,0 0 0 16,-4 0-52-16,1 0-9 0,-4-3-3 0,3-4 0 15,-3 4-51-15,-3 0-10 0,3 3-3 0,-4-3 0 0,1 3 0 0,3 0 0 16,-7 6 0-16,3 3 0 0,1 0-51 0,-1 7-13 15,1 0 0-15,-1 2 0 0,4 7 54 0,0 0 8 16,0 0 2-16,0 0 0 0,0 0-52 0,0 0-12 16,0 7 0-16,-3 5 0 15,6 4-48-15,1 3-13 0,-1 3-3 0,4 6 0 0,0 3 52 0,0 4 12 16,0 2 0-16,0 1 0 16,0-4-105-16,1 1-19 0,2 2-3 0,-3 1-649 15,0 0-131-15</inkml:trace>
  <inkml:trace contextRef="#ctx0" brushRef="#br1" timeOffset="-154506.67">13561 16953 1036 0,'0'0'23'0,"0"0"5"0,3-6 0 0,-3 6 1 0,4 3-29 0,6 3 0 0,-3-2 0 0,4-1 0 15,3-3 108-15,-3 0 16 0,3 3 4 0,0-3 0 16,4 3-52-16,-1-3-9 0,1 3-3 0,3-3 0 16,0 3 0-16,4-3 0 0,3 7 0 0,4-7 0 15,0 3-51-15,3-3-13 0,4 0 0 0,0 6 0 0,3-6 40 0,-7 0 6 16,11 0 1-16,-4-6 0 0,-6 6-24 15,6 0-5-15,0-3-1 0,8-4 0 0,-4 7 17 0,3-6 3 16,0 6 1-16,1-6 0 0,-8 3-10 0,4-1-1 16,0 1-1-16,0 0 0 0,-1-3-26 0,1 3 0 15,0-3 0-15,-3 6 0 0,-5 0 56 0,-2 0 7 16,-5-4 1-16,1 4 0 0,-4-3-52 0,-3 0-12 16,0 3 0-16,-4 0 0 0,-3-3 0 0,-1 3 0 15,-6 0 0-15,6-3 0 0,-10 3 0 0,4 0 0 16,-11 0 0-16,11 0 0 15,-11 0-48-15,0 0-13 0,0 0-3 0,0 0 0 16,0 0-13-16,0 0-3 0,0 0-1 0,0 0 0 16,0 0-75-16,0 0-16 0,0 0-2 0,-11-6-1 0</inkml:trace>
  <inkml:trace contextRef="#ctx0" brushRef="#br1" timeOffset="-153957.42">14958 16681 1659 0,'0'0'36'0,"0"0"8"0,0 0 2 0,0 0 1 16,0 0-38-16,-7-4-9 0,3 1 0 0,4 3 0 0,-7-3 68 0,7 3 12 15,0 0 3-15,0 0 0 0,0 0-27 0,0 0-6 16,0 0-1-16,0 0 0 0,0 0-1 0,0 0-1 16,0 0 0-16,0 0 0 0,0 0-24 0,0 0-5 15,0 0-1-15,7 3 0 0,4 4-17 0,-1-4 8 16,1 3-8-16,3 0 0 0,0 4 15 0,4-4-4 16,-1 3-1-16,1 1 0 0,7-1-10 0,-8 1 0 15,8 2 0-15,-7-3 8 0,10 1-8 0,-7-1 0 16,0-2 0-16,0 2 0 0,-3 0 0 0,3 1 8 15,-3-4-8-15,-4 0 8 0,4 1-8 0,-1-4 0 16,-3 3 0-16,1 0 0 0,-5-3 0 0,-3-3 0 16,4 4 0-16,-8-1 0 0,1-3 0 0,-4 0 0 0,0 0 0 0,0 0-11 15,0 0 11-15,0 0 0 0,0 0 0 16,0 0 0-16,0 0 49 0,0 0 12 0,3 6 3 0,-3-6 0 16,0 0-64-16,0 0-18 0,0 3-1 0,0-3 0 15,0 0 31-15,-3 6 5 0,-1-3 2 0,1 1 0 16,-4 2-19-16,0-3 0 0,0 0 0 0,0 3 0 15,-4-2 0-15,0 2 0 0,1 0 0 0,-4 0 0 16,3 4 0-16,-3-1 0 0,-4 4 0 0,1-1 0 16,-1 1 0-16,0 3 0 0,-6-1 0 0,13 1 0 15,-6 0 0-15,2-1 0 0,1 1 0 0,4 0 0 16,-1-4-48-16,1 1-12 0,2-4-4 0,1 0 0 16,4 1-204-16,-1 2-42 0,-13 14-8 15,13-11-2-15</inkml:trace>
  <inkml:trace contextRef="#ctx0" brushRef="#br1" timeOffset="-153123.89">16164 16361 1267 0,'0'0'28'0,"0"0"5"0,0 0 2 0,0 0 1 0,0 0-36 0,0 0 0 0,0 0 0 16,0 0 0-16,0 0 58 0,4 6 5 0,-4 3 1 0,3 1 0 16,1-1 38-16,-1 1 8 0,1 2 2 0,-1 1 0 15,5-1-34-15,-5 4-6 0,4 3-2 0,-3 0 0 16,3-1-12-16,3 7-2 0,4 4-1 0,-7 2 0 15,4 0-17-15,0 7-3 0,-4 3-1 0,0 3 0 16,3 6-10-16,1-3-1 0,-4 3-1 0,0 3 0 16,4-2 4-16,-1-1 1 0,-6-6 0 0,-1 3 0 15,4-3 9-15,0-1 3 0,-3-2 0 0,6 0 0 16,-6-3-20-16,-1-4-4 0,1 1-1 0,0-4 0 16,-4-3-14-16,0-3 11 0,7 0-11 0,-7-3 10 15,3-6-10-15,-3 0 0 0,4-1 0 0,-4-2 0 16,0-4 0-16,0 1 0 0,0-1-14 0,0-6 5 15,0 3-34-15,0-6-6 0,0 0-2 0,0 4 0 16,0-4-36-16,0 0-7 0,0 0-2 0,0 0 0 16,0 0-104-16,0 0-20 0,0 0-5 0,-7-7-1 0</inkml:trace>
  <inkml:trace contextRef="#ctx0" brushRef="#br1" timeOffset="-151923.52">16080 16345 1036 0,'0'0'23'0,"0"0"5"0,0 0 0 0,0 0 1 0,0 0-29 0,0 0 0 0,0 0 0 0,0 0 0 15,0 0 57-15,7 0 6 0,0 0 1 0,3 0 0 16,4 0-52-16,1 0-12 0,2 0 0 0,4 0 0 15,8 0 54-15,-5 0 8 0,4 0 2 0,1-3 0 16,-1 3-52-16,4 0-12 0,-1-3 0 0,8 0 0 0,4 0 54 0,2-4 8 16,5 4 2-16,3-3 0 15,0 0-52-15,3-1-12 0,1 1 0 0,6-3 0 16,1-1 0-16,3-2 0 0,0-1 0 0,7 1 0 16,-7-4 47-16,10 0 6 0,-3 1 2 0,8-4 0 0,-8 0-23 0,-4-3-4 15,4 3 0-15,11-3-1 0,-11 3-4 0,0-3-1 16,-3 7 0-16,3-4 0 0,-7 0-22 0,-4 0 9 15,-3 4-9-15,7-1 0 0,-10 0 12 0,-1 7-12 16,-6-4 12-16,-5 7-12 0,-9 0 34 0,2 0 0 16,-2 2 0-16,-1-2 0 0,-3 6-42 0,-4-3-9 15,-3 0-2-15,-1 3 0 0,-6-3 52 0,0 0 11 0,-1 3 1 16,-6 0 1-16,-1-4-22 0,-2 4-5 0,2 0-1 16,-6 0 0-16,-4 0-18 0,0 0 0 0,0 0-8 0,0 0 8 15,0 0 0-15,0 0 0 0,0 0 0 0,0 0 10 16,0 0-10-16,0 0 0 0,0 0 0 0,0 0 0 15,0 0 53-15,0 0 9 0,0 0 2 0,0 0 0 16,0 0-52-16,0 0-12 0,7 4 0 0,-7-4 0 31,3 3-48-31,1 0-13 0,-1 0-3 0,1 3 0 0,3 4 52 0,-4-1 12 0,4 7 0 0,1-4 0 16,-1 7 0-16,0 0 0 0,0 3 0 0,3 0 0 16,-3 3 12-16,4 3 6 0,-4 3 1 0,4 1 0 15,3 2-31-15,-11 1-5 0,8 2-2 0,-1 4 0 16,1 0 19-16,-1 3 0 0,1 0 0 0,0 6 0 15,-1 0 0-15,1 0 0 0,3 0 0 0,-7 4 0 16,4-7 48-16,-4 3 12 0,3-3 4 0,-3 0 0 0,0 0-52 16,4-3-12-16,0 0 0 0,-4 0 0 15,0-7 0-15,0-2 0 0,0-4 0 0,0 1 0 0,0-7 0 16,-4 0 0-16,4 0 0 0,-3-3 0 0,-1-3 0 0,1-4 0 16,0-2 0-16,-4-1 0 15,3-2 54-15,-3-1 8 0,0-3 2 0,0 1 0 16,0-4-52-16,0-3-12 0,0 6 0 0,0-6 0 0,0 0 0 0,-7 3 0 15,7-3 0-15,-7 0 0 0,3 3 0 0,-6 0 0 16,-1 1 0-16,1-4 0 0,-4 0 0 0,-1 3 0 16,1-3 0-16,-3 0 0 0,-1 0 0 0,-3 0 0 15,0 0 0-15,-4 0 0 0,-3 0 0 0,0 0 0 16,-8 0 0-16,-2 0 0 0,-1 0 0 0,0 3 0 16,-7-3 0-16,0 6 0 0,4-3-12 0,-4 4-6 0,-7-1-1 0,-3 0 0 31,6 0-21-31,-3 1-4 0,4-1 0 0,0-3-1 0,3 3 36 0,3 1 9 0,1-1 0 0,-7-3 0 15,3 0 0-15,0 0 0 0,-4 0 0 0,1-3 0 16,3 4 0-16,-3-1 0 0,3 0 0 0,0 0 0 16,0 0 0-16,-3-3 0 0,3 0 0 0,-3 0 0 15,-1 6 0-15,1-6 0 0,3 0 0 0,-3 0 0 16,-1 0 0-16,8 0 0 0,-8 4 0 0,1-1 0 16,3 0 0-16,0 0 0 0,4 0 0 0,0 0 0 15,3 3-9-15,4-2 0 0,-1 2 0 0,5 0 0 16,-1 0-5-16,0 1-1 0,0-1 0 0,4 0 0 15,3 4 5-15,-3-4 1 0,4-3 0 0,-1 3 0 16,4-3 33-16,3 4 8 0,4-1 0 0,0-3 1 16,0 0-33-16,0-3 0 0,7 3 0 0,-8-3 0 15,5 4-44-15,-1-4-16 0,4 0-4 0,4 3 0 0,-4-3 52 0,0 3 12 16,7-3 0-16,0 0 0 16,0 0-10-16,0 0 1 0,-4 0 0 0,4 0 0 15,0 0-37-15,0 0-7 0,0 0-2 0,0 0 0 16,0 0-161-16,0 0-32 0,-7 6-6 0,7-6-2 0</inkml:trace>
  <inkml:trace contextRef="#ctx0" brushRef="#br1" timeOffset="-150805.45">16619 16787 1295 0,'0'0'36'0,"4"3"9"0,-1 0-36 0,1 4-9 16,3 2 0-16,-3-3 0 0,3 7 57 0,0-4 10 15,0 7 1-15,3-3 1 0,-3 2-4 0,0 1-1 16,0 3 0-16,0 0 0 0,1-1-20 0,-5 1-5 16,4 0-1-16,-3 3 0 0,-4-6-10 0,3 2-1 15,1-2-1-15,3-3 0 0,-7-4 3 0,0 0 1 16,0-2 0-16,0-1 0 0,0-6-7 0,0 0-2 16,0 0 0-16,0 0 0 0,0 0 3 0,0 0 0 15,0 0 0-15,0 0 0 0,0-6-24 0,-11-4-16 0,4 1 2 0,0-4 1 16,0-2 13-16,0-1-11 0,-4-3 11 0,4-3-10 15,0 3 19-15,0-3 4 0,4 1 1 0,-4-1 0 16,0-4 14-16,0 5 2 16,3-1 1-16,-3 3 0 0,7 0 5 0,-4 3 2 0,1 1 0 0,-1 2 0 15,1 1-14-15,3 2-2 0,0 1-1 0,0-1 0 16,3 4-13-16,-3 0-8 0,0-1 10 0,4 1-10 16,-1 0 12-16,-3 6-3 0,4-3-1 0,3 0 0 15,0 0-8-15,0 3 0 0,7 0 0 0,-3-4 0 16,-1 4-9-16,1 4 9 0,3-4-12 0,-3 3 12 15,-1 0-9-15,4 3 9 0,-3-3 0 0,0 3-9 16,3 1 30-16,-7-1 7 0,3 0 0 0,-3 1 1 16,4 2-63-16,-4-3-13 0,0 1-2 0,0-1-1 15,-3 0 29-15,-1 3 5 0,1-2 2 0,-1 2 0 0,-3-3 14 16,0 7 0-16,-3-4 0 0,-1 4 0 16,1-4-61-16,-4 7-10 0,0-3-1 0,-4-1-1 15,-3 4-147-15,3-4-28 0,1 4-7 0,-4-3-1 16,-1-4 109-16,5 3 22 0,-1-5 4 0</inkml:trace>
  <inkml:trace contextRef="#ctx0" brushRef="#br1" timeOffset="-150074.12">16962 16753 1314 0,'0'0'37'0,"0"0"8"0,0 0-36 15,0 0-9-15,0 0 0 0,0 0 0 0,7 3 102 0,-7 0 18 0,7 0 4 0,-4 3 1 16,1-3-65-16,3 4-12 0,0 2-4 0,0 1 0 16,3 2-28-16,-2 4-7 0,-1-4-1 0,0 7 0 15,0-3-8-15,0-4 0 0,-4 4 9 0,1 0-9 16,3-1 0-16,-4-2 8 0,-3-1-8 0,4 1 0 15,-4 0 0-15,0-4 0 0,0-3 0 0,0 1 0 16,0-1-16-16,0-6 3 0,0 0 0 0,0 0 0 16,0 0-11-16,0 0-1 0,0 0-1 0,0 0 0 15,0 0 26-15,0 0 11 0,0 0-1 0,0-10 0 16,0 4 23-16,0-3 5 0,3 2 1 0,1-2 0 16,-4 0 12-16,0 2 2 0,4-2 1 0,-1 3 0 0,1-4-8 15,-1 4-2-15,1 0 0 0,-4-1 0 0,3 4-24 16,-3 3-6-16,0 0-1 0,7-9 0 0,-3 6-13 0,-1-4 0 15,-3 7 0-15,4-6 0 16,3 3-28-16,0 0-11 0,0 0-2 0,-4-3-1 16,5 2-34-16,-1 1-8 0,0-3 0 0,0 3-1 15,0 0 21-15,3 0 5 0,-3-4 1 0,0 4 0 0,0 3 32 0,-3-3 6 16,3 0 2-16,-3 0 0 0,3 3 18 0,-4-3 0 16,4 0 0-16,0 3 9 0,-7 0 4 0,4-4 1 15,-4 4 0-15,3-3 0 0,1 3-2 0,-4 0 0 16,0 0 0-16,0 0 0 0,0 0 42 0,0 0 8 0,0 0 2 15,0 0 0-15,0 0 0 0,0 0 0 0,0 0 0 0,0 0 0 16,0 0-6-16,0 0-1 0,0 0 0 0,0 0 0 16,0 0-38-16,0 0-8 15,0 0-2-15,0 0 0 0,0 10-9 0,0-4 0 16,0 3 0-16,0-2 0 16,0 5-56-16,3-2-6 0,-3-1-2 0,4-3 0 0,-4 4 52 0,7-4 12 0,0 0 0 0,-3 0 0 15,3 1 0-15,0-4 0 0,-4-3 0 0,4 3 0 16,-7-3 0-16,7 0 0 0,0 0 0 0,-3 0 0 15,3-3 0-15,0 0 0 0,-3 0 0 0,-4 3 0 16,0-4 48-16,0 4 13 0,0 0 3 0,7-6 0 16,-7 6-52-16,0-9-12 0,0 9 0 0,-7-7 0 15,7-2 54-15,-4 3 8 0,-3 0 2 0,0-4 0 16,3 1-103-16,-3 2-20 0,0 4-4 0,0-3-1 16,-3 3-65-16,10 0-14 0,0 3-2 0,-7-3-484 15,7 3-97-15</inkml:trace>
  <inkml:trace contextRef="#ctx0" brushRef="#br1" timeOffset="-149522.77">17427 16715 1958 0,'0'0'43'0,"0"0"9"0,0 0 1 0,0 0 3 0,0 0-45 0,0 0-11 16,0 0 0-16,0 0 0 0,0 0 104 0,0 0 20 15,0 0 3-15,0 6 1 0,-3 1-103 0,-1-1-25 16,1 0 0-16,-4 4 0 0,7 2 0 0,0-3 0 0,0 4 0 15,0 0 0-15,0 2 0 0,7-5 0 0,-4 2 0 0,1-2 0 16,-1-1 0-16,4-3 0 0,-7-3 0 0,11 1 0 31,-11-4-46-31,0 0-14 0,7 0-4 0,3-4 0 0,-10-2 52 0,8 0 12 0,-1-4 0 0,0 1 0 16,-4 0 0-16,-3-1 0 0,7 1 0 0,-7-1 0 16,7 1 0-16,-7 3 0 0,0-4 0 0,0 4 0 15,0 6 32-15,0-6 10 0,0 6 2 0,0-6 0 16,0 6-20-16,0 0-3 0,0 0-1 0,0-7 0 15,0 7-20-15,0 0 0 0,0 0 0 0,0 0 0 16,0 0 0-16,0 0 0 0,0 0 0 0,0 0 0 16,4 0 0-16,10 0 0 0,-3 3 0 0,-4 4 0 15,10-1 0-15,-6 3-10 0,3 1 1 0,-3 2 0 16,-1 4-19-16,-3 0-3 0,4-1-1 0,-1 4 0 16,-3 0-4-16,0 0-2 0,-3 0 0 0,-1 3 0 15,1-4 6-15,-4 4 0 0,0 0 1 0,-4 3 0 16,1-3-5-16,3 0-2 0,-7-3 0 0,0 0 0 15,0-3-5-15,0-4-1 0,0 1 0 0,-4-4 0 0,4-3 64 0,-4 1 13 16,1-1 3-16,3-6 0 0,-4 0-15 0,4 0-2 16,4 0-1-16,-4-6 0 0,0-1-6 0,-1 4-2 15,5-3 0-15,-4 0 0 0,7-4 43 0,-7 4 9 16,7 0 2-16,-4-4 0 0,4 4 0 0,0 0 0 16,0-4 0-16,4 4 0 0,-4-3-52 0,7 2-12 15,-7 1 0-15,7-3 0 0,-4-1 0 0,5 1 0 16,-1 3 0-16,0-4 0 15,-4 4-48-15,11-3-13 0,-3-1-3 0,-4-2 0 16,0 5-51-16,4-5-10 0,-1 2-3 0,1-5-444 0,3 2-88 16</inkml:trace>
  <inkml:trace contextRef="#ctx0" brushRef="#br1" timeOffset="-149006.33">17833 16690 1728 0,'0'0'38'0,"0"0"8"0,0 0 2 0,0 0 0 0,0 0-39 0,0 0-9 0,0 0 0 0,0 0 0 16,0 0 53-16,7 3 9 0,-3 0 2 0,3 0 0 16,0 0-14-16,-4 4-2 0,8-1-1 0,-4 0 0 15,0 1-32-15,0-1-7 0,-4 3 0 0,4-2-8 16,1 2 13-16,-5 0-4 0,1-2-1 0,-1-1 0 16,1 0-8-16,-1 0 0 0,-3 1 0 0,0-7 0 15,0 0 0-15,0 0 0 0,0 0 0 0,0 0 0 16,0 0-52-16,0 0-7 0,7-3-1 0,0 3 0 0,-3-4 48 0,3 1 12 15,-4 0 0-15,4-3 0 0,-3 3 28 0,3-4 8 16,-3 7 2-16,3-3 0 0,-7 3-18 0,3-3-3 16,-3 3-1-16,7-3 0 0,0 3-16 0,0 0 10 15,0 3-10-15,0-3 8 0,4-3-23 0,-4 6-5 16,4 10 0-16,-4-4-1 16,3 1-11-16,1-1-3 0,-1-3 0 0,-2 1 0 0,-1-4 22 0,3 0 4 15,1 0 1-15,-4 0 0 0,0 0 8 0,3-6 0 16,-3 3 0-16,1-3 0 0,-1-3 0 0,0 3 8 15,0-7-8-15,-4 4 11 0,4 6 24 0,-3-3 5 0,-1 0 0 0,4-1 1 16,-3 4-21-16,3-3-5 16,-4 3-1-16,5-3 0 0,-5 3-4 0,4 0-1 0,0-3 0 0,0 3 0 15,4-3-19-15,-4 0-4 0,0 0-1 0,4-1 0 16,-1-2 24-16,-3 3 5 0,4 0 1 0,-4-3 0 16,3-1-27-16,-3 1-4 0,1 3-2 0,-1 0 0 15,-4-3 28-15,4 2 6 0,-3 1 0 0,-1 0 1 16,4 0-17-16,-7 3 0 15,0 0 0-15,4 0 0 0,3-3 50 0,-4 3 3 0,-3 0 1 0,4 3 0 16,3-3-35-16,0 6-7 0,0-3-2 0,0 4-722 16,0 2-145-16</inkml:trace>
  <inkml:trace contextRef="#ctx0" brushRef="#br1" timeOffset="-147469.47">19251 16671 1166 0,'0'0'25'0,"7"-3"6"0,0 0 1 0,7-3 1 0,0 2-33 0,1 1 0 16,2-3 0-16,1 3 0 0,-1-3 91 0,1-1 11 15,3 1 2-15,0-3 1 0,1-1-17 0,-1-2-3 16,3-1-1-16,5 1 0 0,-1-4-14 0,0 3-3 15,7-5-1-15,8-1 0 0,-8 3-1 0,7-3 0 16,-3 4 0-16,7-7 0 0,-11 0-29 0,8 0-7 16,6 0-1-16,0 0 0 0,1 3-28 0,-1-3 0 15,1 3 0-15,-1-3 0 0,0-3 0 0,-3 3 0 0,0 0 0 16,3-3 0-16,-3 3 0 0,0 0 0 0,0 0 0 0,-4 4 0 16,-3-1 31-16,-7 3 0 0,-4 0 0 0,0-2 0 15,-3 2 1-15,0 0 1 0,-8 1 0 0,5 2 0 16,-8 1-33-16,0-1 0 0,0 4 0 0,-4-1 0 31,-2 1-44-31,-1 3-16 0,-4 2-4 0,4 1 0 0,-7 3 32 0,0 0 5 0,0 0 2 16,0 0 0-16,0 0-11 0,0 0-3 15,0 0 0-15,0 0 0 0,0 0 18 0,0 0 3 0,-10-3 1 0,-1 3-622 16,0-3-124-16</inkml:trace>
  <inkml:trace contextRef="#ctx0" brushRef="#br1" timeOffset="-146640.52">19205 16718 1036 0,'0'0'23'0,"0"0"5"0,0 0 0 0,0 0 1 0,0 0-29 0,0 0 0 15,0 0 0-15,0 0 0 0,0 0 57 0,0 0 6 16,0 0 1-16,0 0 0 0,0 0 0 0,7 0 0 15,0 0 0-15,4 0 0 0,-1 0-52 0,1 3-12 16,7 0 0-16,-1 1 0 0,5 2 13 0,-1 0 0 16,3 0 0-16,1 7 0 0,0-4 10 0,3 4 1 15,4-1 1-15,-1 4 0 0,5 0 1 0,-1-4 0 16,4 7 0-16,7-3 0 0,-4-4 20 0,-7 7 4 0,4-3 1 16,3 3 0-16,-10-1-31 0,4 1-5 0,-1 0-2 0,0 3 0 15,4-3 41-15,-4 3 8 0,0 0 2 0,4 0 0 16,-3-3-52-16,-1-1-12 0,-3 4 0 0,-1-3 0 15,-3 3 0-15,1-3 0 0,-1 0 0 16,4-1 0-16,-4-2 54 0,0 0 8 0,4 0 2 0,-4-4 0 16,-3 4-52-16,3-10-12 0,-7 7 0 0,4-7 0 15,-7 3 0-15,6-3 0 0,-3 1 0 0,-6-1 0 16,2 3 0-16,1-2 0 0,-4-4 0 0,-4 0 0 16,8 3 0-16,-7-3 0 0,-1 7 0 0,1-4 0 15,-8-3 0-15,4 3 0 0,0-2 0 0,1-1 0 16,-1 0 0-16,-4 3 0 0,1-6 0 0,-1 3 0 15,1 0-48-15,-4-3-13 0,0 0-3 0,0 0 0 16,0 0-256-16,0 0-51 0,-11-15-10 16,4 2-3-16</inkml:trace>
  <inkml:trace contextRef="#ctx0" brushRef="#br1" timeOffset="-146272.09">20726 17173 1728 0,'0'0'38'0,"0"0"8"0,0 0 2 0,0 0 0 0,0 0-39 0,0 0-9 15,0 0 0-15,0 0 0 0,0 0 65 0,0 0 11 16,0 0 3-16,0 0 0 0,0 0-24 0,0 0-5 16,0 0-1-16,0 0 0 0,0 0 12 0,0 0 3 15,0 0 0-15,0 0 0 0,0 0 0 0,0 0 0 0,0 0 0 16,0 0 0-16,0 0-52 0,0 0-12 16,7 3 0-16,-4 6 0 0,4 4 0 0,0 3 0 0,4-4 0 0,3 4 0 15,-3 3 0-15,3-4 0 0,0 4 0 0,0 3 0 31,-3-6-48-31,-4-4-13 0,3 1-3 0,1 2 0 0,-1-2 52 0,1 3 12 0,-4-4 0 0,0-5 0 16,0 2 0-16,-3 3 0 0,3-5 0 0,-7-4 0 16,3 6 0-16,1-6 0 0,-4-3 0 0,0 0 0 15,3 4 0-15,-3-4 0 0,0 0 0 0,0 0 0 16,-3 6 48-16,-1 0 13 0,1-3 3 0,-4 4 0 16,0-1-52-16,0-3-12 0,-4 0 0 0,0 3 0 15,-3-3 0-15,0 4 0 0,0-1 0 0,0-3 0 16,0 3 0-16,-4-2 0 0,4 2 0 0,0-3 0 15,0 0-100-15,0-3-22 0,-4 0-5 0,0 0-922 16</inkml:trace>
  <inkml:trace contextRef="#ctx0" brushRef="#br1" timeOffset="-145588.95">20602 15671 1674 0,'0'0'36'0,"0"0"8"0,0 0 2 0,0 0 2 0,0 0-39 0,0 0-9 16,0 0 0-16,0 0 0 0,0 0 57 0,0 0 10 15,0 0 1-15,0 0 1 0,0 0-47 0,0 0-10 16,0 0-1-16,0 0-1 0,0 0 24 0,0 6 5 15,4 0 1-15,-1-2 0 0,4 2-13 0,4 0-3 16,0 4 0-16,3-4 0 0,0 3-24 0,3 1 0 16,-3-1 0-16,11 0 0 0,-7-2 0 0,6 2 0 15,-2 1 0-15,2-4 0 0,-2 0 0 0,2 0 0 16,-3-3 0-16,4 4 0 0,-7-4 0 0,3 3 0 16,-3-3 0-16,-4 0 0 0,3 1 0 0,-6-1 0 15,-1 0 0-15,1 0 0 0,-4 0 56 0,4 0 7 0,-11 0 1 16,10 4 0-16,-6-4-52 0,-4 0-12 0,3 3 0 0,1 0 0 15,-4 4 0-15,0-4 0 0,0 4 0 0,0 2 0 16,0 1 0-16,0-1 0 0,-4 4 0 0,1-4 0 16,-1 4 0-16,4 0 0 0,-3-1 0 0,-4 1 0 15,7 0 0-15,-7 3 0 0,7-1 0 0,-11 4 0 32,7-6-100-32,-6 6-22 0,6-3-5 0,-6 0-513 0,-1-1-102 0</inkml:trace>
  <inkml:trace contextRef="#ctx0" brushRef="#br1" timeOffset="-144340.78">21618 15342 1497 0,'0'0'32'0,"0"0"8"0,0 0 0 0,0 0 4 0,0 0-36 0,0 0-8 15,0 0 0-15,0 0 0 0,0 0 104 0,0 0 20 16,0 0 3-16,0 0 1 0,-3-3-52 0,3 3-9 16,0 0-3-16,-7-7 0 0,0 4-1 0,0 0-1 15,-4 3 0-15,0 3 0 0,1 0-48 0,-1 0-14 16,-3 4 0-16,0-1 8 0,0 3-8 0,0 1 0 15,0 2 0-15,3 1 0 0,4-1 0 0,-4 1 0 0,4 6 0 16,4-4 0 0,3 4-41-16,0 0-10 0,3-3-1 0,1-1-1 15,3 1 15-15,4 0 3 0,-1-4 1 0,1 1 0 16,3-4-6-16,3 4 0 0,-2-4-1 0,-1 1 0 0,0-1 33 0,3 0 8 0,-2-2 0 0,-1 2 0 16,-4-3 0-16,4 4 0 0,-3-4 0 0,-4 0 0 15,0 1 0-15,-3-1 0 0,-1 0 0 0,1 0 0 16,-4 1 100-16,0-1 23 0,-4 3 4 0,1-2 1 15,-1 2-70-15,-3 0-14 0,0-2-2 0,-4 2-1 16,1 1-14-16,-1-1-3 16,1-3-1-16,-1 4 0 0,-3-4 0 0,0 0 0 0,3 0 0 0,-3-2 0 15,0 2-32-15,0-3-7 0,3 0 0 0,1 0-1 16,3-3-39-16,-4 3-8 0,4-3-2 0,7 0 0 16,0 0-123-16,0 0-25 0,0 0-5 0</inkml:trace>
  <inkml:trace contextRef="#ctx0" brushRef="#br1" timeOffset="-143848.67">21749 15549 1724 0,'0'0'38'0,"0"0"8"0,0 0 2 0,0 0 0 0,0 0-39 0,3 3-9 16,1 0 0-16,3 0 0 0,0 3 44 0,-4 1 8 15,8-1 0-15,-4 3 1 0,4 4-24 0,-1-1-5 16,-3 4 0-16,4 0-1 0,-4-1-9 0,0 1-2 15,0 0 0-15,0-1 0 0,-3-2-1 0,-1 3-1 0,1-4 0 0,-1-2 0 16,1-1-2-16,-4-3 0 0,3 1 0 0,-3-4 0 16,0-3 5-16,0 0 1 0,0 0 0 0,0 0 0 15,0 0-14-15,0 0-13 0,0 0 2 0,0 0 1 32,0 0-28-32,-3-10-6 0,-4 1 0 0,3-4-1 0,-3-2 36 0,0-1 9 15,0 0 0-15,0 1 0 0,0-1 0 0,0 0 0 0,0-3 0 0,0 1 0 16,0 2 49-16,0 0 12 0,3 1 3 0,1-1 0 15,-1 0 51-15,-3 4 10 0,3-4 3 0,4 3 0 16,-3 4-103-16,3 0-25 0,0-1 0 0,0 1 0 16,0 3 0-16,3-1 0 0,1 4 0 0,-1-3 0 15,-3 6 0-15,4-3 0 0,3 0 0 0,-3-1 0 16,-4 4 0-16,7-6 0 0,0 6 0 0,0-3 0 16,-4 0 36-16,4 3 3 0,0 0 0 0,0 0 0 0,1 0-31 15,-5 0-8-15,4 3 0 0,0 0 0 0,-3 0 0 16,-1 0 0-16,1 1-12 0,-1-1 4 15,-3-3-20-15,4 6-4 0,-1 0-1 0,-3 1 0 16,0 2 2-16,0 0 1 0,0 4 0 0,-3-4 0 16,-1 4-8-16,1-1-2 0,-4 1 0 0,0-1 0 15,0-2-65-15,0 2-14 0,-1-2-2 0,1-1-1 16,0 1-107-16,4-7-22 0,3-3-4 0,0 0-1 0</inkml:trace>
  <inkml:trace contextRef="#ctx0" brushRef="#br1" timeOffset="-143220.5">22077 15364 1720 0,'0'0'48'0,"0"0"12"0,0 0-48 0,0 0-12 0,0 0 0 0,3 6 0 16,1 0 69-16,3 4 11 0,0-1 3 0,0 0 0 15,0 7-67-15,0 0-16 0,4 3 0 0,-4-1 0 16,0 1 0-16,0 0 0 0,0 3 0 0,-7-3 0 16,4-4-11-16,3 4-5 0,-7-3-2 0,3-4 0 31,-3-2-22-31,0-1-5 0,4-2-1 0,-4-1 0 0,0-6 35 0,0 0 11 0,0 0 0 0,0 0 0 15,0 0-70-15,0 0-7 0,-7-6-2 0,7-4 0 0,-11-2 57 0,4-1 11 16,7-3 3-16,-7 4 0 0,0-7 26 0,3 3 6 16,1 1 0-16,-4-1 1 0,3 0 83 0,-3 1 16 15,4-1 3-15,-1 3 1 0,1 1-52 0,-1 2-9 16,0-2-3-16,1-1 0 0,-1 1 51 0,1 2 9 16,3-2 3-16,0 2 0 0,0 4-83 0,0-3-17 15,3 3-3-15,-3-1-1 0,0 7-36 0,7-3-7 16,-3-3-2-16,0 3 0 0,3 3 22 0,0-3 0 15,0 6 0-15,3-3 0 0,4 6 0 0,1 0 0 16,-1 1 0-16,7 2 0 0,-4 0 0 0,1 4 0 0,3-1 0 16,0 1 0-1,-3 0-56-15,3-1-6 0,-3 1-2 0,-1-1 0 16,1 1 0-16,-4-1 0 0,0 1 0 0,0-1 0 16,-6-2 0-16,-1 2 0 0,3-5 0 0,-10-1 0 0,4 0 52 0,-1 0 12 0,-3-6 0 0,0 0 0 15,0 0 0-15,0 0 0 0,0 0 0 0,0 0 0 16,0 0 0-16,0 0 0 0,0 0 0 0,0 0 0 15,-7-3 48-15,-7-3 13 0,3 3 3 0,-6-7 0 16,-1 4-52-16,1 0-12 0,-5 0 0 0,1-1 0 16,4 4 54-16,-1-3 8 0,0 6 2 0,4-3 0 15,0 0-52-15,3 0-12 0,1 3 0 0,3-4 0 16,0 4-48-16,7 0-13 0,0 0-3 0,0 0-614 16,0 0-123-16</inkml:trace>
  <inkml:trace contextRef="#ctx0" brushRef="#br1" timeOffset="-142689.68">22458 15257 1870 0,'0'0'53'0,"0"0"11"0,0 0-51 0,0 0-13 16,0 0 0-16,0 0 0 0,0 0 78 0,0 0 13 15,0 0 2-15,0 0 1 0,0 0-39 0,0 0-8 16,0 0-2-16,0 0 0 0,0 0-15 0,3 3-3 16,1 0-1-16,3 4 0 0,0-1-16 0,-3 0-10 0,3 4 12 0,0-1-12 15,0 3 0-15,0-2 0 0,0 2 0 0,0-2 0 16,0-1 0-16,-4-3-14 16,4 1 1-16,-3-4 0 0,0 3 1 0,-1-3 0 0,-3-3 0 0,0 0 0 31,0 0-22-31,7 0-4 0,0-3-1 0,0-3 0 15,0 0-20-15,-3-1-4 0,3-5-1 0,0-1 0 0,0 1 52 0,0-1 12 0,-3 1 0 0,3-1 0 16,-4 1 28-16,4 2 9 0,-3 1 2 16,-1-1 0-16,1 4 14 0,-1 0 3 0,-3 6 1 0,0 0 0 15,4-3-35-15,-4 3-7 0,7 0-2 0,-4 6 0 16,8-3-52-16,-4 6-10 0,4 1-3 0,-4 2 0 16,3 1-157-16,1 0-32 0,-4-1-7 0,4-3 0 15,-1 1 147-15,1-4 29 0,-4 0 7 0,3-2 1 16,1-1 51-16,-1-3 13 0,1 0 0 0,-4-3 0 0,4-1 92 15,-1 1 22-15,-3-3 4 0,0 0 1 0,-3 3 10 0,3-4 3 16,-3 4 0-16,-4 3 0 0,7-3-15 0,-7 3-2 16,0 0-1-16,0 0 0 0,0 0-26 0,0 0-4 15,3-3-2-15,-3 3 0 0,0 0-42 0,0 0-9 16,0 0-2-16,0 0 0 16,0 0-45-16,4 0-10 0,3 6-2 0,0 0 0 15,0 1-135-15,0 2-27 0,0 4-6 0,-4-1-784 0</inkml:trace>
  <inkml:trace contextRef="#ctx0" brushRef="#br1" timeOffset="-141973.27">21661 17170 1728 0,'0'0'38'0,"0"0"8"0,0 0 2 0,0 0 0 0,0 0-39 0,0 0-9 0,0 0 0 0,0 0 0 15,0 0 104-15,0 0 20 0,0 0 3 0,0 0 1 16,0 0 0-16,3 9 0 0,-3-3 0 0,0 1 0 15,0-1-103-15,0 3-25 0,4-2 0 0,-1 5 0 0,1-2 35 16,3 5 1-16,-4 1 1 0,4 3 0 0,0 0-28 0,4 2-9 16,-8-2 0-16,5 6 0 15,-5 0-24-15,4 1-12 0,-7 2-3 0,4-3 0 16,3 0-122-16,-4-3-25 0,1 0-5 0,6 0-794 0</inkml:trace>
  <inkml:trace contextRef="#ctx0" brushRef="#br1" timeOffset="-141631.03">21671 17442 1267 0,'0'0'28'0,"0"0"5"0,0 0 2 0,4 0 1 0,3 0-36 0,0 0 0 16,3 0 0-16,1 0 0 0,3-3 58 0,-7 3 5 0,7-3 1 0,4-3 0 15,-4 0-52-15,0-4-12 0,4 1 0 0,-8-1 0 16,4-2 54-16,1 2 8 0,-1-2 2 0,3-4 0 15,-10 1-52-15,4 2-12 0,0-3 0 0,3 4 0 16,-7-1 42-16,-7 4 6 0,3-1 0 0,1 1 1 16,-1 0 3-16,4 2 0 0,-7 1 0 0,0 0 0 15,0 6 31-15,0-6 6 0,0 6 2 0,0-7 0 16,0 7-73-16,0 0-18 0,0 0 0 0,0 0 0 16,0 0 55-16,0 0 7 0,0 0 2 0,0 0 0 15,0 0 0-15,0 0 0 0,0 0 0 0,0 0 0 16,0 0-52-16,0 0-12 0,0 0 0 0,0 0 0 15,0 0 0-15,0 7 0 0,4 2 0 0,-1 0 0 16,8 4-48-16,-4 3-13 0,-3 2-3 0,3 1 0 16,0 0-35-16,-4 0-7 0,4 3-2 0,4-3-612 15,-4-1-122-15</inkml:trace>
  <inkml:trace contextRef="#ctx0" brushRef="#br1" timeOffset="-141053.24">22186 17261 1958 0,'0'0'43'0,"0"0"9"0,0 0 1 0,0 0 3 0,0 0-45 0,0 0-11 15,7 3 0-15,-3 0 0 0,3 0 0 0,0 3 0 16,3 4 0-16,1-1 0 0,0 7 28 0,-1-4 3 16,1 1 1-16,-1 3 0 15,-3-1-60-15,4 1-11 0,-4 3-2 0,0-4-1 16,0 1-61-16,-3 3-12 0,-1-7-2 0,1 1-1 15,-4-4-8-15,3 1-2 0,-3-4 0 0,0 0 0 0,0-6 154 0,0 0 30 0,0 0 7 0,0 0 1 32,-7-6-103-32,0-3-20 0,0-1-4 0,0-5-1 0,0-1 103 0,-4 0 20 0,4-3 4 0,0 1 1 15,0-1 0-15,0-3 0 0,0 0 0 0,4-3 0 16,-4 3 102-16,3 3 21 0,1 0 4 0,-1-3 1 16,0 7-52-16,1-4-9 0,-1 0-3 0,4 0 0 15,-3 3-102-15,3 1-26 0,0 2 0 0,0 1 0 16,0 2 0-16,0 4 0 0,0 6 0 0,3-6 0 15,-3 6 56-15,4-7 7 0,-1 4 1 0,-3 3 0 16,8-3-103-16,-1 3-20 0,3 0-4 0,1 0-1 16,-1 3 52-16,8 4 12 0,0-1 0 0,3 3 0 15,3 4 0-15,-2-1 0 0,-1 4 0 0,4-3 0 16,-8 2-54-16,4 4-8 0,-3-3-2 0,0 6 0 16,-1-3-8-16,1-1-3 0,-4 1 0 0,0 0 0 15,-3-3 18-15,-1-1 3 0,-3 1 1 0,4-3 0 0,-8-1 42 0,4-3 11 16,-3-2 0-16,-4-1 0 0,0-3 0 0,0-3 0 15,0 6 0-15,0-6 0 0,0 0 10 0,0 0 4 16,0 0 1-16,-7 0 0 0,0 0 27 0,0 0 6 16,-4-3 0-16,1 3 1 0,-1-3-25 0,0 0-6 15,1 0-1-15,-1-3 0 0,1 2 19 0,-4 1 3 16,3 0 1-16,0-3 0 0,1 3-27 0,-1 0-5 16,4-4 0-16,-3 1-8 0,3 3 0 0,0 0 0 15,0 0 0-15,7 3 0 16,-4-10-96-16,0 4-25 0,4 0-6 0,-3 0-820 0</inkml:trace>
  <inkml:trace contextRef="#ctx0" brushRef="#br1" timeOffset="-140540.4">22606 17123 1958 0,'0'0'43'0,"0"0"9"0,0 0 1 0,0 0 3 15,0 0-45-15,0 0-11 0,7 3 0 0,0-3 0 16,0 3 53-16,-3 0 9 0,3 3 2 0,0-3 0 0,3 7-52 16,-3-4-12-16,4 4 0 0,-4-4 0 0,4 3 0 0,-4 1 0 15,0-1 0-15,3 0 0 0,-3 1 19 0,0-1 1 16,1-2 0-16,-5-1 0 0,-3-3-32 0,7 3-7 16,0-3-1-16,-7-3 0 0,0 0 34 0,0 0 6 15,0 0 2-15,0 0 0 0,0 0-22 0,4-9-13 16,-4 3 1-16,7-1 1 0,-7-2 11 0,7 0 0 15,-4-1 0-15,-3 1 0 0,0-4 20 0,0 4 7 16,7-4 1-16,-7 1 0 0,7 2-3 0,-3 1 0 16,3 0 0-16,-3-1 0 0,3 4 15 0,0 0 4 15,0 2 0-15,0 1 0 0,3 3-34 0,-3 0-10 16,4 0 0-16,-4 3 0 16,4 4-30-16,3-1-13 0,-4 3-2 0,1-2-1 15,-4 2-14-15,4-3-4 0,-1 4 0 0,-3-4 0 16,4 3 0-16,-1-2 0 0,-3-4 0 0,0 3 0 0,-3-3 43 0,3-3 8 0,-3 0 1 15,3 0 1-15,-4 0 11 0,4-3 16 16,-3 0-4-16,3-3-1 0,0 3-11 0,-4-4 0 0,4-2 0 0,-3-1 0 16,3 1 53-16,-3 0 9 0,3-1 2 0,0 4 0 15,-4-3 0-15,4 2 0 0,-7 1 0 0,7 0 0 16,-7 3 0-16,11-1 0 0,-11 4 0 0,7-3 0 16,0 3-52-16,0 0-12 0,-3 3 0 0,3-3 0 31,0 4-48-31,-4 2-13 0,8 0-3 0,-4 0 0 15,3 4-102-15,1 2-21 0,21 17-4 0,-15-7-1 0</inkml:trace>
  <inkml:trace contextRef="#ctx0" brushRef="#br1" timeOffset="-126538.59">2896 6073 576 0,'0'0'12'0,"0"0"4"0,0 0 0 0,0 0 0 0,0 0-16 0,0 0 0 15,-7 3 0-15,7-3 0 0,0 0 54 0,0 0 8 16,0 0 2-16,-3 3 0 0,-4 1-52 0,7-4-12 0,0 0 0 0,0 0 0 16,0 0 54-16,0 0 8 0,0 0 2 0,0 0 0 15,0 0-52-15,0 0-12 0,0 0 0 0,0 0 0 16,0 0 0-16,0 0 0 0,0 0 0 0,0 0 0 16,0 0 54-16,0 0 8 0,0 0 2 0,0 0 0 15,0 0-52-15,-7 3-12 0,7-3 0 0,0 0 0 16,0 3 54-16,0-3 8 0,0 0 2 0,0 0 0 0,0 0-52 0,0 0-12 15,0 0 0-15,0 0 0 0,0 0 40 0,0 0 6 16,0 0 1-16,0 0 0 0,0 0-25 0,0 0-5 16,0 0-1-16,3-3 0 0,8 3-16 0,-1-7-17 15,1 1 3-15,-4 0 1 0,11 0 21 0,-8-1 5 16,1 1 1-16,3 0 0 16,0 3-14-16,-3-4 11 0,-1 1-11 0,1-3 10 0,-1 2-10 0,-3 4 0 15,4-3-10-15,-4 0 10 0,4 3-24 0,-11-1 2 16,10-2 0-16,-6 3 0 15,-1 0-94-15,-3 3-20 0,0 0-3 0,0 0-265 16,7-3-54-16</inkml:trace>
  <inkml:trace contextRef="#ctx0" brushRef="#br1" timeOffset="-126278.2">2836 6064 836 0,'-7'9'24'0,"7"-9"4"0,-3 3-28 0,-4 0 0 0,3 1 0 0,4-4 0 15,-7 3 57-15,7-3 6 0,-3 3 1 0,3-3 0 16,0 0 51-16,0 0 10 0,0 0 3 0,0 0 0 16,0 0-103-16,0 0-25 15,0 0 0-15,0 0 0 0,10 0 0 0,-6-3 0 0,6 0 0 0,1-1 0 16,3-2 60-16,4 0 8 0,-4-4 0 0,-4 4 1 16,4 0-26-16,1-4-6 0,-5 4-1 0,8 0 0 15,-15 0-20-15,18-1-4 0,-17 1 0 0,7 0-1 16,-1 0-11-16,1 2 12 0,-8 1-12 0,4 0 12 15,-7 0-56-15,7 3-12 0,-7 0-1 0,0 0-746 16</inkml:trace>
  <inkml:trace contextRef="#ctx0" brushRef="#br1" timeOffset="-125867.27">3164 5857 1432 0,'0'0'32'0,"0"0"6"0,0 0 2 0,0 0 0 0,0-7-32 0,0 7-8 16,-10-3 0-16,10 3 0 0,0 0 67 0,0-6 12 15,0 6 2-15,-11-6 1 0,11 0-14 0,0 6-4 0,0 0 0 0,0 0 0 16,0 0 0-16,0 0 0 0,0 0 0 0,0 0 0 15,0 0-51-15,0 0-13 0,0 0 0 0,0 0 0 16,11 0 0-16,-11 3 0 0,10 0 0 0,-6 0 0 16,7 0-48-16,-4 0-13 0,7 3-3 15,-11 1 0-15,15-1 72 0,-11 0 15 0,0-3 2 0,4 4 1 16,-1-7-26-16,-6 0 0 0,6 0 0 0,1 0 0 31,-1-3-16-31,1-4-8 0,-7 1-1 0,6-3-1 0,1-1 98 0,-1 1 19 0,4-4 4 0,-3-2 1 16,3 2-53-16,-3-6-11 0,-1 4-1 0,4-4-1 15,-3 9-20-15,3-8-10 0,-3 8 10 0,-1-2-10 0,1 2 0 16,-8-2 0-16,4 5 0 0,-3 1 0 16,3 0-73-16,-3 3-18 0,3 3-3 0,-4 0-568 15,8 0-114-15</inkml:trace>
  <inkml:trace contextRef="#ctx0" brushRef="#br1" timeOffset="-124206.3">8075 17521 1267 0,'0'0'28'0,"0"0"5"0,-7 0 2 0,7 0 1 0,0 0-36 0,0 0 0 0,0 0 0 0,0 0 0 15,-3-3 58-15,3 3 5 0,0 0 1 0,0 0 0 16,0 0-22-16,0 0-4 0,0 0-1 0,0 0 0 15,0 0-37-15,0 0-20 16,0 0 3-16,7 3 0 0,3 3-3 0,8-3 0 16,3 4 0-16,4-4 0 0,6 0 20 0,5-3 0 0,2 3 0 0,5 0 0 15,-4-3 0-15,3 3 0 0,0 0-9 0,4 0 9 16,7 1 0-16,3-1 0 0,8 0 0 0,0 0 0 16,-8 0 0-16,4 3 0 0,3-2 0 0,8-1 0 15,3 0 0-15,-3 0 0 0,-8 0 0 0,15-3 0 16,-8 3 0-16,11 0 0 0,1-3 0 0,6 0 0 15,-7 4 0-15,0-4 0 0,4 3 0 0,10-3 0 16,-14 3 9-16,0-3-1 0,-3 6-8 0,17-3 12 16,-10-3-12-16,-11 0 9 0,3 0-9 0,-2 6 8 0,-5-6-8 15,1 4-16-15,-4-4 4 0,3 0 1 0,-13 0 25 0,-4 0 5 16,-4 0 1-16,-7 0 0 0,-3 3 5 0,0-3 2 16,-7 0 0-16,-1 0 0 0,-6 0-5 15,-4 0-1-15,0-3 0 0,-6 3 0 0,-1-4-6 0,-11 4-2 16,4 0 0-16,0-3 0 0,-7 3 13 0,0 0 2 15,0 0 1-15,0 0 0 0,0 0 27 0,0 0 6 16,0 0 1-16,0 0 0 0,0 0-37 0,0 0-7 16,0 0-2-16,-7-3 0 0,0-3-17 0,4 3-14 15,-4 0 2-15,3 0 1 16,4 3-13-16,-7-4-2 0,7 4-1 0,-7-6 0 16,0 3-14-16,7 3-3 0,-4-3-1 0,4 3-819 0</inkml:trace>
  <inkml:trace contextRef="#ctx0" brushRef="#br1" timeOffset="-121151.1">19279 16665 806 0,'0'0'17'0,"0"0"4"0,0 0 1 0,0 0 2 0,0 0-24 0,0 0 0 16,0 0 0-16,0 0 0 0,7-6 54 0,0 6 6 0,0-4 2 0,4 4 0 15,0-3-14-15,-4 0-4 0,3 3 0 0,1-6 0 16,-1 3-17-16,5 0-4 0,-1-4-1 0,3 1 0 15,1 0 34-15,0-4 6 0,3 1 2 0,0 0 0 16,4-1-52-16,3-2-12 0,0 2 0 0,4-2 0 16,10 2 30-16,-7-5 3 0,1 2 1 0,2 1 0 15,-2-4-18-15,-8 0-4 0,14-3-1 0,-6 1 0 16,2-1 5-16,5-6 2 0,3 6 0 16,3-3 0-16,-3 3-18 0,-4 0 0 0,1 0 0 0,-1-9 0 15,4 9 58-15,-4-3 5 0,4 1 1 0,7-5 0 0,-7 5-64 16,0 2-28-16,-1-3 3 0,-2 3 0 0,-8 0 25 15,0 0 0-15,-3 4 12 0,0-1-4 16,0 3-8-16,-4 1 0 0,4-1 0 0,-4 1 0 0,0 2 0 0,-7-2 8 16,4 2-8-16,0 1 0 15,-4 0 8-15,0-1-8 0,-4 4 8 0,-2 0-8 0,-1-1 0 0,-4 4 0 16,1 0 0-16,-8 0 0 0,4 0 0 0,-3 0 16 16,0 3-4-16,-4 0-1 0,0 0-11 0,0 0 0 15,0 0 0-15,0 0 8 16,3-3-57-16,-3 3-12 0,0 0-3 0,0 0 0 15,0 0-51-15,0 0-10 0,-18 6-3 0,18-6-512 0</inkml:trace>
  <inkml:trace contextRef="#ctx0" brushRef="#br1" timeOffset="-120619.71">20697 15687 1144 0,'0'0'25'0,"0"0"6"0,0 0 1 0,0 0 0 0,0 0-32 0,0 0 0 0,-3 0 0 0,3 0 0 15,0 0 58-15,-7-4 6 0,7 4 0 0,0 0 1 16,0 0-11-16,0 0-2 0,-4-3-1 0,4 3 0 0,0 0-25 15,0 0-5-15,0 0-1 0,0 0 0 0,0 0 24 0,0 0 5 16,0 0 1-16,0 0 0 0,0 0-18 0,0 0-4 16,0 0-1-16,0 0 0 0,0 0 4 0,0 0 1 15,0 0 0-15,0 0 0 16,0 0-51-16,4 3-9 0,3 4-3 0,4-1 0 0,-1 0 31 0,8 4 13 16,-1-1-1-16,1 4 0 0,3-4-12 0,4 4 0 15,0-1 0-15,3-2 0 0,-3-1 0 0,3 0 0 16,0 1 0-16,-3-4 0 0,6 0 0 0,-6 1 0 15,0-1 0-15,-4 0 0 0,-3-3 0 0,-1 4 0 16,-6-1 0-16,3-3 0 0,-3 0-11 0,-1 0-5 16,1 0 0-16,-4 0-1 0,-4 1 17 0,1-1 0 0,-1-3-8 0,-3 0 8 15,4 3 11-15,-4-3 5 16,0 0 2-16,0 0 0 0,0 0 38 0,0 0 7 0,0 0 1 0,0 0 1 16,0 3-1-16,-7 3 0 0,3 1 0 0,-3-1 0 15,4 0-51-15,-8 3-13 0,4 1 0 0,-4-1 0 16,1 4 0-16,-1-4 0 0,-3 4 0 0,0-1 0 15,-4 1 0-15,4-1 0 0,-3 4 0 0,-1 0 0 16,4 3-100 0,0-1-22-16,-4 7-5 0,4-6-1 0,3 0-118 15,4 0-24-15,4 22-5 0,3-13-1 0</inkml:trace>
  <inkml:trace contextRef="#ctx0" brushRef="#br1" timeOffset="-119605">21661 15897 1220 0,'0'0'34'0,"0"0"9"0,0 0-35 0,0 0-8 0,0 0 0 0,-4 3 0 16,4-3 63-16,0 0 10 0,0 0 3 0,0 0 0 15,0 0-46-15,0 0-9 0,0 0-1 0,0 0-1 16,0 6-40-16,7-3-8 0,0 3-2 0,7 1 0 16,0-1 15-16,4-3 4 0,3 0 0 0,4 4 0 15,0-4 12-15,6 3 16 0,1-6-3 0,3 3-1 16,1 0 10-16,-5-3 2 0,5 0 0 0,-1 0 0 0,0 0 3 15,0 0 1-15,4 0 0 0,4 0 0 0,-5-3-13 0,5 0-3 16,-1-3 0-16,4-7 0 0,-7 7 10 16,0-7 2-16,-1 4 0 0,5-7 0 0,-1 7 3 0,-3-7 1 15,3-3 0-15,4-3 0 0,-4 4-20 0,1-1-8 16,-8 0 8-16,0-3-8 0,-3 0 21 16,-4 0-1-16,0 3 0 0,1-6 0 0,-8 3 19 0,0 0 3 15,-3 4 1-15,-1-4 0 0,-3 0-18 0,-3 0-3 16,0 0-1-16,-4 3 0 0,-4-3 23 0,1 3 5 15,-4-3 1-15,-4 0 0 0,1 3 13 0,-4-6 2 16,-1 3 1-16,-2-3 0 0,-1 0-18 0,1-3-3 16,-4 3-1-16,-4-3 0 0,4 0-28 0,-4-1-7 15,-3-2-1-15,-4 0 0 0,1-4-8 0,-8 7-11 16,0 3 3-16,-3-3 0 16,3 6-20-16,-3-7-3 0,-4 7-1 0,4-3 0 0,3 10 10 0,-3-7 2 0,-4 3 0 0,0 0 0 31,7 3-5-31,-13 4-1 0,2-1 0 0,-3 4 0 15,0 0 0-15,8 2 0 0,-8 4 0 0,4 3 0 0,-1 0 16 0,4 3 10 0,-7 0-12 0,4 4 12 16,0-1-8-16,0 3 8 0,-1 4 0 0,4 3 0 16,1 2-10-16,2 4 10 0,1 0-8 0,0 3 8 15,7-3-11-15,-4 3 11 0,4 0-13 0,-1 7 5 16,1-4-4-16,7 0-1 0,-4 0 0 0,4 7 0 16,0-7 3-16,3 0 1 0,1 4 0 0,3-1 0 15,-1 0-5-15,1 1-1 0,0-4 0 0,4 3 0 16,-1-2 2-16,4-1 0 0,-4 0 0 0,4 0 0 15,0 1 13-15,4-1 0 0,-4-3-10 0,3 0 10 16,1 0-12-16,3-3 3 0,-4 3 0 0,4 0 0 16,4 0-14-16,-4-3-2 0,3-3-1 0,1 3 0 0,3 0 72 0,0-3 14 15,0-1 4-15,3 1 0 16,-3-3-103-16,4 0-20 0,3-4-4 0,4 4-1 0,-4-4 46 0,4-2 9 16,3 2 9-16,0-2-13 0,4-4 13 0,-4 3 0 15,0-5 0-15,4-1 0 0,-1 0 0 0,-3-3 8 16,4 3 0-16,0-3-8 0,0 0 0 0,-1 3 0 15,1-3 0-15,0 0 0 0,-1 6 12 0,-3-6-12 16,-3 4 12-16,0-4-12 0,-1 0 0 0,1 0 0 16,-4 0 0-16,4 0 0 0,-4 3-9 0,0-3 1 15,-3 3 0-15,3-3 0 16,-4 0-41-16,-3 0-8 0,4-3-2 0,-4 3-481 0,4 0-96 0</inkml:trace>
  <inkml:trace contextRef="#ctx0" brushRef="#br1" timeOffset="-118704.7">19269 16750 1074 0,'0'0'30'0,"0"0"8"0,0 0-30 0,0 0-8 0,0 0 0 0,0 0 0 16,0 0 25-16,0 0 4 0,0 0 1 0,0 0 0 0,0 0-6 0,7-4 0 16,0 1-1-16,3 0 0 0,-3 3-11 0,4 0-1 15,0-6-1-15,3 9 0 0,-4-3 2 0,4 0 0 16,4 3 0-16,-4 0 0 0,7 0 0 0,1 4 0 15,2-1 0-15,4 0 0 0,4 4-4 0,3-1 0 16,8 0 0-16,-1 7 0 0,0-3 6 0,1-1 1 16,-8 1 0-16,7 2 0 0,1-2 1 0,-1-1 1 15,4 1 0-15,3 3 0 0,-3-1-17 0,4 1 0 16,-8 3 0-16,4-3 0 0,-7 2 43 0,3 1 1 16,-3 6 1-16,3 0 0 0,0-3-17 0,1 3-3 0,3-3-1 0,-4 3 0 15,0-3-24-15,-6-3 0 16,-5 3 0-16,-2 6-11 0,-1-12 42 0,0 3 8 15,-7-3 1-15,4-4 1 0,-8 4-14 0,8-4-3 0,-7 1-1 0,-1-4 0 16,1 4-23-16,-7-7 0 0,3-3 0 0,-4 3 0 16,-3 1 0-16,4-1 0 0,-7-6 0 0,-1 0 0 15,4 0 18-15,-7 0-1 0,0 0 0 0,0 0 0 16,0 0-27-16,0 0-6 0,0 0 0 0,0 0-1 16,0 0-89-16,0 0-18 15,0 0-3-15,-7-6-376 0,0-1-75 0</inkml:trace>
  <inkml:trace contextRef="#ctx0" brushRef="#br1" timeOffset="-118349.65">20733 17151 1497 0,'0'0'32'0,"0"0"8"0,-4-6 0 0,-3 2 4 15,7 4-36-15,-3-6-8 0,-1 3 0 0,1 0 0 0,-4 0 78 16,7 3 14-16,-8 0 2 0,8 0 1 16,-3-3-26-16,-1 0-5 0,4 3 0 0,0 0-1 0,0 0-23 0,0 0-5 15,0 0-1-15,0 0 0 0,0 0 18 0,0 0 4 16,0 0 1-16,0 0 0 0,0 0-49 0,4 9-8 15,-1 0 0-15,5 4-11 0,2-1-1 0,1 4-1 16,6 3 0-16,-3 3 0 16,8 0-21-16,-5-3-4 0,1 3-1 0,0-7 0 0,-1 4 39 0,-3-3 0 15,4-4 0-15,-4 1 0 0,0 2 0 0,-3-8 0 16,-1 8 0-16,1-5 0 0,-4-1 0 0,0-2 0 16,-3 2 0-16,3-3 0 0,-4-3 44 0,-3-3 16 0,0 7 3 0,0-1 1 15,-3 0-52-15,-1 0-12 0,1-2 0 16,-5 2 0-16,1 0 0 0,-3 0 0 0,-4 1 0 0,0-1 0 15,0 0 0-15,-4 0 0 0,4 1 0 0,-4-1 0 16,4-3 0-16,-4 3 0 0,4 1 0 0,0-4 0 16,4 0 0-16,2 3 0 0,1-6 0 0,7 0 0 31,-3 3-33-31,3-3-10 0,0 0-1 0,0 0-646 0,0 0-129 0</inkml:trace>
  <inkml:trace contextRef="#ctx0" brushRef="#br1" timeOffset="-117214.56">21738 17035 1280 0,'0'0'36'0,"-3"-3"8"0,-4-4-35 0,0 7-9 0,-1-6 0 0,-2 3 0 15,3 3 112-15,-4-6 20 0,1 6 4 0,-1 0 0 16,1 0-57-16,-1 0-12 0,0 0-3 0,4 0 0 16,-3 0-16-16,3 0-4 0,-4 6-1 0,4-6 0 15,-4 0-30-15,4 3-5 0,0 3-8 0,-3 1 11 16,3-1-11-16,0 0 0 0,3-3 0 0,-3 4 0 15,3 5-12-15,1-6 3 0,-1 4 0 0,1 2 0 16,3 1 9-16,-4-4-12 0,8 4 12 0,-4 3-12 16,0 2-16-16,3-2-3 0,1 3-1 0,-1 0 0 15,1 3 47-15,3 0 9 0,0 0 1 0,0 0 1 16,4-1-42-16,-1-2-8 0,1 3-1 0,3 0-1 16,0 3 26-16,0-3 0 0,7 0 0 0,1 0 0 0,2 0 29 0,8 0 11 15,-7 0 3-15,10-3 0 0,-7-4-25 0,8 4-5 16,6 0-1-16,0 0 0 0,-3 0-12 0,3 0 0 15,1-1 8-15,6 1-8 0,-3-3 8 0,3-1 0 16,4 1-8-16,-3-3 12 0,-5-4-12 0,1 1 0 16,0-1 0-16,-3-3 0 0,2-3 0 0,-2 4-8 15,-1-7 8-15,7-4-13 0,1 4 13 0,-8-6 8 16,0 3 0-16,1-6-8 0,-4 2 0 0,-1-2 0 16,-2 0 0-16,-1-1 0 0,0-2 0 0,1-4 0 15,-5 10 0-15,5-7 0 0,-5 4 27 0,-2-4-2 0,-1 7 0 16,-4-3 0-16,-2-1-40 0,-5 4-8 0,4-4-1 0,-6 1-1 15,-1 3 50-15,0-4 11 0,-4 1 1 0,1 0 1 16,0-1-10-16,-4 1-1 0,0-1-1 0,0 1 0 16,-4-4-26-16,1 1 0 0,-1 2 0 0,1-2 0 15,-1-1 0-15,-3 1 0 0,0-4 0 0,0 7 0 16,0-4 0-16,-3-3 0 0,-1 1 0 0,1 2 0 16,-1 1 0-16,1-4 0 0,-1 3 0 0,-3-2 0 15,4 2 0-15,-4-2 0 0,-1-4 0 0,1 3 0 16,4-3 0-16,-4 4 0 0,-4-1 0 0,4 0 0 15,0 1 0-15,-3-1 0 0,-1 3 0 0,0-2 0 16,-3 2 56-16,0-3 7 0,0 4 1 0,0-4 0 16,-4 1-73-16,1 2-15 0,-1-3-2 0,-3 1-1 15,3-1 27-15,-3 0 0 0,0 4 0 0,0-4 11 16,0 4-11-16,3-1 0 0,0 0 0 0,-3 1 0 16,0 3 0-16,0-1 13 0,0 1-3 0,-1-7-1 0,1 10-9 15,-7-4 0-15,3 4 9 0,1 0-9 0,-1-7 0 0,-3 10 0 16,-4-3 0-16,4 0 0 0,0-1 13 0,-1-2-1 15,1 9-1-15,0-6 0 0,3-1-11 0,0 7 0 16,1-6 0-16,-4 6 0 0,3-9 0 0,-7 9 0 16,0-3 0-16,-3-1 0 15,3 4-49-15,-3 0-12 0,3 0-3 0,1 0 0 0,-1 0 52 0,4 0 12 16,-4 0 0-16,0 4 0 0,4-4-8 0,0 3 8 16,-4-3-13-16,0 6 5 0,4-3 0 0,-4 3 0 15,-3 1 0-15,7-1 0 0,-8 3-7 0,5-2-1 0,2-1 0 16,1 6 0-1,0-2-13-15,0-1-3 0,3 4-1 0,0-1 0 0,4 1 22 0,0-1 11 0,0 4-10 0,0 0 10 16,3-4 0-16,-3 4 0 0,7 3 0 0,0-4 0 16,0-2 0-16,3 3-12 0,0 2 1 0,1-8 1 15,3 2-8-15,0 1-2 0,0-4 0 0,0 4 0 32,3-7-101-32,4 0-21 0,0 4-4 0,4 2-1 0</inkml:trace>
  <inkml:trace contextRef="#ctx0" brushRef="#br1" timeOffset="-114121.98">21625 15003 626 0,'0'0'17'0,"0"0"6"0,-3 0-23 0,-4 6 0 15,0-6 0-15,3 0 0 0,-3 0 16 0,-4 0 0 16,1 7-1-16,-1-7 0 0,-3 0 21 0,0 0 4 15,-4 0 0-15,1 0 1 0,-1 6 36 0,-3-6 7 16,3 0 2-16,-3 0 0 0,0 0 16 0,0-6 3 16,3 6 1-16,-6-7 0 0,2 1-54 0,-2 0-10 15,-1 0-2-15,0-4-1 0,4 1-11 0,-4-1-3 16,4 1 0-16,-7-1 0 0,3-2-14 0,-3-1-3 0,7-2-8 0,-14-1 12 16,13 0 36-16,-6-2 8 0,0-4 0 0,3 0 1 15,1-3-45-15,3 3-12 0,-4-3 0 0,4-1 0 16,3-2 0-16,0 3 0 0,4-3 0 0,0 0 0 15,0-1 29-15,7 1 4 16,-4 0 1-16,4 0 0 0,0 0-3 0,4-4-1 0,-1 7 0 0,4-6 0 16,-3 3-30-16,6-1 0 0,1 4 0 0,3-3 0 15,0 3 0-15,3-3-21 0,1 0 3 0,3-4 1 16,0 7 27-16,4-3 6 0,3-3 0 0,4 2 1 31,-1 1-65-31,5 0-12 0,-1 6-4 0,4-3 0 0,-4 6 52 0,0 0 12 0,-3 7 0 0,-4-4 0 16,0 7 0-16,-3-1 0 0,3 1 0 0,-7-1 0 0,0 1 0 15,0 3 0-15,-7 3 0 0,7-1 0 0,-10 1 0 16,7-3 0-16,-4 6 0 0,-7 0 0 0,0 0 0 0,0 0 0 16,0 0 0-16,0 0 0 15,0 0 44-15,0 0 12 0,0 0 3 0,0 0 0 0,-4-6-43 0,-3-1-16 16,-4 4 11-16,4-3-11 0,-3 0 0 0,-4 3 0 16,3-4 0-16,-3 1 0 0,-4 0 0 0,4 0 0 15,-7 2 0-15,-4-2 0 0,8 3 31 0,-8 0 0 16,4 0 0-16,0 0 0 0,3 3-22 0,0-4-9 15,4 4 8-15,4 0-8 0,-1 0 0 0,1 0 8 16,6-3-8-16,4 3 0 0,0 0 0 0,0 0-14 16,0 0 2-16,0 0 0 0,0 0-11 0,7 0-1 15,11-3-1-15,3 3 0 16,0-3-11-16,4 0-1 0,-1-6-1 0,5 2 0 16,-5 4 10-16,5-3 1 0,-1 0 1 0,-7-1 0 0,11 4 52 0,-8-3 10 0,5 0 3 0,-5 3 0 15,-3-1-31-15,1 1-8 0,-1 3 0 0,-4 0 0 16,-2 3 0-16,-1 1 0 0,-4-1 0 0,1 3 8 15,-4 0 0-15,0 4 0 0,0-1 0 0,0 0 0 16,-3 7-19-16,-4-3-3 0,0-1-1 0,0 4 0 31,-4 0-181-31,4-1-36 0</inkml:trace>
  <inkml:trace contextRef="#ctx0" brushRef="#br1" timeOffset="-113188.02">21565 12949 1344 0,'0'0'38'0,"0"0"8"0,0 0-37 0,0 0-9 16,0 0 0-16,-3-3 0 0,3 3 141 0,-4-6 27 0,4 6 4 0,-7-3 2 15,4 0-80-15,3 3-16 0,-7-4-3 0,7 4-1 16,-4 0-59-16,-7 0-15 0,4 0 0 0,4 0 0 16,-4 7 0-16,0-7 0 0,3 6 0 0,1-3 0 15,-1 3 0-15,4 1 0 0,0 8 0 0,4-8-10 16,-1 5-40-16,1 1-8 16,3-4-2-16,3 4 0 0,1-1 48 0,7-2 12 0,-4-4 0 0,0 6 0 15,4-8 0-15,-4 2 0 0,7 0 0 0,-4 0 0 16,1 4 49-16,-4-4 12 0,4-6 3 0,-4 6 0 15,0 1-92-15,-3 2-19 0,-1-6-3 0,-3 3-1 16,0-2 31-16,-7-1 5 0,4 3 2 0,-4-3 0 16,-4 3 61-16,4 1 13 0,-7 2 3 0,-3 0 0 0,-1 1 0 15,1-1 0-15,-8-2 0 0,4 5 0 0,-4 1-52 0,1-4-12 16,2-3 0-16,-2 4 0 16,3-1-48-16,3-6-13 0,0 0-3 0,-3 1 0 15,11 2-102-15,-4-6-21 0,7 0-4 0,-11 0-1 0</inkml:trace>
  <inkml:trace contextRef="#ctx0" brushRef="#br1" timeOffset="-112751.72">21735 12974 1074 0,'0'0'30'0,"7"4"8"0,-7-4-30 0,3 0-8 0,4 0 0 0,-3 0 0 15,3 0 98-15,0 3 18 0,0-3 4 0,4 6 1 16,-1 0-45-16,1 7-10 15,3-4-2-15,0 4 0 0,0-4-45 0,0 4-10 0,0 2-1 0,0-2-8 16,1-1 0-16,-5 1 0 0,1-4 0 0,-1-2 0 16,-3 5 32-16,-3-9-1 0,-1 4 0 0,1-1 0 15,-1-6-11-15,-3 0-3 0,0 0 0 0,0 0 0 16,0 0-1-16,0 0 0 0,0 0 0 0,0 0 0 16,-3 0 24-16,-8-13 5 0,1 4 1 0,-4-10 0 15,3 3-74 1,0-2-14-16,-3-4-3 0,-3 0-1 0,6 3 46 0,-3-3 0 0,3 6 10 15,1-9-2-15,-1 9 26 0,4 1 5 0,-3-4 1 0,3 0 0 16,-1 0 27-16,1 4 5 0,4-1 2 0,-1 3 0 16,4 1-27-16,-3 3-6 0,3-1-1 0,-4 1 0 15,4-1-27-15,4 4-5 0,-4 0-8 0,3-1 11 0,1 4-11 0,3 0 0 16,-4-3-10-16,5 3 10 0,-1 0 0 0,0 0-9 16,3 3 9-16,1 0 0 0,-1 0-10 0,1 3 10 15,3 0-12-15,-3 3 12 16,3-3-28-16,-4 7 0 0,1-4 1 0,0 3 0 15,-4 4-29-15,0-1-7 0,0 1-1 0,-7 3 0 0,3-4 64 16,-3 4 8-16,0-4 4 0,-3 1 1 16,-4-1-28-16,0 1-5 0,3 0-2 0,-3-1 0 15,-4 4-133-15,4-4-26 0,0 1-6 0</inkml:trace>
  <inkml:trace contextRef="#ctx0" brushRef="#br1" timeOffset="-112170.42">22049 12589 1728 0,'0'0'38'0,"0"0"8"0,0 0 2 0,0 0 0 0,0 0-39 0,0 0-9 0,0 0 0 0,0 0 0 15,0 0 29-15,3 6 4 0,1-3 1 0,-1 3 0 16,1 4-22-16,3-1-4 0,0 4 0 0,0-1-8 16,3 4 25-16,-2 0-1 0,-1-1-1 0,3 1 0 15,-3 0-23-15,0-4 0 0,0 1 0 0,-3-1 0 0,-1-2 0 16,1-1 0-16,-1 1 0 0,-3-7 0 0,4 3 0 0,-4-6 0 16,0 0 0-16,0 0 0 0,0 0 0 0,0 0 0 15,0 0 0-15,-7-6 0 0,0-4 0 0,-4-2 0 16,1-7 0-16,-1-3 0 15,1 0-47-15,2-3-13 0,-2 0-4 0,-1 0 0 0,1 0 52 0,3 0 12 16,-4 3 0-16,4 0 0 0,-4 0 100 0,4 6 22 16,-3-3 5-16,3 4 1 0,0 2-52 0,3 4-9 15,-3-1-3-15,4 4 0 0,3 6-18 0,0 0-4 16,0 0-1-16,0 0 0 16,0 0-65-16,0 0-14 0,0 0-2 0,7 3-1 0,3 3 33 0,1 1 8 15,3 2 0-15,4 0 0 0,3 7 0 0,-4-3 0 0,5 2 0 16,2 1 0-16,-3-3 0 0,1 2 0 0,-1-2 0 15,0 2 0 1,0-2-53-16,0 0-9 0,-3-1-2 0,3-3 0 0,-7 1 53 0,4-1 11 0,-8-2 0 0,1-1 0 31,-4 0-22-31,0 0-7 0,-7-6-2 0,0 0 0 16,4 3-3-16,-4-3-1 0,0 0 0 0,0 0 0 0,-11 4 67 0,0-1 14 0,1-3 2 0,-4 0 1 16,-4 0-18-16,0 0-4 0,-3-3-1 0,0 3 0 15,3-4-26-15,-3 1-12 0,7 3 0 0,-3-3 1 16,2 0-42-16,5 0-9 0,-1 3-2 15,1-3-546-15,3 0-110 0</inkml:trace>
  <inkml:trace contextRef="#ctx0" brushRef="#br1" timeOffset="-111785.17">22288 12379 1728 0,'0'0'38'0,"0"0"8"0,0 0 2 0,0 0 0 0,0 0-39 0,0 0-9 15,0 0 0-15,0 0 0 0,4-7 104 0,-4 7 20 16,0 0 3-16,0 0 1 0,7 3-103 0,0 1-25 15,4 2 0-15,-1 0 0 0,1 4 0 0,3-1 0 16,0 0 0-16,0 1 0 0,4-1 0 0,-8-3 0 16,5-2 0-16,-5-1 0 15,1 0-46-15,-1-3-14 0,4 0-4 0,-7-3 0 0,4 0 52 0,0-1 12 16,-4-2 0-16,3 0 0 0,1-3 48 0,-4-1 13 16,0 4 3-16,4-4 0 0,-4 1-21 0,0 0-4 15,0 2-1-15,-4 1 0 0,4 0-22 0,0 3-5 16,0 0-1-16,4 3 0 0,-4 0-22 0,4 3-4 0,-1 0 0 15,4 3-1 1,-3 3-56-16,0 1-11 0,-1-1-3 0,4 1 0 16,-3-1 12-16,3-6 3 0,0 7 0 0,0-7 0 0,0 0 57 0,0-3 15 0,0 0 0 0,1-3 0 15,-1 3 0-15,-4-6 0 0,-3 2 0 0,0-2 0 16,0 3 32-16,0 0 10 0,-3 0 2 0,0 0 0 16,-4 3-20-16,0 0-3 0,0 0-1 0,7 3 0 15,-4 0-20-15,1 3 0 0,3 4 0 0,-4 2 0 16,1 4-149-16,-4-1-35 15,-7 23-6-15,7 3-2 0</inkml:trace>
  <inkml:trace contextRef="#ctx0" brushRef="#br1" timeOffset="-108796">23280 17402 684 0,'0'0'15'16,"0"0"3"-16,0 0 1 0,0 0 0 0,0 0-19 0,0 0 0 0,0 0 0 0,0 0 0 0,0 0 22 0,0 0 1 15,0 0 0-15,7-3 0 16,-4-4 29-16,4 4 5 0,-3 0 2 0,3-3 0 0,0 3 16 0,0-4 3 16,4 4 1-16,-4 0 0 0,0-3-11 0,3 3-3 15,1-4 0-15,0 1 0 0,-1 3-52 0,4-3-13 16,0 3 0-16,1-1 0 0,2-2 0 0,-3 3 0 15,7 0 0-15,1 0 0 0,-1 0 0 16,3 3 0-16,1-3 0 0,3 3 0 0,1 0 0 0,-5 0 0 16,5 0 0-16,-8 0 0 0,3 3 0 0,-2-3 0 15,-1 0 0-15,0 3 0 0,-4-3 0 0,5 0 0 0,-5 3 0 16,4 0 0-16,-3 0 0 0,0-3 0 0,3 3 0 0,-7 0 0 31,4 1 28-31,-8-1 2 0,1-3 1 0,3 0 0 16,-3 3-55-16,-4 0-12 0,0-3-1 0,3 0-640 0</inkml:trace>
  <inkml:trace contextRef="#ctx0" brushRef="#br1" timeOffset="-108518.55">23894 17189 1958 0,'0'0'43'0,"0"0"9"0,0 0 1 0,-7-4 3 0,0 1-45 0,7 3-11 0,-4 0 0 0,4 0 0 15,0 0 53-15,-4-3 9 0,4 3 2 0,0 0 0 16,0 0-52-16,0 0-12 0,0 0 0 0,0 0 0 0,0 0 0 0,0 0 0 15,0 0 0-15,0 0 0 16,0 0 0-16,0 0 0 0,4 3 0 0,7 4 0 0,3-4 0 0,0 3 0 16,3 0 0-16,1 0 0 15,3 1-40-15,-3-4-12 0,0 3-1 0,-4 0-1 0,3-2 26 0,-6 2 4 16,3 0 2-16,-7 0 0 16,4 1 22-16,-1-4 15 0,-6 3-3 0,-1 0 0 15,1 1-12-15,3-4 0 0,-7 3 0 0,-7-3 0 0,7 7 54 0,-4-4 8 16,-3 0 2-16,0 3 0 0,0 1-52 0,-4-4-12 15,1 4 0-15,3-1 0 0,-7 0-11 0,10 1-5 16,-10-1 0-16,7-3-1 16,0 1-98-16,3-1-19 0,1 0-4 0</inkml:trace>
  <inkml:trace contextRef="#ctx0" brushRef="#br1" timeOffset="-108208.33">24649 17264 1698 0,'0'0'48'0,"0"0"11"16,0 0-47-16,0 0-12 0,0 0 0 0,0 0 0 15,0 0 124-15,0 0 24 0,0 0 4 0,0 0 0 16,0 0-70-16,-4 0-14 0,4 9-4 0,-3 1 0 16,3-4-51-16,0 3-13 0,0 1 0 0,3 2 0 15,-3 4-48-15,4-4-13 0,-1 7-3 0,1-3 0 16,-1 3 21-16,1 0 4 0,3-4 1 0,-4 4 0 16,-3-3-93-16,7-4-18 0,-7 1-4 0,0-1-605 15</inkml:trace>
  <inkml:trace contextRef="#ctx0" brushRef="#br1" timeOffset="-108051.1">24525 16994 1958 0,'0'0'43'0,"0"0"9"0,0 0 1 0,0 0 3 0,-3-3-45 0,3 3-11 0,-7-3 0 0,3 0 0 16,4 3 59-16,0 0 9 0,0 0 3 0,0 0 0 15,0 0-71-15,0 0 0 16,0 0-10-16,0 0 0 15,0 0-163-15,0 0-33 0</inkml:trace>
  <inkml:trace contextRef="#ctx0" brushRef="#br1" timeOffset="-107684.11">24737 17173 1552 0,'0'0'44'0,"0"0"10"0,0 0-43 0,3 0-11 0,-3 9 0 0,4-6 0 15,-1 4 53-15,1-4 9 0,-1 3 2 0,4 0 0 16,-3 4-15-16,3-1-2 0,-3 1-1 0,3 5 0 16,0-2-22-16,0 2-5 0,0 1-1 0,0 0 0 15,3-1-18-15,-6 1-12 0,3 0 1 0,0-4 1 0,0 1 10 16,-3-4 14-16,-1-2-3 0,1-1-1 16,-1-3-10-16,-3-3-14 0,4 3 3 0,-4-3 1 15,0 0-22-15,0 0-5 0,0 0-1 0,0 0 0 0,3-3 10 0,1-3 3 16,-1-4 0-16,-3 4 0 0,4 0 25 0,-4 6 9 15,0-7 0-15,0 7 0 0,0 0 44 0,0 0 9 16,0 0 2-16,0 0 0 0,0 0 12 0,0 0 2 16,3-6 1-16,-3 6 0 0,0 0-37 0,7 0-7 15,-3-6-2-15,3 6 0 0,-3 0-13 0,3 6-4 16,-7-3 0-16,10 0 0 16,-3 4-64-16,0-1-12 0,-3 3-4 0,3 1 0 15,7-1-51-15,-3 4-10 0,-4-1-3 0,3 1 0 16,1-1-102-16,-4 1-21 0,-4 9-4 0,1-10-1 0</inkml:trace>
  <inkml:trace contextRef="#ctx0" brushRef="#br1" timeOffset="-106987.18">25082 16903 1314 0,'0'0'37'0,"0"0"8"0,0 0-36 0,0 0-9 16,0 0 0-16,0 0 0 0,0 0 125 0,0 0 23 16,0 0 5-16,0 0 1 0,0 0-42 0,0 0-8 15,8 6-1-15,-1-2-1 0,-7 5-30 0,10 0-7 0,-3 1-1 16,4 9 0-16,3-1-51 0,-3 8-13 0,-1-1 0 0,4 3 0 31,4-3-48-31,-11 3-13 0,4-3-3 0,-1 0 0 0,1-6 52 0,-4 3 12 0,0 0 0 0,0-3 0 16,0 3 0-16,-4-7 0 0,1-2 0 0,-1 0 0 15,1-4 0-15,0 0 0 0,-4-2 0 0,0-7 0 16,0 0 0-16,0 0-22 0,0 0 3 0,0 0 1 16,0 0 2-16,0 0 1 0,0 0 0 0,0 0 0 15,3-7 37-15,1 1 7 0,-4 6 2 0,3-6 0 16,4 3-12-16,-7 3-3 0,4-7 0 0,3 1 0 15,-4 3-16-15,4 0 0 0,-3 0 8 0,3 0-8 16,0-1 0-16,0 4 0 0,0 0 0 0,0 0 0 16,4 0 0-16,-4 4 0 0,0-1 0 0,0 3 0 0,0-3 0 15,0 0 0-15,0 4 0 0,-3-4 0 16,3 3 0-16,-4 0-11 0,-3-3 11 0,0 4-10 0,4-4 10 0,-8 3 0 16,4 0 10-16,-3-3-10 0,-1 7 15 0,-3-4-3 15,4 0-1-15,-5 4 0 0,-2-1-11 0,-1 1 0 16,1-1 0-16,-1-3 0 0,1 4-28 0,-1-4 3 15,0 0 0-15,1 0 0 0,-1-2 25 0,1-1 0 16,-1 0 0-16,4-3 0 0,-4 0-17 0,4-3 1 16,7 3 1-16,0 0 0 15,-3-7-78-15,3 7-16 0,-4-3-3 0,4 3-453 16,-3-9-91-16</inkml:trace>
  <inkml:trace contextRef="#ctx0" brushRef="#br1" timeOffset="-106623.93">25509 17195 1472 0,'0'0'32'0,"0"0"8"0,0 0 0 0,0 0 1 0,0 0-33 0,0 0-8 0,0 0 0 0,0 0 0 15,0 0 128-15,0 0 24 0,0 0 5 0,0 0 1 16,0 0-94-16,4 3-18 0,-1 3-4 0,-3 4-1 16,4-4 19-16,-4 3 3 0,3 4 1 0,1-1 0 31,0 1-94-31,3 3-18 0,-4-4-4 0,4 1-1 0,0-1-13 0,0-2-2 0,0-1-1 0,0 0 0 15,0-2 10-15,0-1 3 0,1-3 0 0,-1 0 0 16,0 0 33-16,0-3 7 0,-4 0 2 0,4-3 0 16,-7 3 14-16,4-3 0 0,-4 3 0 0,3-3 0 15,4-3 0-15,-7 6 0 0,0-7 0 0,4 1 0 0,-4 0 48 0,0 0 13 16,0-1 3-16,0-2 0 16,-4 3 0-16,1-1 0 0,-1-2 0 0,-3 3 0 0,0-1 12 0,0 4 2 15,0-3 1-15,0 0 0 0,0 3-24 0,0-1-5 16,-4 1-1-16,4 0 0 0,0 0-35 0,4 3-14 15,3 0 11-15,0 0-11 16,0 0-49-16,0 0-16 0,0 0-3 0,0 0-1 16,0 0-114-16,-4-6-22 0,4 6-5 0,-3-6-380 15,3-4-76-15</inkml:trace>
  <inkml:trace contextRef="#ctx0" brushRef="#br1" timeOffset="-106454.15">25615 17057 1728 0,'0'0'38'0,"0"0"8"0,0 0 2 0,0 0 0 0,0 0-39 0,0 0-9 0,7 3 0 0,-3 0 0 15,-1 3 84-15,4 1 16 0,0-1 2 16,4 3 1-16,3 4-63 0,-3-1-12 0,6-2-2 16,1 2-1-16,3 1-35 0,0-1-7 0,4 1-2 0,0-4 0 15,3 4 19-15,0-1 0 0,-3 1 0 0,-4-4 0 16,7 4-35 0,-7-1-9-16,4-2-3 0,-7-4 0 15,3 0-116-15,-3-2-23 0,-1-1-5 0,-3-6-273 0,0-1-56 0</inkml:trace>
  <inkml:trace contextRef="#ctx0" brushRef="#br1" timeOffset="-106286.3">26099 17101 1907 0,'0'0'54'0,"0"0"12"15,-4-3-53-15,-3-1-13 0,7 4 0 0,-7-3 0 16,-4 3 183-16,11 0 33 0,0 0 8 0,-3-3 0 0,-1 6-128 0,-3-3-25 16,4 3-6-16,-4-3-1 0,3 7 0 0,-3-4 0 15,0 3 0-15,3 4 0 16,-3-1-76-16,-3 3-16 0,3 4-4 0,0 3 0 15,-4 0-102-15,-3 6-21 0,7 9-4 0,-7 1-632 16,0-1-126-16</inkml:trace>
  <inkml:trace contextRef="#ctx0" brushRef="#br1" timeOffset="-105970.28">24740 17816 1792 0,'0'0'51'0,"0"0"10"0,0 0-49 0,0 0-12 0,7 0 0 0,4 3 0 15,-4-3 0-15,11 0 0 0,6 0 0 0,1 0 0 16,3 0 60-16,4 3 10 0,7-3 2 0,3 0 0 15,0 0-1-15,4-3 0 0,0 3 0 0,11 0 0 16,-1-7-49-16,1 7-10 0,2-6-1 0,1 0-1 16,-7 3-28-16,0-3-6 0,-3-1 0 0,3 1-1 15,-4-3-65 1,0 2-13-16,-3 4-2 0,4-3-1 0,-8 3-42 0,-7 3-9 0,-3-3-2 0,-4 3 0 0</inkml:trace>
  <inkml:trace contextRef="#ctx0" brushRef="#br2" timeOffset="-87250.88">5574 16797 1681 0,'0'0'36'0,"0"0"8"0,0 0 2 0,0 0 2 0,0 0-38 16,0 0-10-16,0 0 0 0,0 0 0 0,3-4 28 0,4 1 3 0,1 0 1 0,-1 0 0 16,3 3-10-16,-3-3-2 15,4 3 0-15,-1-3 0 0,1 0-6 0,0-1-2 16,3-2 0-16,-4 3 0 0,8-3-4 0,-4 3 0 16,7-4-8-16,0-5 12 0,0 9 4 0,8-10 1 0,-5 7 0 0,5-7 0 15,-1-2-3-15,-3 8-1 0,3-8 0 0,-4 2 0 16,5 1-5-16,-5-4-8 15,1 10 11-15,-4-10-11 0,0 3 10 0,1 7-10 0,-5-3 8 0,-6 3-8 32,10-4-39-32,-10 1-13 0,3 2-2 0,0 1-530 0,-4 0-105 0</inkml:trace>
  <inkml:trace contextRef="#ctx0" brushRef="#br2" timeOffset="-86846.78">6184 16552 978 0,'0'0'28'0,"0"0"5"0,-7 0-33 0,0 0 0 0,7 0 0 0,-3 0 0 0,-4 0 100 0,7 0 12 15,-4 0 4-15,-3 0 0 0,0 0-43 0,0 0-8 16,7 0-1-16,-11-3-1 0,11 3-27 0,-3 0-4 16,-8 0-2-16,1 0 0 0,10 0-2 0,-4-3 0 15,-3 3 0-15,0 0 0 0,0 0-16 0,7 0-3 16,-11 0-1-16,11 0 0 0,0 0-19 0,-7 0-4 15,7 0-1-15,-7 0 0 16,7 0-33-16,0 0-7 0,0 0-2 0,0 0 0 16,0 0-57-16,0 0-11 0,-7 0-2 0,7 0-1 15,0 0 43-15,-3 6 9 0,3-6 1 0,0 0 1 0,0 0 64 0,0 0 11 0,0 0 0 0,0 0 10 16,0 6 66-16,0 1 14 0,0-7 2 0,0 0 1 16,0 0 11-16,0 0 1 0,0 9 1 0,0-3 0 15,0 0-50-15,0 1-9 0,3 5-3 0,1-2 0 16,-1-4-8-16,1 10-1 0,-1-4-1 0,4 1 0 15,4 9-13-15,-8 0-2 0,8 3-1 0,0-3 0 16,-1 6 13-16,1 0 2 0,-1 0 1 0,1 1 0 16,3 5-11-16,-7-6-3 0,0 7 0 0,4-7 0 15,-1 6-11-15,-3-5-9 0,0-1 12 0,4 6-12 16,0-5 0-16,-1-7 0 0,-6 3 0 0,3-10-631 16,0 7-118-16</inkml:trace>
  <inkml:trace contextRef="#ctx0" brushRef="#br2" timeOffset="-85600.59">5849 16655 514 0,'0'0'11'0,"0"0"2"0,0 0 1 0,-7 0 2 0,7 0-16 0,0 0 0 0,-11 7 0 0,11-7 0 16,0 0 11-16,-3 0-1 0,3 0 0 0,0 0 0 15,0 0 30-15,0 0 5 0,0 0 2 0,0 0 0 16,0 0 12-16,0 0 2 0,0 0 1 0,0 0 0 15,0 0-5-15,0 0-1 0,0 0 0 0,0 0 0 16,0 0-24-16,0 0-6 0,0 0-1 0,0 0 0 16,0 0 11-16,0 0 1 0,0 0 1 0,0 0 0 15,7 0 11-15,0-7 3 0,4 7 0 0,-1-6 0 16,4 6 8-16,0-6 3 0,4 0 0 0,0-4 0 16,-1 4-25-16,4 0-5 0,1-1-1 0,2-8 0 15,5 8-8-15,-12-5-3 0,8-4 0 0,-7 7 0 16,3-4-12-16,0 1-9 0,-3-1 12 0,-1 1-12 15,4-1 13-15,-3 1-4 0,3 2-1 0,-7 1 0 0,7-4-8 16,-7 4 0-16,8 3 0 0,-12-4-11 0,4 4 11 16,0 0 16-16,-3-1-4 0,0 4-1 0,3-3-11 0,-7 3 0 15,0 0 0-15,3 0 0 0,-2 3 0 0,2-4 0 16,-10 4 0-16,7 0 0 0,-3-3 0 0,-4 3 0 16,0 0 0-16,0 0 0 0,0 0 9 0,0 0 0 15,0 0 0-15,0 0 0 0,0 0 6 0,0 0 1 16,0 0 0-16,0 0 0 0,0 0-7 0,-4 3-1 15,-3-3 0-15,-3 0 0 0,2 0-8 0,-6 0-11 16,0 4 3-16,0-1 0 0,0-3 8 0,-4 3 0 16,1 3 0-16,-8-3-8 0,7 7-5 0,-6-4-1 0,3 3 0 0,-4 1 0 15,7-1-2-15,-6 1-1 0,-1-1 0 0,0 0 0 16,-3 4 6-16,3-4 2 16,0 4 0-16,-3-1 0 0,4-2 9 0,2 2 12 0,-6 1-2 0,4-4-1 15,-1 4-9-15,0-4 0 0,4-3 0 0,0 7 0 16,3-4 0-16,-3-2 0 0,7 5 0 0,0-2 0 15,0-7 0-15,0 0 0 0,3 0 0 0,0 0 0 16,4 3 0-16,-7-2 0 0,7-4 0 0,0 3 0 16,0 0 0-16,0-3 0 0,3 3 0 0,4-3 0 15,0 0 0-15,0 0-16 0,0 0 4 0,0 0 1 16,0 0 19-16,0 0 3 0,0 0 1 0,0 0 0 16,0 0-32-16,0 0-7 0,0 0-1 15,0 0 0-15,0 0 9 0,4 0 2 0,3 3 0 0,0-3 0 16,4 3 7-16,-1-3 2 0,4 0 0 0,0 3 0 15,1-3 8-15,6-3-13 0,-4 3 5 0,8-3 8 16,0 0 0-16,3-3 0 0,-3-1 0 0,3 1 0 16,4 0 0-16,-1 3 0 0,-2-3 0 0,-1-1 0 15,-3 1 0-15,-1 0 0 0,1-1 9 0,-4-2-9 0,-3 0 0 16,3 2 0-16,-3-2 0 0,-1 3-539 16,1-1-112-16</inkml:trace>
  <inkml:trace contextRef="#ctx0" brushRef="#br2" timeOffset="-84882.15">7334 16201 1681 0,'0'0'36'0,"0"0"8"0,0 0 2 0,0 0 2 0,0 0-38 0,0 0-10 16,0 0 0-16,0 0 0 0,0 0 34 0,0 0 5 15,-7-3 1-15,7 3 0 0,-7-3 11 0,7 3 2 16,0 0 1-16,0 0 0 0,-7-4-19 0,7 4-4 0,-10 0-1 0,10 0 0 16,-8 0-11-16,1 4-3 0,-3-4 0 0,3 0 0 15,0 3 4-15,0 3 0 0,-4 0 0 0,4 0 0 31,-4 1-42-31,1 2-8 0,-1 7-2 0,1 3 0 0,-4-1 32 0,-1 8 0 0,1 2 0 0,-3 6 0 16,-4 4 0-16,10 6-12 0,-3 6 0 0,0 3 0 16,3 7 12-16,1-1 0 0,3 1 0 15,7 6 10-15,-4 3 21 0,8 3 4 0,-1 3 1 0,4 0 0 16,7 1-13-16,4 2-3 0,3 7 0 0,7-1 0 16,0-2-3-16,8 3-1 0,6-1 0 0,-3-9 0 15,7 4-16-15,-4-10 0 0,7-6-8 0,-3-7 8 16,11-9 0-16,-4-3 15 0,10-3-2 0,1-13 0 15,-1 3-13-15,8-9 0 0,6-6 0 0,4-4 0 16,8-2-23-16,-1-10-7 0,4-3-2 0,3-4-664 16,0-8-134-16</inkml:trace>
  <inkml:trace contextRef="#ctx0" brushRef="#br2" timeOffset="-81801.74">19011 14812 1177 0,'0'0'25'0,"0"0"6"0,0 0 1 0,-10 0 2 0,6 6-34 0,-3-6 0 15,0-6 0-15,7 6 0 16,0 0 61-16,-7 0 6 0,3-3 1 0,1 0 0 0,3 3-16 0,0 0-4 0,0 0 0 0,0 0 0 15,0 0-35-15,0 0-13 0,0 0 9 0,0 0-9 16,0 0 0-16,0 0 0 0,0 0 0 0,0 0 0 16,0 0 0-16,3 9 0 0,8 0-11 0,0 7 11 15,3 6-12-15,7 3 4 0,4 3 0 0,3 4 0 16,4 8-4-16,-1 1-1 0,5 6 0 0,-1 6 0 16,0 4 13-16,0 6-9 0,4-1 9 0,0 7-8 15,0 3 8-15,-4 4 0 0,4 2 8 0,0 4-8 16,-4-1 8-16,0 4-8 15,1 3 10-15,-8-1-10 0,3 1 14 0,-6 0-3 0,-4 0-1 0,4 3 0 16,0-7 14-16,-11-2 4 0,7-1 0 0,-7-2 0 16,-3-7 14-16,3 3 3 0,-7-6 1 0,0 0 0 15,0-6 10-15,-7-4 3 0,4-2 0 0,-4-4 0 16,-8 0 5-16,8-2 2 16,-14-1 0-16,7 0 0 0,-3-9-41 0,-1-1-8 0,1 4-1 0,-5-9-1 15,1-1-15-15,4 1-16 0,-8-1 3 0,-7-5 1 16,1-1-168-16,-5 0-32 0,-38 19-8 0,7-6 0 0</inkml:trace>
  <inkml:trace contextRef="#ctx0" brushRef="#br2" timeOffset="-79851.01">16320 16276 1317 0,'0'0'28'0,"0"0"7"0,0 0 1 0,0 0 2 0,0 0-30 0,0 0-8 0,0 0 0 0,-8-3 0 0,5 3 0 0,3 0 0 16,0 0 0-16,-7-3 0 0,7 3 0 0,-7-3 8 15,7 3-8-15,-4 0 8 0,4 0-17 0,0 0-3 16,0 0-1-16,0 0 0 0,-10 0 27 0,10 0 6 16,-7 0 0-16,7 0 1 0,0 0-6 0,-4 3-2 15,1 3 0-15,-4-3 0 0,3 7-5 0,4-1 0 16,4 7-8-16,-4-4 12 0,0 7-12 0,0 6 0 15,0 3 0-15,7 4 0 0,0 8 0 0,0 1 0 16,3 6 0-16,1 3 0 0,-1 4 9 0,5-1-1 0,-8 0 0 0,10 4 0 16,-10-1 16-16,4-2 2 15,-1 2 1-15,5-3 0 0,-5-3-6 0,-3 1-1 0,0-4 0 0,4-3 0 16,-8-4 21-16,4-2 4 0,0-4 1 0,-3-2 0 16,0-1-8-16,-4-3-2 0,3-3 0 0,1 1 0 15,-1-5-6-15,4-2-2 16,-7 0 0-16,0-6 0 0,0 2-16 0,4-5-3 0,-4-1-1 0,0-3 0 15,0 1 0-15,0-7-8 0,0 0 12 0,0 0-4 16,0 0-8-16,0 0 10 0,0 0-10 0,0 0 10 16,0 6-10-16,0-6 0 0,0 0 0 15,0 0 0-15,0 0 0 0,0 0 0 0,0 0 11 0,0 0-11 16,0 0 12-16,0 0-3 0,0 0-1 0,0 0 0 16,0 0-8-16,0 0 0 0,0 0 0 0,0 0 0 15,3 3 0-15,-3 0-9 0,0-3 0 0,11 3 0 16,-8 0-6-16,8 1-1 0,0-1 0 0,-1 0 0 15,1 3 7-15,10-6 1 0,-3 0 0 0,-1 0 0 16,-3 0 8-16,14 0 0 0,-10 0 0 0,7 0 0 0,3-3 0 0,4 0 8 16,10-3 0-16,-7 2 0 0,8-2-8 0,3 0 9 15,-1 0-9-15,1-1 10 0,4 1-10 0,-1-3 0 16,4 2 0-16,0-2 0 0,0 3 0 0,3-1 0 16,1-2 0-16,-4 0 0 0,0-1 0 0,-1 4 0 15,1-3 0-15,0-1-11 0,7 1 11 0,-3-1 11 16,-1 1-3-16,4-4 0 0,-3 1 5 0,-1 2 1 15,0-2 0-15,1 3 0 0,3-4-6 0,-7 0-8 16,3 4 11-16,-6-4-11 0,-1 4 8 0,0-3-8 16,-3-1 0-16,-3 4 0 0,-1-4 12 0,-3 1-12 0,3-1 12 15,-10 4-12-15,3 2 0 0,-3-2 0 0,-4 3 0 0,0-1 0 16,-3 1 0-16,-4 0 8 0,-3 0-8 0,3-1 0 16,-3 4 21-16,-1-3-2 15,1 3-1-15,-4-4 0 0,0 1-18 0,0 0 0 0,0 0 0 0,-3 3 0 16,-1-4 10-16,-2 4-2 0,-1-3 0 0,0 3 0 15,0-4-8-15,-4 1 0 0,4 3 0 0,-3 0 0 16,-1-3 0-16,4 2 0 0,-3-2 0 0,-1 0 0 16,-3 6 0-16,4-6 0 0,-4-4 0 0,4 1 0 15,-1-1 0-15,-3 1 0 0,4-4 0 0,-1-2 0 16,-3-4 0-16,4 0 8 0,-4-3-8 0,3 0 8 16,-3-3-8-16,0 0 0 0,-3-6 0 0,3-4 0 15,-4 4 10-15,1-7 0 0,-1 1 0 0,1-4 0 16,-1 0 0-16,0 0 0 0,-3 1 0 0,4-1 0 15,-4 3 14-15,0 1 4 0,0 2 0 0,3 7 0 16,1 0-1-16,-4-1 0 0,0 1 0 0,-1 3 0 0,1 0 17 0,0 0 3 16,4 3 1-16,-4 0 0 0,0 3-28 0,0 0-6 15,0 1-1-15,7 2 0 0,-11 0-5 0,4 1-8 16,0-1 11-16,-4 3-11 0,8-2 8 0,-4 2-8 16,0 1 0-16,0-1 0 0,3 1 0 0,-3-1 0 15,0 4 0-15,0-4 0 0,3 4-11 0,1-1-2 16,-4 4-1-16,3-3 0 0,1 2 14 0,-4 1-9 15,7 6 9-15,-4-6-8 0,1-1 0 0,3 7 0 16,0 0 0-16,0 0 0 0,-7-3-9 0,7 3-2 16,0 0 0-16,-4-6 0 0,4 6 7 0,-7-3 2 0,7 3 0 0,0 0 0 15,0 0-2-15,-7-3 0 0,0 0 0 16,0 3 0-16,3-3-4 0,-10 3 0 0,7 0-1 0,-3 0 0 16,3 0 1-16,-8 0 0 0,1 0 0 0,0 0 0 15,0 0 16-15,0 0 12 0,-4 0-1 0,1 0-1 16,-1 0-22-16,-10 0-5 0,3 0-1 0,0 3 0 15,-3-3 18-15,0 0 0 0,-4 3 0 0,-7 0 0 16,-3-3 0-16,0 3 0 0,-8 3 0 0,5-3 0 16,-5 4-19-16,-3-1 3 0,4 0 1 0,-4 4 0 15,4-4 15-15,-8 7 13 0,1-4-2 0,-4 3-1 16,3 1-10-16,4 0 0 0,0 2-10 0,1-2 10 16,-1-1 0-16,-7 1 0 0,0-1 0 0,0 4 0 15,0-3 0-15,-4 2 0 0,1-2 0 0,-1 3 0 16,1-1-11-16,-1 1-5 0,1 3-2 0,-1-1 0 15,8 1-10-15,3 0-1 0,-4 0-1 0,4 0 0 16,1 3 11-16,2-7 3 0,8 1 0 0,-1 0 0 16,8-1 8-16,0-2 8 0,10-1-12 0,1 1 12 0,6-4-13 0,-7 1 4 15,11-4 1-15,4 0 0 16,-1 1-84-16,0-1-16 0,1-3-3 0</inkml:trace>
  <inkml:trace contextRef="#ctx0" brushRef="#br2" timeOffset="-77551.64">19170 16649 754 0,'32'-6'21'0,"-15"3"5"0,8-7-26 16,3 4 0-16,11 0 0 0,3 0 0 0,4-7 23 0,7 0-1 0,4 1 0 0,-4-4 0 16,7 1 23-16,-8-7 5 0,8 6 1 0,0-6 0 15,0 3-41-15,0-6-10 0,-3 3 0 0,-1-6 0 16,1 3 53-16,-4 3 9 0,-1-3 2 0,-2-7 0 15,-1 4 48-15,1 3 9 0,-4 0 3 0,-1 3 0 16,-2 0-63-16,-1 0-12 0,-7 0-2 0,-3 3-1 16,0 1-12-16,0 2-2 0,-8 3-1 0,1 1 0 15,-4-1-7-15,4 4 0 0,-8 0-1 0,1 2 0 16,0-2-9-16,-4 3-2 0,-4 2 0 0,8-2 0 0,-7 3-3 16,-1 0-1-16,1 0 0 0,-4 0 0 0,-4 0-8 0,4 3 0 15,-3 0 0-15,-4 0-11 16,0 0-33-16,0 0-6 0,4-4-2 0,-4 4-534 15,0 0-107-15</inkml:trace>
  <inkml:trace contextRef="#ctx0" brushRef="#br2" timeOffset="-76914.58">19188 16803 936 0,'0'0'26'0,"0"0"7"0,0 0-33 0,0 0 0 16,0 0 0-16,0 0 0 0,0 0 0 0,0 0 0 15,0 0-12-15,0 0 3 0,7 0 9 0,0 0 0 16,-4 3 0-16,4-3 0 0,0 3 0 0,4 0 0 16,-4 0 0-16,0 1 0 0,4 2 14 0,-1-3 5 15,4 3 1-15,0 0 0 0,4 4-7 0,3-4-1 0,4 4 0 0,0-1 0 16,3 3-12-16,4-2 0 0,6 6 0 0,1-4 0 15,4 4 0-15,-1-1 0 0,0 4 0 0,-3 0 0 16,3 3 0-16,8 0 0 0,-8 3 0 0,7 0 0 16,-3 0 0-16,0-3 0 0,0 3 0 0,0-6 0 15,-4 3 28-15,1-3 4 0,-1 3 0 0,4-3 0 16,0-1-10-16,-1 1-2 0,1 0 0 0,0-3 0 16,-3 3 20-16,-1-10 3 0,-3 3 1 0,-4 1 0 15,0 0-16-15,-3-4-4 0,0-3 0 0,-4 1 0 16,-7-7 4-16,4 9 0 0,-8-6 0 0,1 0 0 15,-4 0-48 1,0-3-8-16,-3 3-3 0</inkml:trace>
  <inkml:trace contextRef="#ctx0" brushRef="#br2" timeOffset="-76682.57">20454 17113 1864 0,'0'0'41'0,"0"0"9"0,0 0 2 0,4 7 0 0,-1-1-42 0,1 0-10 15,3 7 0-15,7-1 0 0,0 1 0 0,4 2-9 16,-4 4 9-16,3-3-13 0,1 6 13 0,3-10 10 16,-3 4-2-16,-1 3 0 0,5-10 6 0,2 10 1 15,1-10 0-15,-4 4 0 0,4 0-15 0,3 2 11 16,-3-9-11-16,-1 7 10 0</inkml:trace>
  <inkml:trace contextRef="#ctx0" brushRef="#br2" timeOffset="-59048.66">8156 17499 787 0,'-7'0'22'0,"0"0"6"0,0 0-28 0,0 3 0 0,0-3 0 0,0 0 0 16,3 0 101-16,-3 0 15 15,0 3 4-15,4-3 0 0,-4 3-45 0,7-3-9 0,0 0-2 0,0 0 0 16,0 0-20-16,0 0-4 0,0 0 0 0,0 0-1 15,0 0-39-15,0 0 0 0,0 0 0 0,7 3 0 16,3 4-19-16,1-4-5 0,7 0 0 0,3 0-1 16,0 0 17-16,7-3 8 0,0 0-8 0,4 0 8 15,3-3 20-15,1 0 10 0,2 0 2 0,8-3 0 16,4-1-20-16,6 4-3 0,4-3-1 0,0 3 0 16,0 0-8-16,4 0 8 0,3-1-8 0,0 1 8 15,10 0-8-15,-6 0 0 0,-4 3 0 0,3-3 0 16,4 0 0-16,4 0 0 0,0-4 0 0,-1 4 0 0,8 0 16 0,0 0 8 15,6 0 2-15,1-4 0 16,-4 4-1-16,0 0 0 0,4-3 0 0,-7 6 0 0,3-3-17 0,-7 0-8 16,-7-4 0-16,-3 4 8 15,-1 6-8-15,-3-3 0 0,-3 0 0 0,-8 0 0 0,-3 0 0 0,-3 4 0 16,-8-1 0-16,-3 0 0 0,-4 0 0 0,-3 3 0 16,-8 0-11-16,5-2 11 0,-1 2 0 0,0 0 16 15,0-3-3-15,-10 4 0 16,7-4-145-16,-8 0-28 0,19 3-7 0,-12-3-1 0</inkml:trace>
  <inkml:trace contextRef="#ctx0" brushRef="#br2" timeOffset="-47195.49">1468 7221 1036 0,'0'0'23'0,"0"0"5"0,0 0 0 0,0 0 1 0,0 0-29 0,0 0 0 16,0 0 0-16,-4-7 0 0,4 7 108 0,0-6 16 16,0 0 4-16,-11 3 0 0,11 3-103 0,0-10-25 15,-7 7 0-15,4-3 0 0,3 0 56 0,0 6 7 16,-11-3 1-16,8-4 0 0,-8 1-52 0,4 3-12 0,4-3 0 0,-1-1 0 15,-7 4 34-15,1-3 4 0,3 0 1 0,3 2 0 16,-10-2-11-16,4 3-3 0,-1 0 0 0,0-3 0 16,-10 3 31-16,7 3 7 0,0 0 1 15,-7 0 0-15,0 0-36 0,0 0-8 0,3 3 0 0,-3 0-1 16,0 3-19-16,3 0 0 0,-3 1 0 0,0-1 0 16,-4 3 0-16,4 4 0 0,0-1 0 0,6 4 0 15,-9 3-22-15,10 0-8 0,-7 6-2 0,-1 0 0 16,8 3 32-16,-7 3 0 0,7 4 13 0,-7 3-4 15,-4-1-9-15,4-2 10 0,7-1-10 0,-7 1 10 16,-1-1-10-16,8 4-9 0,-7 6 9 0,7 0-13 16,0-4 13-16,3 4 8 0,4 3 0 0,4-3-8 15,-1-3 0-15,4-3 0 0,4-1 0 0,6 1 0 0,1-1 0 0,3-2 0 16,7 6 0-16,-7-7 0 0,11 1 0 0,0-1 0 16,3 1-15-16,-3-1 5 0,-1-3 10 0,1-2 12 15,-4-4-2-15,7 0-1 0,1 0-17 0,-5-3-4 16,5-3-1-16,2 0 0 0,1-1 13 0,3-2 0 15,-6 3 0-15,13-3-9 0,-7-4 19 0,0 1 4 16,-6-4 1-16,2 0 0 0,1-2-15 0,3-4 0 16,-6 0 0-16,2-3 0 0,5 0 0 0,-1-3 0 15,0-3 0-15,-3 2 0 0,3-2 0 0,1 0 0 0,-8-4 0 16,4 1 0-16,-1 0 0 0,-6-4 0 16,0-3 0-16,-1 4 0 0,1-4 0 0,-4-3 0 0,4 4 0 0,7-7 0 15,-4-3 0-15,0 0 0 0,-3 0 0 0,0-7 0 16,-1 1 0-16,1-4 0 0,0 1 0 0,-4-1 0 15,0 1 32-15,0-1 4 0,-7 4 1 0,0-3 0 16,4 2-8-16,-11-2-1 0,4-7-1 0,-1 0 0 16,-3 7-10-16,-3-4-1 0,-1 0-1 0,4-2 0 15,-7-1 27-15,0 3 6 16,0 4 0-16,0-4 1 0,-7 4-57 0,4-4-12 0,-1 0-3 0,-6-2 0 16,-1 5 37-16,0 1 7 0,-3 2 2 0,4-2 0 15,-8 6 6-15,1 2 2 0,-5-2 0 0,-2 0 0 16,3 6-9-16,-4 0-2 0,0 3 0 0,4 1 0 15,-4 2 10-15,1 3 2 0,-8 1 0 0,7-1 0 16,0 4-32-16,-6-4-10 0,6 1 0 0,-10-1 0 0,3 4 10 0,-3 3 0 16,-1-4 0-16,1 4 0 0,0 3 0 0,0 0-8 15,-1-1 8-15,1 4-12 0,3 4-4 0,4 2-2 16,-4 0 0-16,4 4 0 0,-7 2 18 0,-4-3 0 16,0 4 0-16,-7 3 0 15,7-1-41-15,-6 4-2 0,9 6 0 0</inkml:trace>
  <inkml:trace contextRef="#ctx0" brushRef="#br2" timeOffset="-44490.16">1305 8873 972 0,'0'0'21'0,"0"0"5"0,0 0 1 0,0 0 0 0,0 0-27 0,0 0 0 15,0 0 0-15,0 0 0 0,0 0 20 0,0 0-2 16,-3 0 0-16,3 0 0 0,0 0-18 16,-7-3 0-16,7 3 0 0,0 0 0 0,0 0 0 0,-4-6 0 15,4-7 0-15,0 10-304 16,0 0-64-16</inkml:trace>
  <inkml:trace contextRef="#ctx0" brushRef="#br2" timeOffset="-43863.16">1326 8682 1074 0,'0'0'30'0,"0"0"8"15,-3-6-30-15,3-1-8 0,0-2 0 0,0 3 0 0,0 2 84 0,0 4 15 0,0-6 3 0,0 0 1 16,0 6-11-16,0 0-3 0,0 0 0 0,-7-6 0 16,7 6-25-16,0 0-4 15,0 0-2-15,0 0 0 0,0 0 2 0,0 0 1 0,0 0 0 0,0 0 0 16,0 0-41-16,0 0-9 0,0 0-2 0,0 0 0 15,0 0-9-15,0 0 0 0,0 0-10 16,7 6 10-16,-7 0 0 0,3 4 0 0,-3 5 0 0,0-2 10 16,4 6-59-16,-4-4-12 0,7 4-3 15,-7 0 0-15,0 6 52 0,0-6 12 0,4 3 0 0,-4 0 0 16,0-3 0-16,7-1 0 0,-7-2 0 0,-7-3 0 16,7 2 48-16,0 1 13 0,-4-3 3 0,4-1 0 15,0 1-52-15,0-1-12 0,0 1 0 0,-7-1 0 16,7-2 0-16,-4-1 0 0,4 0 0 0,-3-2 0 0,-4 2 0 0,7-6 0 15,0-3 0-15,-4 3 0 16,4-3-48-16,0 0-13 0,0 4-3 0,0-4 0 0,-10 0 103 0,-1-4 20 16,1 1 4-16,6 0 1 0,-7-9-52 0,1 5-12 15,6 1 0-15,-6-3 0 0,-1-1 0 0,1-2 0 16,-1 5 0-16,-3 1 0 0,7-6 54 0,-4 5 8 16,8 7 2-16,-8-6 0 0,8 3 0 0,-4-3 0 15,3 3 0-15,4 3 0 0,0-4-52 0,0 4-12 16,0 0 0-16,0 0 0 0,0 0-17 0,0 0-7 15,0 0 0-15,0 0-1 0,0 0 4 0,0 0 1 0,0 0 0 16,0 0 0-16,0 7-2 0,0 2 0 0,0-3 0 16,4 1 0-16,3 5 22 0,-4 1 0 15,4-1 0-15,-3-2 0 0,6-1-9 0,-10 7-7 0,11-4-2 0,-11-5 0 16,14 5 29-16,-10-6 5 0,3-3 2 0,3 7 0 16,-10-4-18-16,11 0 0 0,-1-2 0 0,-6-1 0 15,6 3 0-15,1-3 0 0,0 0 0 0,-4-3 0 16,10 3-12-16,-13-3-7 0,6 0-1 0,1-3 0 31,3 0-19-31,-3 0-4 0,3-3-1 0,3-4 0 0,-2 1 36 0,-1-1 8 0,3-2 0 0,-3-1 0 16,8 1-53-16,-12-1-9 15,4 1-2-15,-3 2-844 0</inkml:trace>
  <inkml:trace contextRef="#ctx0" brushRef="#br2" timeOffset="-43165.65">684 10090 1494 0,'0'0'32'0,"0"0"8"0,0 0 0 16,0 0 3-16,0-7-35 0,-10 1-8 0,10 3 0 0,-4-3 0 15,-3 3 105-15,7-4 19 0,-3 1 4 0,-4 0 1 0,7 0-76 16,-4-1-15-16,4-2-3 0,0-1-1 15,0 1-3-15,0 0-1 0,0-1 0 0,11-2 0 0,-8-1-30 0,4 4 0 16,7-4 0-16,-3-2 0 16,3 2-15-16,-3 4-9 0,3-4-1 0,7 0-1 15,-7 4-10-15,7 0-1 0,0 2-1 0,-3 1 0 0,0 0 58 0,-4 3 11 16,7-4 2-16,-7 4 1 0,-3 0-34 0,10 0 0 16,-7 3 0-16,-3 0 0 15,3 0-30-15,-4 3 0 0,4 0 0 0,4 0 0 0,-7 4 30 0,-4-1 0 16,0 0 0-16,3 1 0 0,1-1 0 0,-8 3 0 15,8 1 0-15,-11 2 0 0,11-2 0 0,-11 2 0 16,3-2 0-16,-3 2 0 0,0 1 0 0,0-1 0 16,0 4 0-16,-3-4 0 0,3 4 25 0,-11-3 11 0,11 2 3 15,-11 1 0-15,8 0-25 0,-8-1-5 0,1 1-1 0,-1 3 0 16,-3-4 8-16,3 4 0 0,-3-3 1 0,-3-4 0 16,6 1-17-16,-3-4 0 0,3 1 0 0,1-4 0 31,-1-3-68-31,4 0-16 0,0 1-4 0,-7-4-1 15,7 0-11-15,0-4-3 0,-4 1 0 0</inkml:trace>
  <inkml:trace contextRef="#ctx0" brushRef="#br2" timeOffset="-42975.42">811 9974 1267 0,'0'0'28'0,"0"0"5"0,0 0 2 0,0-7 1 15,0 1-36-15,0 6 0 0,0 0 0 0,0-6 0 16,0 6 109-16,0 0 15 0,0 0 4 0,0-3 0 15,11 0-76-15,-11 3-14 0,4-4-3 0,-1 4-1 0,8 0-10 0,-4 4-1 16,3 2-1-16,4 0 0 0,-3 0-22 0,0 4 0 16,-8-1 0-16,8 4 0 0,3-1 0 0,-4-2-8 15,4 2 8-15,4 1 0 0,-4-1-16 0,-3-2 3 16,-1-1 0-16,4 1-546 16,-3-1-109-16</inkml:trace>
  <inkml:trace contextRef="#ctx0" brushRef="#br2" timeOffset="-42345.84">1408 9833 1954 0,'0'0'43'0,"0"0"9"0,0 0 1 0,0 0 3 0,-11 0-45 0,11 0-11 0,-4 0 0 0,-3 0 0 15,4 0 54-15,-8 3 9 0,8-3 1 0,-8 3 1 16,4 0-33-16,4 0-8 0,-4 3 0 0,3-2-1 15,4-1-37-15,0-3-7 0,-7 6-2 0,7 0 0 16,0 0 23-16,0-2 0 0,7 2 0 0,-7 0 0 16,0-3-56-16,4 0-6 0,3 1-2 0,-4-1 0 15,4-3 52-15,4 3 12 0,-8-3 0 0,8-3 0 16,-1 0-10-16,-6-1 1 0,7 1 0 0,-8-3 0 16,4 0 1-16,4 3 0 0,-8-4 0 0,4 1 0 15,-7 6 20-15,4-3 4 0,-4 3 0 0,0 0 1 16,0 0-17-16,0 0 0 0,0 0 0 0,0 0 0 15,0 0 55-15,0 0 7 0,0 0 2 0,0 0 0 0,0 0-52 16,-4 6-12-16,4-3 0 0,0 4 0 16,4 2-48-16,-4-6-13 0,0 3-3 0,3-2 0 15,4-1 0-15,4 0 0 0,-7 0 0 0,6-6 0 0,1 3 64 0,-1-6 23 16,1-1-1-16,3 1 0 0,-3-3-12 0,3-1-2 16,0-2-8-16,3-1 12 0,-6-3 0 0,3 1 0 15,-3-1 0-15,-1-3 0 0,1 0 9 0,-8 1 2 16,8-7 0-16,-7 3 0 0,3 0-23 0,-7 0-12 15,3 3 2-15,-3 0 0 0,0-3 10 0,-3 3 14 16,-4-3-3-16,3 0-1 0,-7 4 43 0,1-1 9 16,-1 0 2-16,-3 0 0 0,0 0-52 0,3 4-12 15,-6 2 0-15,3-3 0 0,0 4 63 0,3 3 9 16,-3-1 3-16,3 4 0 0,4 0-18 0,4-1-3 0,-8 7-1 0,11 0 0 16,0 0-42-16,0 0-11 0,0 0 0 0,0 0 0 15,0 0 0-15,-3 0 0 0,3 0 0 0,0 10 0 31,0-1-49-31,0 4-12 0,10-1-3 0,-6 4 0 0,6 3 52 0,1 0 12 0,3 2 0 0,0 1 0 16,7 3-11-16,-7 1 1 0,8-1 0 0,-1-3 0 16,-7 0-35-1,7-4-7-15,4 1-2 0,-11 0 0 0,7 0-66 0,0-4-14 16,-10 1-2-16,6-3-1 16,1-4 14-16,-7-3 3 0,-4 1 1 0,3-1-516 0</inkml:trace>
  <inkml:trace contextRef="#ctx0" brushRef="#br2" timeOffset="-41878.41">1803 9698 1958 0,'0'0'43'0,"-7"-3"9"0,-7-4 1 0,3 4 3 0,-3-3-45 0,0 3-11 16,-4-3 0-16,0-1 0 0,8 4 84 0,-8 0 16 16,4 0 2-16,4 0 1 0,6 0-63 0,-7-1-12 15,11-2-2-15,0 6-1 0,0 0-25 0,0 0-14 16,0 0 2-16,0-6 0 16,0 0-21-16,11-1-4 0,0-2-1 0,-1 0 0 0,-3-7 20 0,11 3 4 15,-8 1 1-15,5-4 0 0,-1 0 13 0,3 4 0 16,-10-1 0-16,4-2 0 0,0 2 0 0,-1 1 18 15,1 2-2-15,-8 1-1 0,4 3-24 0,-7 2-5 16,0 4-1-16,0 0 0 0,0 0 63 0,0 0 13 16,0 0 3-16,0 0 0 0,0 0-52 0,4 4-12 15,3 2 0-15,-7 3 0 0,10 1 0 0,-6 2 0 16,0 1 0-16,3-1 0 0,-4 1 0 0,4-4 0 0,4 4 0 16,-8-7 0-16,8 3 0 0,-8-2 0 0,4-4 0 15,4 0 0-15,-7 0 0 0,6-3 0 0,-6 0 0 0,3-3 0 16,-4 0 0-16,4 0 0 0,-7-4 0 0,4 1 0 15,-1 0 0-15,-3 0 0 0,0 6 0 0,-3-10 0 16,3 4 54-16,0 0 8 0,0-4 2 0,-4 4 0 16,4 0-52-16,-7-1-12 0,4-2 0 0,-4 3 0 15,3-1 54-15,4-2 8 0,-10 3 2 0,10 0 0 16,-4-1-52-16,4 7-12 0,0 0 0 0,0 0 0 16,0 0 0-16,0 0 0 0,0 0 0 0,0 0 0 15,4-3-48-15,6 0-13 0,-10 6-3 0,11 0 0 16,3 0 52-16,0 7 12 0,4-4 0 0,-4 3 0 15,0 1-36-15,3-1-4 0,-2 1 0 0,6 2-1 16,-7-2 9-16,-4-1 1 0,12 0 1 0,-15 1 0 16,10-1-124-16,-6 4-25 0,14 9-5 15,-15 0-695-15</inkml:trace>
  <inkml:trace contextRef="#ctx0" brushRef="#br2" timeOffset="-41498.31">942 10504 802 0,'0'0'17'0,"0"0"4"0,0 0 1 0,0 0 2 0,0 0-24 0,3 0 0 0,5 0 0 0,2 0 0 16,4-7 56-16,-3 4 8 0,10-3 0 0,4-7 1 15,-1-2-1-15,8-4 0 0,3 3 0 0,4-12 0 16,7 3 52-16,0 3 9 0,0-6 3 0,0 0 0 16,-11-1-52-16,21 1-9 0,-6-6-3 0,-1-1 0 15,8 7-51-15,-12-13-13 0,12 10 0 0,-11-10 0 16,3 10 0-16,-7-1 0 0,-3-2 0 0,7 6 0 15,0 2 21-15,-11 5 2 0,4 5 0 0,3-3 0 16,-13 6-23-16,2 1 9 0,-9-1-9 0,2 7 0 0,-13 0 0 16,3 0-17-16,0 6 1 0,-7-7 1 15,4 7-157-15,-8 0-32 0</inkml:trace>
  <inkml:trace contextRef="#ctx0" brushRef="#br2" timeOffset="-22079.76">2290 9165 634 0,'0'0'17'0,"0"0"6"0,-8-3-23 0,5-1 0 0,3 4 0 0,-11 0 0 16,11 0 50-16,-7-3 6 0,4 3 0 0,-8 0 1 15,8 0 3-15,-8-3 1 0,4 3 0 0,0-3 0 16,-4 3-49-16,4 0-12 0,-3 0 0 0,-1-3 0 16,4 3 0-16,-3 0 0 0,2-3 0 0,-2 3 0 15,3-3 27-15,-4-1 2 0,1 1 1 0,3 0 0 16,0 0 3-16,-4 0 1 0,4 0 0 0,-4 0 0 0,1 0 24 0,3-4 5 16,0 4 1-16,-4-3 0 0,0 3 0 0,4 0 0 15,-3-4 0-15,-1 4 0 16,1-3-52-16,-4 0-12 0,3 3 0 0,-7-1 0 0,4-2 0 0,0 3 0 15,0 0 0-15,-7 0 0 0,7 0 42 0,-7 3 6 16,6 0 0-16,-13 0 1 0,0 0-8 0,-4 0-1 16,4 0-1-16,-11 0 0 0,4 3-51 15,0 3-9-15,-1 0-3 0,1 1 0 0,0 2 24 0,7 0 0 16,-8 1 0-16,1 2 0 0,-7 1 17 0,6 2 8 16,-2 1 2-16,-8 3 0 0,14 0-27 0,-3 3 0 15,-4 3 0-15,-3 0 0 0,6 0 0 0,1 0 0 16,-4 0 0-16,-3 3 0 0,-4-3 0 0,11 4-11 0,-11 2 11 0,11 4-12 15,-1-1-5-15,1 1-2 16,3-1 0-16,4 1 0 0,7-1 37 0,-4-3 7 0,1 1 2 16,6-1 0-16,4-3-27 0,3-3 0 0,-3 4 0 0,4-1 0 15,6 0 0-15,-3 0 0 0,3 4 0 16,4 2-11-16,0-3 11 0,0 4-13 0,0-1 5 0,0 1 8 16,11-4-11-16,-11 1 11 0,4-4-8 0,-4 0 8 15,10-3 0-15,-6 3 0 0,3-3 0 0,3 4 0 16,-6-4-14-16,6 0 2 0,5 0 1 0,2-3 0 15,-3 0 21-15,0 3 4 0,8-3 1 0,2 6 0 16,-3-12-24-16,8 9-5 0,2-9-1 0,1-1 0 16,-4 4 15-16,8-6 8 0,-5-4 0 0,5 0-8 15,-5-2 0-15,8-1 0 0,-4-3-10 0,-3 0 10 16,14 0 0-16,-7-3 0 0,10 0 0 0,-3-3 0 16,0 0 0-16,0-3 0 0,0-1 9 0,0-2-1 0,-1 0-8 0,5-4-10 15,3 1 10-15,-4-7-13 0,1 3 13 0,2-6 0 16,-13 3 0-16,7-6 0 0,0 0 0 0,-7-3 0 15,3 3 0-15,4-6 0 0,0 5 24 0,-7-2 8 16,3 3 2-16,4-3 0 0,-18 0-18 0,7-1-3 16,-3-5-1-16,3-4 0 0,-13 7 4 0,6-7 1 15,-7 1 0-15,4-4 0 0,-4 3 11 0,0 1 3 16,-7-1 0-16,0-3 0 0,4 10-8 0,-4-7-2 16,-4-2 0-16,-6-1 0 0,3 6-8 0,-7-2-1 15,0 2-1-15,0-2 0 0,0 5 20 0,-7 4 4 16,3-3 1-16,-6 6 0 0,-1 0 10 0,1-1 2 15,-4 4 1-15,3 1 0 0,-3-1-33 0,3 0-6 0,-6 0-2 16,3 0 0-16,0 3-8 0,3-3-11 0,-3 3 3 0,-7 3 0 16,7-2-13-16,-8 2-3 0,-2 3 0 0,2 1 0 31,-9 2-1-31,3 4-1 0,-8 0 0 0,1 3 0 0,0 3 16 0,-1 0 10 0,-6 3-12 0,3 3 12 31,-3 4-45-31,-7 5-3 0,-4-2 0 0,-7 6-668 0,-4 6-135 0</inkml:trace>
  <inkml:trace contextRef="#ctx0" brushRef="#br2" timeOffset="-18928.04">15265 12495 1332 0,'0'0'29'0,"0"0"7"0,0 0 0 0,0 0 1 0,0 0-29 0,0 0-8 0,0 0 0 0,0 0 0 16,0 0 63-16,0 0 11 0,0 0 2 0,0 0 1 15,0 0-21-15,0 0-4 0,-4-4 0 0,1 1-1 16,-8 3-35-16,4 0-6 0,0 0-2 0,-4 0 0 31,4 3-37-31,-10 1-8 0,10-1-2 0,-7 0 0 0,-1 3 39 0,1-3 0 0,4 4 0 0,-8-1 0 0,7 0 0 0,-3-3 12 16,-3 4 0-16,3-4 0 0,0 3 2 0,-1-3 1 16,-2 3 0-16,3-3 0 0,0 1 5 0,-1-1 0 15,-2 0 1-15,3 3 0 0,-4-3-1 0,4-3-1 16,0 3 0-16,3 1 0 0,-3-4-7 0,4 3-2 15,-1 0 0-15,4-3 0 0,-4 3-10 0,4-3 0 16,0 3 0-16,4-3 0 0,-4 3 53 0,7-3 9 16,-4 0 2-16,4 0 0 0,0 0-52 0,-7 3-12 15,7-3 0-15,-3 4 0 0,3-4 0 0,0 0 0 16,-8 3 0-16,8-3 0 0,0 0 0 0,0 0 0 16,0 0 0-16,0 0 0 0,-3 3 34 0,3-3 4 15,0 0 1-15,0 0 0 0,0 0-11 0,0 0-3 0,-4 3 0 0,1 3 0 31,-1 0-41-31,4 1-8 0,0-4-1 0,0 3-1 16,0 4-10-16,4-4-1 0,-1 3-1 0,-3 4 0 0,7 2 38 0,-3 1 0 0,3 3 0 0,0 0 0 16,0 6 0-16,0 0 0 0,4 0 0 0,-1 3 0 15,-3 0 11-15,4 4 9 0,-4 2 3 0,0 4 0 16,0 0-37-16,0 5-7 0,0-2-2 0,0 6 0 16,4-3 39-16,-4 3 8 0,0-3 2 0,0 6 0 15,-3 0-18-15,3 4-8 0,0-10 0 0,0 6 8 16,0 0-8-16,-4-6 0 0,4 0 0 0,-3 3 0 15,3-10 0-15,-3 7 0 0,3-3 0 0,-4 3 0 16,4-3 0-16,-3-1 0 0,-1 4 0 0,4-3 8 16,-3-3-31-16,-1-4-6 0,4 1-2 0,-3-4 0 15,-1 4 31-15,5-4 0 0,-5-3 0 0,1 7 0 0,-1-4 0 0,1-3 0 16,3 4 0-16,-4-7 0 0,1 0 0 0,-1 0 0 16,1 0 0-16,-4-3 0 0,3 3 0 0,-3-6 0 15,4 3 0-15,-1-7 0 0,-3 1 25 0,0-3 11 16,4 2 3-16,-4-2 0 0,3-4-31 0,-3 4-8 15,0-7 0-15,4 0 0 0,-4 4 0 0,0-4 0 16,3-3 0-16,-3 3 0 0,0-2 0 0,4 2 0 16,-4-3 0-16,0 0 0 15,0-3-30-15,0 0-7 0,4 3-2 0,-4-3 0 0,3 3 69 0,-3-3 14 16,0 3 2-16,0-3 1 0,0 0-24 0,7 0-5 0,-3 4-1 16,-1-4 0-16,4 0-17 0,-3 0 0 0,3 0 0 0,-4 0 0 15,4 0 0-15,-3 0 0 16,7-4 0-16,-4 4 0 0,0 0 0 0,0 0 0 0,0 0 0 0,0 0 0 15,3-3 12-15,-3 3 0 0,0 0-1 16,4-3 0-16,-4 3-11 0,0 0-16 0,4 0 4 0,-4 0 1 16,0 0 11-16,0 0 16 0,4-3-4 0,-4 3-1 15,0 3-11-15,0-3 0 0,0 0 0 0,0 0 0 16,0 0 0-16,3 0 0 16,-3-3 0-16,1 3 0 0,-1 0 0 0,3 0 0 0,-6 0 0 0,3 0 0 15,0 0-22-15,-4 0-6 0,4 0-2 0,-7 0-681 16,0 0-136-16</inkml:trace>
  <inkml:trace contextRef="#ctx0" brushRef="#br2" timeOffset="-17349.57">15074 12551 1036 0,'0'0'23'0,"0"0"5"0,0 0 0 0,0 0 1 0,0 0-29 0,0 0 0 16,0 0 0-16,0 0 0 0,0 0 50 0,0 0 4 15,7-3 1-15,-3 0 0 0,6 3-37 0,-3-3-7 16,4 3-2-16,0-3 0 0,-1-1-9 0,4 1 0 15,4 0 0-15,-4 0 0 0,4 0 39 0,3 0 5 16,4 0 2-16,-1-1 0 0,8 1-22 0,-4-3-5 16,4 3-1-16,3-3 0 0,-7-1-18 0,8-2-17 15,3 3 3-15,6-4 1 0,-2 4 13 0,10 0 0 16,0-1 0-16,7-2 0 0,0 0 0 0,-1-1 0 16,9-2 0-16,6 2 10 0,0-2-10 0,0 2 0 15,0-2 0-15,11-4-11 0,-4 4 11 0,0-1 0 16,7-3 0-16,14 7 0 0,-14-4 0 0,8-5 0 0,-1 8 0 0,14-9 0 15,-10 4 8-15,3-1 3 0,1 3 1 16,13-5 0-16,-17 5 16 0,7 1 3 0,0-1 1 0,10-3 0 16,-14 4 15-16,1 2 3 0,2 1 1 0,12-4 0 15,-18 1-24-15,-1 3-5 0,5-4-1 16,3 0 0-16,-11 1 1 0,0 2 0 0,0-2 0 0,8-4 0 16,-15 4-1-16,-4-4 0 0,1 0 0 0,3 1 0 15,-7-1-9-15,-6 3-3 0,-8-2 0 0,3-1 0 16,-10 4 12-16,0-4 3 0,-7 3 0 0,0 1 0 15,-4-1 12-15,1-2 4 0,-4 5 0 0,-11 1 0 16,-3-1-29-16,3-2-11 0,-10-1 8 0,-1 4-8 16,-6 3 8-16,0-1-8 0,-8 1 8 0,4 0-8 15,-3 3 10-15,-4 0-10 0,0-1 12 0,-4 1-12 0,-3 3 13 16,0 0-4-16,0 0-1 0,0 0 0 16,0 0 28-16,0 0 4 0,0 0 2 0,0 0 0 0,0 0-30 0,0 0-12 15,0 0 8-15,0 0-8 0,0 0 0 16,8 3 0-16,-8 4 0 0,0 2 0 15,7-3 0-15,-7 1-9 0,0 2 0 0,3 4 0 0,-3-1 9 0,4 4 0 16,-1-4 10-16,-3 10-10 0,7-6 0 0,-7 9 0 16,4 0 0-16,-1 6 0 0,4-5 0 0,0 5 0 15,0-3-13-15,-3 7 4 0,7 2 9 0,-4 7 0 16,3 3 0-16,1 3 0 0,-1 1 0 0,1-1 0 16,-1 0 0-16,5 6 0 0,-5 1 0 0,1-1 0 0,-1 4 0 15,1 6 0-15,3-4-17 0,-3-2-2 16,-1-4 0-16,1 7 0 0,-1-7 19 0,5 7 0 15,-5-6 0-15,1 2 0 0,-1-2 0 0,1-1 0 0,-4-6 0 0,0 4 0 16,0-1 0-16,0-6 0 0,0 3 0 0,-3-3 0 16,-1-3 0-16,1-3 0 0,-1-4 0 0,1 1 0 15,-4-7 0-15,0-2 0 0,0-1 0 0,0-3 0 16,0 0 0-16,-4-6 0 0,4 3 0 0,-3-3 0 16,3-4 0-16,-4 1 0 0,1-4 0 0,-1 4 0 15,1-6 0-15,-4 2 0 0,3-3 0 0,-3 1 0 16,0-4 48-16,0 4 12 0,-4 2 4 0,1-3 0 15,-4-2-52-15,-4 2-12 0,4-3 0 0,-7 4 0 16,3-1-13-16,-3 1-6 0,-4-7-1 0,0 6 0 16,-3-3 32-16,0 4 7 0,-4-4 1 0,1 4 0 15,-1-1-20-15,-7-3 0 0,0 7 0 0,-7-1 0 16,0-5 0-16,-3-4 0 0,0 0 0 0,-4 3 0 0,3 4 0 0,-10 2-11 16,7 1 2-16,-14-4 0 0,0-3 9 0,7 4 12 15,-3-1-2-15,-8 4-1 0,4-4-21 0,-3-3-5 16,3 4-1-16,-11-4 0 0,11 7 18 15,-3-4 0-15,-5 0 0 0,-2 1 0 0,3-4 8 0,0 3 9 16,0 1 2-16,-8-1 0 0,5 1-19 0,-4-4 0 16,3 3 0-16,-7 1 0 15,8-4-20-15,-4 3-7 0,0 1-1 0,-11 2-1 0,11-2 46 0,0 2 10 16,-1-2 1-16,-6-1 1 0,7 1-29 0,3 2 0 16,-3-6 0-16,0 4 0 0,4 2 0 0,-1-2 0 15,0 2 0-15,1-2 0 0,6-1 0 0,-3 0 0 0,0 4 0 16,-7 3 0-16,10-7 0 0,4 4 0 0,0-4 0 15,-3 4 0 1,3-1-21-16,0-2-11 0,3-1-1 0,-3 3-1 0,4-2 54 0,3 2 12 0,0-2 1 0,0 2 1 16,0 1-34-16,0-1 0 0,0-2 0 0,7 2 0 31,0 1-44-31,4 0-16 0,-1-4-4 0,1 3 0 0,3 1 52 0,0-4 12 0,4 1 0 0,-4 2 0 16,7-2 0-16,0-1 0 0,4 1 0 0,0-1 0 15,3 0 0-15,4-2 0 0,0 2 0 0,3-3 0 16,0 1 0-16,4-1 0 0,3-3 0 0,-3 3 0 15,4-3 0-15,-1 4 0 0,4-4 0 0,-4 0 0 16,8 0 0-16,-1 0 8 0,4 0 0 0,-4-3-8 16,8 4 0-16,3-4-9 0,0 0-1 0,0 0 0 15,0 0-10-15,0 0-3 0,0 0 0 0,0 0 0 16,0 0-37-16,0 0-8 0,0 0-2 0,0 0-577 16,0 0-115-16</inkml:trace>
  <inkml:trace contextRef="#ctx0" brushRef="#br2" timeOffset="-15494.44">20553 10754 1450 0,'0'0'32'0,"0"0"6"0,0 0 2 0,0 0 1 0,0 0-33 0,0 0-8 0,0 0 0 0,0 0 0 16,0 0 79-16,0 0 13 0,0 0 4 0,0 0 0 16,0 0-20-16,0 0-4 0,0 0-1 0,0 0 0 15,0 0-37-15,0 0-7 0,0 0-2 0,0 0 0 16,0 0 6-16,0 0 1 0,0 0 0 0,0 0 0 15,0 0-20-15,0 0-3 0,0 0-1 0,-7 0 0 16,0 0-8-16,-4-6 8 0,4 6-8 0,-4 0 8 16,-3 6-8-16,4-6 0 0,-1 0 0 0,-3 0 0 15,4 0 0-15,-5 0 0 0,5 0 0 0,-8 0 0 16,11 0 12-16,-3 0 0 0,-5 0 0 0,12 0 0 16,-11 0-3-16,10 0 0 0,4 0 0 0,-7 0 0 0,7 0 18 15,-7 0 3-15,7 0 1 0,0 0 0 0,0 0-19 16,0 0-3-16,0 0-1 0,0 0 0 0,0 0 3 0,0 0 0 15,0 0 0-15,0 0 0 0,0 0-11 16,0 0 10-16,0 0-10 0,0 0 10 0,0 0-10 0,-7 7 0 16,7-7 0-16,-3 3 0 0,3 6 0 0,0 1 0 15,-4 2 0-15,1 4 0 0,3 0 14 0,0 5 7 16,0 1 2-16,0 4 0 0,0-1-23 0,0 0 0 16,0 6 0-16,0-3 0 0,0-3 0 0,7 0 0 15,-7-3 0-15,0 3 0 0,0-3 0 0,0 3 0 16,0 1 0-16,0-1 0 15,0-3-47-15,3 3-13 0,-3 0-4 0,0-3 0 0,7 0 52 0,-7-4 12 16,0 1 0-16,7 0 0 0,-7-3 0 0,0-4 0 0,7 4 0 16,-7-7 0-16,4-2 0 0,-1 2 0 15,1-6 0-15,-1 4 0 0,1-4 0 0,-1 0 0 0,-3-3 0 16,8 0 0-16,-1 0 16 0,-4 0 5 0,4 0 2 0,0-3 0 16,0 0 14-16,0-1 3 0,4 1 1 0,-1-3 0 15,8 0-33-15,-11-1-8 0,11 1 0 0,-1 0 0 16,-2-4 0-16,-5 4 0 0,8-3 0 0,-1-1 0 15,-2 4-16-15,-5-3-4 0,1 2-2 0,3-2 0 16,-4 6 2-16,5-7 0 0,-8 7 0 0,3-3 0 16,-6 3-96-16,3-3-20 0,-4 3-3 0,-3 3-831 15</inkml:trace>
  <inkml:trace contextRef="#ctx0" brushRef="#br2" timeOffset="-15126.34">20331 11084 1486 0,'0'0'32'0,"0"0"8"0,0 0 0 0,0 0 3 0,0 0-35 0,0 0-8 16,0 0 0-16,0 0 0 0,0 0 56 0,0 0 8 0,0 0 3 0,0 0 0 15,0 0-3-15,0 0 0 16,0 0 0-16,0 0 0 0,0 0-51 0,0 0-13 16,0 0 0-16,10 0 0 0,-3-3 0 0,0 3 0 0,-3 0 0 0,10 0 0 15,-3-4 54-15,-1 1 8 0,11 3 2 0,-10-3 0 16,6 3-52-16,1-3-12 0,-4 0 0 0,4 0 0 15,-1-4 0-15,-6 4 0 0,3 0-12 0,4-3 12 16,-8 0-9-16,5 2 9 0,-5-2 0 0,-3 3-9 16,4 0-54-16,-4-3-10 0,0 3-3 15,0-4-806-15</inkml:trace>
  <inkml:trace contextRef="#ctx0" brushRef="#br2" timeOffset="-14105.91">20341 10742 1378 0,'0'0'30'0,"0"0"6"0,0 0 2 0,0 0 2 0,0 0-32 0,0 0-8 0,0 0 0 0,0 0 0 16,0 0 52-16,0 0 10 0,0 0 2 0,0 0 0 16,0 0-10-16,7 0-2 0,0 0 0 0,4 0 0 15,-1 0-25-15,5 0-6 0,-5 0-1 0,4-3 0 16,4 0-5-16,0-1-2 0,-1-2 0 0,1 0 0 15,-8 6-13-15,12-6 0 16,-12 3 0-16,8-1 0 0,-1 1 16 0,-2-3 8 0,-5 0 0 0,1-1 1 16,3 7-5-16,-4 0 0 0,-3-6-1 0,1 6 0 15,-8 0-7-15,0 0 0 0,3 0-1 0,-3 0 0 16,0 0 2-16,0 0 1 0,0 0 0 0,0 0 0 16,0 0-14-16,0 0 0 0,0 0 0 0,0 0 0 15,0 0 0-15,0 0-8 0,-3-3 8 0,-5 0-10 16,1 3 10-16,-3 0 0 0,3 0 0 0,-4 0 0 15,4 0 0-15,-3 0 0 0,2 0-9 0,-6 0 9 16,4 3-8-16,-8-3 8 0,8 3-10 0,-5-3 10 16,-2 0-11-16,-1 6 11 0,8 1-12 0,-5-1 12 0,-2 0 0 0,6-3 0 15,-3 4 0-15,4-1 0 0,-5-6 0 0,5 9 0 16,-1-6 0-16,4 4 0 0,0-4 9 0,0 3-9 16,4-6 8-16,-4 6-8 0,-1 1 12 0,5-4-4 15,3 0 0-15,0-3 0 0,-4 3-8 0,4-3 0 16,0 0 0-16,-7 3 0 0,7-3 0 0,0 0 0 15,-3 3 0-15,3-3 0 0,0 0 28 0,0 0 3 16,0 0 1-16,0 0 0 0,-4 10-20 0,4-10-4 16,0 3-8-16,-3 3 12 0,3-3-12 0,0 4 0 15,-4-1 0-15,4 0 0 16,0 0-16-16,0 1-8 0,7 2-3 0,-3 0 0 0,-4 4 27 0,0-4 0 16,0 7 0-16,7 0 0 0,-7-1 0 0,7 1 0 15,-4 0 0-15,5 3 0 0,-8-1 0 0,7 1 0 0,-7 3 0 0,3-3 0 16,4 0 0-16,-7 0 0 0,0-1 0 0,7 1 0 15,-7 0 0-15,0 3 0 0,0-3 0 0,7 3 0 16,-7 0 0-16,0 0 0 0,0-3 0 0,4-1 0 16,-4 1 0-16,7-3 0 0,-7-1 0 0,0 1 0 15,7-3 0-15,-7-1 0 0,0-2 0 0,3 2 0 16,-3-2 0-16,0-4 0 0,0 3 0 0,8-2 0 16,-12 2 0-16,8-3 0 0,-4 4 0 0,3-1 0 15,-3-3 0-15,0-3 0 0,0 4 0 0,0-1 0 16,0 0 0-16,0 1 0 0,0-1 0 0,0-6 0 15,0 0 0-15,0 0 0 0,0 0 0 0,0 0 0 16,0 0 0-16,0 0 0 0,0 0 0 0,0 0 0 16,0 0 46-16,0 0 14 0,0 0 4 0,0 0 0 0,4 3-52 0,-4-3-12 15,3 0 0-15,4 0 0 0,-3 3 0 0,3-3 0 16,3 0 0-16,1 0 0 0,-4-3 0 0,7 0 0 16,-3 0 0-16,3-4 0 0,0 4 0 0,0-3 0 15,0 3 0-15,0-3 0 0,0-1 0 0,0 1 0 16,4 0 0-16,-4 0 0 0,4-1 0 0,-1-2 0 15,-6 3 0-15,3-1 0 0,0 4 0 0,-3-3 0 16,3 3 0-16,-3-4 0 0,-1 1 0 0,1 3 0 16,-4-3 0-16,3 3 0 0,-3 3 0 0,0-3 0 15,-7 3 0-15,0 0 0 16,0 0-98-16,0 0-22 0,0 0-5 0,0 0-824 0</inkml:trace>
  <inkml:trace contextRef="#ctx0" brushRef="#br2" timeOffset="-13728.83">20334 11074 1497 0,'0'0'32'0,"0"0"8"0,0 0 0 0,0 0 4 15,0 0-36-15,0 0-8 0,0 0 0 0,0 0 0 0,0 0 53 0,0 0 9 16,0 0 2-16,0 0 0 0,0 0 0 0,0 0 0 16,7 0 0-16,0 0 0 0,0-3-52 0,-3 3-12 15,10 0 0-15,-3-3 0 0,-4 3 0 0,10-3 0 16,1 0 0-16,-8 0 0 0,12-1 42 0,-5-2 6 15,1 0 0-15,-1 0 1 0,1-1-27 0,0 1-6 16,-1 0 0-16,1 0-1 0,0 2-15 0,-4-2-12 16,3 3 3-16,-6-3 0 0,0 6 9 0,-1-3 0 15,-3 3 0-15,4-4 0 16,-8 4-46-16,4 0-7 0,-7 0-2 0,0 0-849 0</inkml:trace>
  <inkml:trace contextRef="#ctx0" brushRef="#br2" timeOffset="-10324.49">14877 12573 836 0,'0'0'24'0,"0"0"4"15,7 0-28-15,0-3 0 0,0 3 0 0,3-3 0 0,-3 3 0 0,1-3 0 16,2 3 0-16,1-4 0 0,-1 4 57 0,-3-3 6 15,4 0 1-15,-1 0 0 0,1 3-25 0,0-3-5 16,3 0-1-16,-4 0 0 16,1-4-5-16,3 4-2 0,0 0 0 0,-3 0 0 0,6 0-17 0,-6 0-9 15,3 3 10-15,4-3-10 0,-1 3 0 0,1-4 0 16,0 4 0-16,-1-3 0 0,8 3 0 0,-7-3 0 16,6 3 0-16,1-3 0 0,0 0 0 0,3 0 0 15,0-4 0-15,0 1 0 0,1 0 0 0,-1 0 0 16,4-4 0-16,-4 4 0 0,4 0 57 0,-4-4 6 15,3 4 1-15,5 0 0 0,-1 0-52 0,0-1-12 16,1-2 0-16,-1-1 0 0,0 1 0 0,0 0 0 0,1-4 0 0,-1 1 0 16,0-4 0-16,1 10 0 0,2-7 0 0,1-3 0 15,3 10 0-15,-3-6 0 0,0 2 0 16,3-2 0-16,-6 2 20 0,3-2 2 0,-1 2 0 0,1-2 0 16,3-1-35-16,-3 4-7 0,4-4-2 0,6 7 0 15,-7-3 22-15,-3 2 0 0,3-5 0 0,1 5 0 16,-4 1 0-16,-1 0 0 0,1 3 0 0,4-3 0 15,-8 6 0-15,7-7 0 0,0 4 0 0,1 0 0 16,-4 0 12-16,-4 0 8 0,4 0 0 0,-1-1 1 16,-2 1-33-16,3 0-8 0,-1 3 0 0,1 0-1 15,0 0 21-15,0 0 0 0,3 0 0 0,-3 0 0 16,-4 3 0-16,1-3 0 0,-5 3 0 0,5-3 0 16,-5 0 0-16,5 4 0 0,-5-4 0 0,5 0 0 15,-1 3 0-15,0-3 0 0,0 0 0 0,4 0 0 0,-4 0 33 16,-3 0 11-16,4 0 3 0,-1-3 0 0,-3-1-25 15,3 1-5-15,-3 0-1 0,3 0 0 0,0 0-16 0,0 0 0 16,1 0 0-16,-1-1 0 0,0 1 20 0,1 0-2 16,-5 0-1-16,1-3 0 0,-4 3 24 0,0-4 5 15,4 4 1-15,-4-3 0 0,1 3-38 0,-5 0-9 16,5-4 0-16,2 4 0 0,-2 0 0 0,-1 0 0 16,4 0 0-16,-1-3 0 0,-2 2 0 0,2 1 0 15,-6-3 0-15,3 0 0 0,0 3 0 0,1-4 0 16,-5 4 0-16,5-3 0 0,-5 3-13 0,4 0-5 15,1 0-1-15,-1-1 0 0,4 1 31 0,-4 0 5 0,4 0 2 16,-4 0 0-16,0 0-31 0,0-3-5 0,1-1-2 16,-1 4 0-16,0-3 19 0,-3 0 0 0,3-1 0 0,0 1 0 15,4-3 16-15,-4 2 1 0,4 1 0 0,0 0 0 16,3 0-28-16,-3-1-5 0,-1 1-2 0,1 0 0 16,-4-1 18-16,1 1 0 0,-1 0 0 0,-4 3 0 15,1-4 11-15,-4 1 5 0,4 3 2 0,0-3 0 16,-1 3-18-16,-6 0 0 0,7-4 0 0,-4 1 0 15,4 3 0-15,-1 0 0 0,-6 0 0 0,0 3 0 16,6-4 0-16,-6 1 0 0,-4 3 0 0,4-6 0 16,-1 6 0-16,-6-6-17 0,-1 6 3 0,5 0 1 15,-5-6 21-15,4 2 4 0,-7 4 0 0,4-3 1 16,-4 3-13-16,-4-3 0 0,5 3 0 0,-1 0 0 16,3-3 0-16,-10 3 0 0,7 0 0 0,0 0 0 15,-7 0 0-15,11 0 0 0,-11 0 0 0,7-3 0 16,-7 3 0-16,0 0 0 0,3 0 0 0,-3 0 0 15,0 0 0-15,0 0 0 0,8 0 0 0,-8 0 0 16,0 0 0-16,0 0 0 0,0 0 0 0,0 0 0 0,0 0 0 0,0 0 0 16,0 0 0-16,0 0 0 0,0 0 0 0,0 0 0 15,0 0 0-15,0 0 0 0,0 0 0 0,0 0 0 16,0 0 0-16,0 0 0 16,0 0-48-16,0 0-13 0,0 0-3 0,0 0 0 15,0 3-102-15,0-3-21 0,0 0-4 0,0 0-1 0</inkml:trace>
  <inkml:trace contextRef="#ctx0" brushRef="#br2" timeOffset="-7128.52">7849 12708 1008 0,'0'0'28'0,"0"0"7"0,0 0-35 0,0 0 0 16,0 0 0-16,0 0 0 0,0 0 82 0,0 0 10 15,0 0 1-15,0 0 1 0,0 0-34 0,0 0-6 16,0 0-2-16,0 0 0 0,0 0 8 0,7 6 2 16,0-3 0-16,0 4 0 0,1-1 3 0,-1 3 1 15,3-3 0-15,1 7 0 0,-1 0-54 0,4 5-12 16,-3-2 0-16,3 0 0 0,4 3 0 0,-4-1 0 16,4 4 0-16,-1 0 0 0,1 6 0 0,-1 1 0 15,1 2 0-15,0 4 0 0,6-4 0 0,-9 0 0 0,2-3 0 16,1 1 0-16,-4-1 24 0,7-3 2 0,-10 0 0 0,3-3 0 15,-4 0-26-15,8-3-11 0,-7-4 1 0,-1 4 0 32,1-3-107-32,-8 0-22 0,4-1-4 0,0 1-609 0</inkml:trace>
  <inkml:trace contextRef="#ctx0" brushRef="#br2" timeOffset="-6307.52">7920 12730 1267 0,'0'0'28'0,"0"0"5"0,-4-3 2 0,4 3 1 0,-3-3-36 0,-1 3 0 16,4-4 0-16,-3 1 0 0,3 3 58 0,-4-3 5 15,4 3 1-15,0 0 0 0,0 0-14 0,0 0-2 16,0 0-1-16,0 0 0 0,0 0-19 0,0 0-3 16,0 0-1-16,4 0 0 0,3-3-7 0,0 0-1 15,0-3-1-15,4 2 0 0,-1-5 21 0,1 3 5 16,6-7 1-16,-3 1 0 0,8-1-18 0,-5-6-4 16,8 1-1-16,0-1 0 0,3 0-31 0,4-3-5 15,3 0-2-15,0 0 0 0,0 0 39 0,-3 0 7 0,0 0 1 16,-4-3 1-1,-3 3-46-15,0-3-10 0,-4 6-1 16,0-3-1-16,-3 7 29 0,-1-1 0 0,-6 0 0 0,6 1 0 0,-6 2 0 0,-4 4 0 16,7-4 0-16,-10 7 0 0,3 0 0 0,0-1 0 0,-7 7 0 0,0 0 0 15,3-3 0-15,-3 3 0 0,0 0 0 0,0 0 0 16,0 0 32-16,0 0 12 0,0 0 2 0,0 0 1 16,0 0-39-16,0 0-8 0,0 0 0 0,0 0 0 15,0 0 0-15,0 0 0 0,0 0 0 0,0 0 0 16,7 0 8-16,0 3-8 0,-3 0 0 0,3 4 9 15,0 2-9-15,4 1 0 0,-4 2-12 0,3 1 12 16,4 5-9-16,4 1 9 0,-7 3 0 0,6 0 0 16,4 3 10-16,1 0 9 0,-5 4 1 0,8-1 1 15,-7 0-21-15,6 3-20 0,-6 1 4 0,-1 2 1 0,-2-2 15 16,2-1-9-16,1 0 9 0,0-3-8 16,-1 1-30-16,-3-1-6 0,-3-3 0 0,7-3-1 15,-4 3 36-15,-4-6 9 0,1-4 0 0,3 4 0 0,-4-3 0 0,1-3 16 16,0 2-4-16,-4-2-1 0,0-1-11 0,0-2-16 15,-4 2 4-15,1-5 1 0,-4 2 22 0,0-3 4 16,0 0 1-16,0 1 0 0,0-1-1 0,0-3 0 16,-7 3 0-16,7-2 0 0,-7-1 14 0,3 0 3 15,-3 0 1-15,-3 0 0 0,3 0-33 0,-4 0 0 16,0 0 0-16,-3 1 0 0,0-1 25 0,-3 0-1 16,2 3-1-16,-2-3 0 0,-4 7-37 0,-1-4-7 15,1 3-2-15,-3 1 0 0,-8 2 23 0,4 1 12 16,-1-1-2-16,-2-2 0 0,2 2-10 0,1 1-14 0,0-1 3 15,3 1 1-15,4 0 10 0,-4-1 0 0,1 1 0 0,3-1 0 16,-1 1 0-16,5-1 0 0,-4-2 0 0,3 2 0 16,0-2 8-16,1-1 4 0,-1 0 1 0,0-2 0 15,-3-1-13-15,4 0-18 0,2 0 4 0,5 1 1 16,-1-4 25-16,1 0 6 0,-1 3 1 0,4-3 0 16,7-3-19-16,-11 4-9 0,11-4 1 0,0 0 0 15,-3 0-3-15,3 0 0 0,0 0 0 0,0 0 0 16,0 0-147-16,0 0-30 0</inkml:trace>
  <inkml:trace contextRef="#ctx0" brushRef="#br2" timeOffset="-5867.06">8100 12774 1267 0,'0'0'28'0,"0"0"5"0,0 0 2 0,0 0 1 0,0 0-36 16,-4-7 0-16,4 7 0 0,0 0 0 0,0 0 58 0,-3-3 5 15,3 3 1-15,0 0 0 0,0 0 0 0,0 0 0 0,0 0 0 16,0 0 0-16,0 0-52 0,0 0-12 0,0 0 0 0,0 0 0 16,0 0 54-16,0 0 8 0,0 0 2 0,0 0 0 15,7-3-52-15,0 3-12 0,3 0 0 0,1 0 0 16,7 0 0-16,-1 3 0 0,4-3 0 0,1 3 0 16,2 4 0-16,1-1 0 0,3 3 0 0,0 1 0 15,-3-1 34-15,0 4 4 0,0-4 1 0,-1 1 0 16,-3-1-31-16,1-3-8 0,-1 4 0 0,-4-1 0 15,1-3 0-15,0 1 0 0,-1-1 0 0,1 0 0 16,0 0-35-16,-1 1-1 0,-3-4-1 0,0 0 0 16,-3 3-22-16,-4-6-4 0,4 3-1 0,-4-3-742 15</inkml:trace>
  <inkml:trace contextRef="#ctx0" brushRef="#br2" timeOffset="-5510.99">8502 12448 1267 0,'0'0'28'0,"-4"-4"5"0,4 4 2 0,-7-3 1 0,7-3-36 0,0 3 0 15,-3-3 0-15,3 3 0 0,0 3 58 0,0-7 5 16,-4 1 1-16,4 3 0 0,0-3 15 0,0 2 3 15,0-2 1-15,0 6 0 0,0 0-31 0,0 0-5 0,0 0-2 0,0 0 0 16,0 0 15-16,0 0 4 16,0 0 0-16,0 0 0 0,0 0-64 0,0 0 0 0,0 0-9 0,4 6 0 15,-1 4 9-15,-3-1-8 0,11 4 8 0,-4-1-8 16,-7 1 8-16,14 6 0 0,-10-1 0 0,3 8 0 16,3-1 0-16,-3 3 0 0,0 3 0 0,4 1 0 15,-4-4 11-15,0 0 1 16,0 0 0-16,-3-3 0 0,6 0-12 0,-6 1-9 0,3-8 9 0,0 1-13 15,0-3 13-15,-4-1 0 0,5-2 0 0,-5-4 0 16,1 1-16-16,-1-4-3 0,1 0-1 0,-1 1-610 16,-3-7-122-16</inkml:trace>
  <inkml:trace contextRef="#ctx0" brushRef="#br2" timeOffset="-2311.66">7945 12112 1267 0,'0'0'28'0,"0"0"5"0,0 0 2 0,0 0 1 0,0 0-36 0,0 0 0 16,0 0 0-16,0-6 0 0,0 6 109 0,0 0 15 16,0 0 4-16,0-6 0 0,0 6 0 0,0 0 0 15,0-7 0-15,0 7 0 0,0 0-72 0,0 0-15 16,0 0-2-16,0 0-1 0,-4-3 2 0,4 3 1 0,-7-6 0 0,3 3 0 16,4 3-41-16,0 0-16 0,-7-3 1 0,7 3 0 15,-7-4 15-15,0 4 0 0,4-3 0 16,-4 3 0-16,7 0 48 0,-4 0 13 0,-3 0 3 0,0 3 0 15,0 1-52-15,3-1-12 0,-6 0 0 0,6 0 0 32,-3 3-30-32,4 1-9 0,-1-4-1 0,1 3-1 0,-4 0 29 0,3 1 12 0,1 2-11 0,-1 0 11 15,4 4-12-15,0-4 12 0,0 4-13 0,0-1 5 16,4-2 8-16,-1 2-13 0,1-2 5 0,3-1 8 16,3 1-10-16,1-4 10 0,-1 3 0 0,5-3-9 15,-1 1 9-15,3-4 0 0,-3 3 0 0,1-3 0 16,2 4 0-16,-3-1 0 0,0-3 0 0,1 3 0 15,-1-3 0-15,0 1 0 0,-4 2 0 0,1-3 0 16,0 0 0-16,-1 3 0 0,-3 4 0 0,4-4 0 16,-8-3 0-16,4 3 0 0,-3 1 0 0,-1 2 0 0,1 0 0 0,-1 1 0 15,1-4 0-15,-4 0 0 0,0 1 46 16,-4-1 14-16,4 0 4 0,-3 1 0 16,-1 2-103-16,-3-3-20 0,4 4-4 0,-4-1-1 15,0-3-51-15,0 4-10 0,0-4-3 0,0 0 0 0</inkml:trace>
  <inkml:trace contextRef="#ctx0" brushRef="#br2" timeOffset="-2107.05">7870 12059 1882 0,'0'0'41'0,"0"0"9"0,4-6 2 0,0 2 1 0,-1-2-42 0,1 0-11 16,3 0 0-16,3-4 0 0,-3 1 70 0,4-1 12 15,-1 4 2-15,5-6 1 0,-5-1-30 0,1 0-7 0,3 1 0 0,0-1-1 16,-3 1-24-16,-1-1-5 0,4 1-1 0,-3-1 0 31,3 4-65-31,-3-1-12 0,-4 1-4 0,3 0 0 16,-3-1-153-16,4 1-31 0,13-7-7 0,-9 4-1 0</inkml:trace>
  <inkml:trace contextRef="#ctx0" brushRef="#br2" timeOffset="-1194.38">9179 12056 1206 0,'0'0'26'0,"0"0"6"0,0 0 0 0,0 0 3 0,-3-3-35 0,3 3 0 16,0 0 0-16,0 0 0 0,-4-4 72 0,4 4 7 15,0 0 1-15,0 0 1 0,0 0-13 0,0 0-4 16,0 0 0-16,0 0 0 0,0 0 8 0,0 0 0 0,0 0 1 0,0 0 0 16,0 0-22-16,0 0-5 0,0 0-1 0,0 0 0 15,0 0-15-15,0 0-3 0,0 0-1 0,0 0 0 16,0 0-14-16,0 0-2 0,0 0-1 0,0 0 0 16,0 0-9-16,0 0 8 0,4 7-8 0,6-1 8 15,1 3-29-15,3 4-7 0,0 3 0 0,4 2-1 16,-1 1 39-16,1 3 8 0,3 6 2 0,0-3 0 15,-3 4-32-15,3-1-7 0,0 3-1 0,4 1 0 16,-4-4 20-16,-3 0 0 0,3 0 0 0,0 0 0 16,0 1 19-16,-3 2 7 0,3 0 2 0,-3 1 0 15,-1-4-20-15,1 0-8 0,-4 0 8 0,0-3-8 16,0-3 0-16,-3-3 0 0,0 3 0 0,-1-6 0 16,-3 0-26-16,-3-1-7 0,-1-2-2 0,1-4 0 15,-1-3-93-15,-3 1-18 0,0-7-4 0,0 0-1 0</inkml:trace>
  <inkml:trace contextRef="#ctx0" brushRef="#br2" timeOffset="-453.45">9271 12140 1494 0,'0'0'32'0,"0"0"8"0,-4-3 0 0,4 3 3 0,-3-6-35 0,3 6-8 15,-7-3 0-15,7 3 0 0,0 0 54 0,0 0 9 0,-4-3 1 0,4 3 1 16,0 0-5-16,0 0 0 16,0-7-1-16,4 1 0 0,-1 0-43 0,1-4-16 0,7 4 11 0,-1-6-11 15,4 2 0-15,4-2 0 0,-1-4 0 0,5 0 0 16,-1 1 57-16,7-4 6 0,0-3 1 0,4-3 0 16,3 0-64-16,1 0 0 0,-1 0-14 0,0-4 2 15,0 1 12-15,-3 3 0 0,0-3 0 0,0 0 0 16,-8 2 8-16,8 1-8 0,-4 3 8 0,-3 4-8 15,3 2 0-15,-3-3 0 0,0 3 0 0,-1 1 0 16,-2-1 0-16,-5 4 0 0,1-1 0 0,-1 4 0 16,-2-1 0-16,-1 4 0 0,-4-3 0 0,1-1 8 15,-4 7-8-15,0 3 0 0,-4-6 8 0,-3 6-8 16,0 0 11-16,0 0-3 0,0 0 0 0,0 0 0 0,4 0 7 16,-4 0 1-16,0 0 0 0,0 0 0 0,3 6-32 0,1-6-5 15,0 3-2-15,-1 3 0 0,-3 1 45 0,4-1 9 16,3 0 1-16,-4 0 1 0,1 4-33 0,3-1 0 15,-4 4 0-15,4-1 0 0,0 1 0 0,0 6 0 16,1 0 0-16,2-1 0 0,4 7 0 0,-3 1 0 16,3 5 0-16,-3-3 0 15,3 3-20-15,0 1-10 0,3-1-2 0,-3 1-1 0,1-1 54 0,-1-3 11 16,3 0 3-16,-3 1 0 0,4 2-27 0,-4 0-8 16,0-6 0-16,0 10 0 0,-3-10 0 0,0 3 0 15,3-3 0-15,-4 0 0 16,-3 0-28-16,4-6-5 0,0 0-2 0,-1 3 0 0,-3-9 35 0,0 2 0 15,-3 1 0-15,-1-4 0 0,1 1 21 0,-1-4 11 16,1-2 3-16,-4-1 0 0,0 0-22 0,-4-3-4 0,4 4-1 0,0-7 0 16,-7 3 4-16,0-3 0 0,0 3 0 0,-3-3 0 15,-5 3 10-15,5-3 2 0,-8 3 1 0,1-3 0 16,-5 0 19-16,1 6 3 0,4-6 1 0,-8 0 0 16,0 4-39-16,1-1-9 0,-1 0 0 0,-3 0 0 15,-1 0-16-15,1 3-6 0,-4-3-1 0,-3 1 0 16,0-1 23-16,3 6-11 0,-3-3 11 0,0 1-8 15,6 2 28-15,-2 0 5 0,6 1 2 0,0 2 0 16,0-2-47-16,4-1-8 16,0 1-3-16,4-1 0 0,-1 0 20 0,4 1 11 0,0-1-12 0,0-2 12 15,3 2-28-15,0-3 2 16,1-3 0-16,3 4 0 0,3-4-9 0,1 0-1 0,3-3-1 16,0 0 0-16,0 0-95 0,0 0-20 0,0 0-3 0,0 0-706 15</inkml:trace>
  <inkml:trace contextRef="#ctx0" brushRef="#br2" timeOffset="-158.02">9454 12024 1552 0,'0'0'44'0,"0"0"10"0,0 0-43 0,0 0-11 15,0 0 0-15,0 0 0 0,0 0 84 0,0 0 14 0,-3 0 3 0,3 0 1 16,0 0-30-16,0 0-7 0,0 0-1 0,0 0 0 16,0 0-30-16,0 0-6 0,0 0-2 0,0 0 0 15,0 0-26-15,0 0 0 0,0 0 0 16,0 0 0-16,7 0 26 0,0 0 0 0,7 3 0 0,4 1 0 16,3-4-26-16,4 3 8 0,-1 3-8 0,5-3 0 15,-1 0 0-15,-4 0 0 0,5 1 8 0,-5-1-8 16,1 0-21-1,0 0-7-15,-1-3 0 0,-2 3-1 0,-1 0-28 16,0-3-6-16,0 3-1 0,-3 0-546 0,-1-3-110 0</inkml:trace>
  <inkml:trace contextRef="#ctx0" brushRef="#br2" timeOffset="104.36">9994 11736 1829 0,'0'0'52'0,"-3"-3"11"0,-4-4-51 0,3 4-12 16,-3 0 0-16,0-3 0 0,7 6 97 0,-4-3 17 16,4 3 3-16,0 0 1 0,-7 0-46 0,7 0-8 15,0 0-3-15,0 0 0 0,0 0-21 0,0 0-5 16,-3-3-1-16,3 3 0 0,0 0-34 0,0 0 0 16,-4 6 0-16,4 0 0 0,0 7-8 0,4 2-9 15,-1 4-2-15,4 0 0 0,1 6 19 0,-5 0-12 16,4 3 12-16,0 1-10 0,0-4 10 0,0 0-13 15,-3 0 5-15,3 0 8 0,-4-3-26 0,4 0 2 16,-3 0 1-16,-1-3 0 16,1 3-168-16,0-4-33 0,-4-2-8 0</inkml:trace>
  <inkml:trace contextRef="#ctx0" brushRef="#br2" timeOffset="705.57">9013 11585 1785 0,'0'0'39'0,"0"0"8"0,0 0 1 0,0 0 4 0,0 0-42 0,0 0-10 0,0 0 0 0,0 0 0 16,0 0 80-16,0 0 13 0,0 0 3 0,0 0 1 15,0 0-19-15,0 0-4 0,0 0-1 0,0 0 0 16,0 0-53-16,4 3-12 0,3 4-8 0,0 2 12 16,4 1 7-16,3 2 1 0,0 7 1 0,7 0 0 15,-3 3-21-15,3 0 0 0,-3 0 0 0,3 3 0 16,0 0-12-16,-3-3-8 0,-1 0 0 0,1 0-1 16,-4-4 21-16,0-2 0 0,-3 3 0 0,-1-7 0 15,1 1-48-15,-1-4-16 0,1 1-2 0,-4-4-1 16,0-3-158-16,-3 0-32 0,6 0-7 0,-10-3 0 0</inkml:trace>
  <inkml:trace contextRef="#ctx0" brushRef="#br2" timeOffset="1056.18">9239 11708 1728 0,'0'0'38'0,"0"0"8"0,0 0 2 0,0 0 0 0,0 0-39 0,0 0-9 15,-3 0 0-15,3 0 0 0,0 0 33 0,0 0 5 16,0 0 1-16,0 0 0 0,0 0 20 0,0 0 4 15,0 0 1-15,0-7 0 0,0-2-20 0,3 3-3 16,1-1-1-16,-4 1 0 0,3 0-16 0,1-4-3 16,-1 4-1-16,1-3 0 0,-1-1-7 0,1 1-1 15,-4 0-1-15,0-1 0 0,3-2-11 0,-3 2 10 16,0 1-10-16,0-1 10 0,0 1 0 0,0 0 0 0,0-4 0 0,0 4 0 16,0-1 11-16,-3 1 3 15,3-4 0-15,0 4 0 0,-4-1 0 0,1 1 1 0,-1 0 0 0,4 2 0 16,0 7-8-16,0 0-1 0,0 0-1 0,0 0 0 15,0 0 2-15,0 0 1 0,0 0 0 0,0 0 0 16,0 0-18-16,0 0 0 0,4 7 0 0,3-1 0 16,-4 6-17-16,12 4 2 0,-5 0 1 0,1-1 0 15,3 1 14-15,0 3 0 0,-3-3 0 0,3 2 0 16,0 1 0-16,0 0 0 0,0 0 0 0,-3 0 0 16,3-4-99-16,-7 4-23 0,7 0-5 0,-4 0-922 15</inkml:trace>
  <inkml:trace contextRef="#ctx0" brushRef="#br2" timeOffset="10275.19">9402 11137 1036 0,'0'0'23'0,"0"0"5"0,0 0 0 0,0 0 1 0,-4-3-29 0,0 0 0 0,1 0 0 0,-4-1 0 16,3 1 57-16,1 0 6 0,3 3 1 0,-7-3 0 15,0 0 12-15,0 0 2 0,0 0 1 0,0-1 0 16,7 4-42-16,-8-3-8 0,1-3-1 0,0 3-1 16,0 0-4-16,-3 0-1 0,3 3 0 0,-4-3 0 15,4 3 34-15,-4-4 6 0,1 4 2 0,-4 0 0 16,0 0-52-16,0 4-12 0,-4-1 0 0,0 0 0 16,1 3 36-16,3 0 4 0,-4 4 0 0,0-4 1 15,4 0-41-15,0 4 0 0,0 2 0 0,0 1 0 16,3-4 20-16,-3 4 4 0,4-1 2 0,-1 4 0 15,0-4-42-15,1 4-8 0,3 0-1 16,0 0-1-16,-4-4 26 0,4 4 0 0,0-1 12 0,0 1-4 16,3-3 8-16,-3 5 3 0,4-2 0 0,-4 3 0 15,3 0-19-15,1 0 0 0,-1 3 0 0,1-1 0 0,-1 1 0 16,1-3-11-16,-1 0 2 0,4 3 0 0,-3-3 9 0,3 0 12 16,0 3-2-16,3 0-1 0,-3-4-9 0,4 1 0 15,-1 0 0-15,4 0 0 0,0-4 0 0,0 1 0 16,4 0 0-16,-4-4 0 0,4 4 11 0,3 0 0 15,0-1 0-15,3 1 0 0,-3-10-11 0,8 4-16 16,-1-4 4-16,3 3 1 0,-2-2 24 0,2 2 5 16,1 4 1-16,3-4 0 0,-7 0-31 0,-3 4-5 15,3-4-2-15,0 1 0 0,-3-1 19 0,0-6 0 16,-1 4 0-16,-3-4 0 0,4 3 0 0,-4-6 0 16,0 3 0-16,4-3 0 0,0 0 0 0,-4-3 0 15,3 0 0-15,-3 0 0 0,4-4 12 0,-4 1 5 16,4-3 2-16,-4-1 0 0,0-2-10 0,4-4-1 15,-4 4-8-15,0-4 12 0,0 0 1 0,0-3 0 0,0 1 0 0,-3-1 0 16,-1-3 10-16,-3 0 1 0,-3-3 1 0,7 0 0 16,-1 0-25-16,-3 0 0 0,-3-7 0 15,-1 1 0-15,1-4 0 0,-8-2 0 0,8-1 0 0,-4 1 0 16,-4-1 0-16,1 0 0 0,-1 4 0 16,1-1 0-16,-4 4 36 0,0 0 1 0,-8 5 1 0,5 1 0 15,-4 7-10-15,0-1-1 0,0 0-1 0,-4 3 0 16,4-3 6-16,-4 7 2 0,1-1 0 0,-5 4 0 15,1 0-3-15,0-1-1 0,0 4 0 0,0 3 0 16,0 0-75-16,-1 3-15 0,1 0-4 0,-4 3 0 16,4 3 3-16,0 0 0 0,-4 1 0 0,4 2 0 15,-3-3-56-15,2 1-11 0,1 2-3 0,4-3-818 16</inkml:trace>
  <inkml:trace contextRef="#ctx0" brushRef="#br2" timeOffset="11273.85">8132 11657 1022 0,'0'0'28'0,"0"-3"8"0,-8 3-28 0,1-3-8 0,7 0 0 0,-10 0 0 0,10 0 64 0,-7 0 11 15,-4 3 2-15,4-3 1 0,0 3-18 0,4-4-4 16,-4 4-1-16,-4-3 0 0,4 3 14 0,-4 0 3 0,-3 0 1 0,7 0 0 16,-3 0-11-16,-1 0-2 0,-3 0-1 0,3 0 0 15,-3 0-43-15,4 3-16 0,-8-3 11 0,0 4-11 16,4-1 24-16,-3 3 0 0,-8-3-1 0,7 6 0 16,1 1-37-16,-1-1-7 0,0 4-2 0,1-1 0 15,-1 4 23-15,4 0 0 0,3-1 0 0,-6 4 0 16,6 3 0-16,1 0 0 0,-1 0 0 0,-3 6 0 15,7-3 0-15,-4 4 0 0,1-1 0 0,3 0 0 16,-1 0 8-16,1 0 5 0,0 4 2 0,4-1 0 16,-1 1-24-16,8-4-5 0,-1 3-1 0,1-3 0 15,3 4 15-15,0-4 0 0,4 3 0 0,-1-3 0 16,4 1 0-16,0-1 0 0,1 0 0 0,-1-3 0 16,7 0 10-16,-4 0 5 0,1-3 1 0,3-3 0 15,0 0-16-15,4-3 8 0,0-7-8 0,-4 4 0 0,7-7 9 16,-10-3-9-16,7 0 8 0,-1-3-8 15,1-6-13-15,3-4-8 0,0 1-2 0,1 0 0 0,2-7 55 0,5 0 10 16,-1-3 2-16,0-3 1 0,0 1-12 16,-3-8-2-16,0-2-1 0,-4-4 0 0,-7 4 5 0,4-3 1 15,-11-4 0-15,11-3 0 0,-8 0-16 0,-6 4-4 16,7-1 0-16,-4 1 0 0,-4 2-16 0,-3 1 0 16,0-1 0-16,-3 7 0 0,-4 3 58 0,0 3 5 15,-4-6 1-15,-3 3 0 0,0 3-52 0,-3 0-12 16,-4 0 0-16,-4 0 0 0,4 0 44 0,-4 0 7 15,-3 0 1-15,-4 3 0 0,1 3-32 0,-5 1-7 0,-2 2-1 0,3 1 0 32,-4 2-63-32,4 4-13 0,-4 3-2 0,-3 3-1 15,3 3-57-15,4 3-11 0,-4 4-2 0,4 2-1 16,-4 1-33-16,4 6-6 0,-4-1-2 0,4 4-594 0</inkml:trace>
  <inkml:trace contextRef="#ctx0" brushRef="#br2" timeOffset="16290.55">7003 12542 1036 0,'0'0'23'0,"0"0"5"0,0 0 0 0,0 0 1 0,0 0-29 0,0 0 0 16,0 0 0-16,0 0 0 0,0 0 92 0,0 0 13 16,0 0 3-16,0 0 0 0,0 0-20 0,0 0-3 15,0 0-1-15,0 0 0 0,0 0-67 0,0 0-17 16,0 0 0-16,0 0 0 0,0 0 44 0,7-3 6 16,-4 3 1-16,8-4 0 0,-4 1-31 0,3 0-5 15,5 0-2-15,-5-3 0 0,1 3-13 0,-1-1 0 16,4-2 0-16,4 0 0 0,0 3 18 0,-4-4 1 15,3 4 0-15,1-3 0 0,0 0-31 0,-1 3-5 0,1 0-2 0,-4-1 0 16,4 1 35-16,-1 0 6 0,-6 0 2 0,3 0 0 16,-3-3-39-16,3 2-7 0,0-2-2 0,-4 0 0 15,1 0 24-15,0-1 0 0,-4-2 0 0,3 3 0 32,-3-4-209-32,0-2-38 0,0 2-7 0,-3-2-2 0</inkml:trace>
  <inkml:trace contextRef="#ctx0" brushRef="#br2" timeOffset="16608.27">7278 12275 1497 0,'0'0'32'0,"-7"0"8"0,0 0 0 0,0 0 4 0,0 0-36 0,3 0-8 0,-7 3 0 0,4-3 0 16,0 0 53-16,7 0 9 0,-7 3 2 0,7-3 0 16,0 0 0-16,0 0 0 0,0 0 0 0,0 0 0 15,0 0 0-15,0 0 0 0,0 0 0 0,0 0 0 0,0 0-52 0,0 0-12 16,0 0 0-16,0 0 0 0,0 0 0 0,7 4 0 15,0-4 0-15,0 3 0 0,8 0 0 0,-1 0 0 16,0 0 0-16,3 0 0 0,-2 0 8 0,6 1 0 16,-11-1-8-16,8 0 12 0,-4 0-12 0,4 0-8 15,-11 0 8-15,3 0-13 16,1 7 13-16,0-4 13 0,-1-3-2 0,1 0-1 0,-11 4-10 0,3-4 8 16,1 3-8-16,-1 0 8 0,-3 0 1 0,0 1 0 15,0-1 0-15,-3 3 0 0,-1 1-9 0,1-1 8 16,-8 1-8-16,4 2 8 15,0-2-28-15,0-1-5 0,-4 4-2 0,4-1 0 16,0-3-17-16,4 7-4 0,-4-3-1 0,3 2 0 16,1-2-178-16,3-1-35 0</inkml:trace>
  <inkml:trace contextRef="#ctx0" brushRef="#br2" timeOffset="18610.4">5644 12717 1497 0,'0'0'32'0,"0"0"8"0,0 0 0 0,0 0 4 0,0 0-36 16,0 0-8-16,0 0 0 0,-7-6 0 0,7 6 53 0,0 0 9 15,0 0 2-15,0 0 0 0,0 0-28 0,0 0-6 16,0 0-1-16,0 0 0 0,0 0 5 0,0 0 1 16,0 0 0-16,0 0 0 0,0 0-35 0,0 0 0 15,0 0 0-15,0 0 0 0,0 0 0 0,0 0 0 16,7 0 0-16,4 3 0 0,-11 3 9 0,14 4-9 15,-3-4 0-15,-1 7 9 0,-3-1-9 0,4 4 0 16,0 3 0-16,-4-4 0 0,3 4 0 0,-3-3 0 0,0 3 0 16,-3-4 0-16,3 4 0 0,-4-3 0 15,4-1 0-15,-7 4 0 0,4-3-8 0,-1 0 8 0,1-4 0 16,0 4 0-16,-1-4 0 0,1 1 0 0,-1-4 0 0,1 1 0 16,3-1 0-16,-7-3 0 0,3 1 0 15,1-1 0-15,3-3 0 0,-4 0 0 0,1-3 0 0,3 0 0 16,0 0 0-16,0-3 0 0,0 0 0 0,0 0 0 15,4-3 0-15,3-4 0 0,-11 1 0 0,8-1 0 32,0-2-52-32,-1-1-10 0,4 1-2 0,-3-1 0 0,-1 1 0 0,5-4 0 15,-8 3 0-15,10 1 0 0,-10-1-62 0,4 1-13 16,3-1-2-16,-3 1-1 0,-4-1 74 16,0-3 14-16,-4 4 3 0,4-4 1 0,4 4 50 0,-11-1 0 0,0 1 0 0,7 2 12 15,-11 1 36-15,8 3 8 0,-4-1 0 0,0 7 1 16,0 0 57-16,0 0 11 0,0 0 3 0,0 0 0 15,0-6-6-15,0 6-1 0,0 0 0 0,0 0 0 0,0 0-49 0,0 0-9 16,0 0-3-16,-7 3 0 0,7 3-48 0,-11 4-12 16,11-1 0-16,-7 4 0 15,7 2-42-15,0-2-8 0,0 0-2 0,0 2 0 0,0-2 42 0,7-1 10 16,-7 1 0-16,11-4 0 0,-4 1 22 0,-7-1 6 16,14-3 2-16,-3 1 0 0,3-1-30 0,-11-3 0 15,11 0-11-15,-10-3 11 0,10 0-26 0,-10 0 2 16,3-3 1-16,3 0 0 0,-3 0 15 0,0-4 8 15,0 1-10-15,-3-6 10 0,3 2 0 0,-4-2 0 16,1 2 0-16,-1-5 10 0,-3 5-10 0,0-2 0 16,0-1-10-16,0 4 10 0,0-1 49 0,-3 1 16 15,3 3 3-15,-7-4 1 0,0 4-6 0,3 3-2 0,-3-3 0 0,0-1 0 16,0 7 5-16,0-3 1 16,7 3 0-16,0 0 0 0,0 0-67 0,0 0-14 15,0 0-2-15,0 0-1 0,-3 3-4 0,3-3-1 0,0 0 0 0,0 7 0 16,0-1-2-16,7 3-1 0,-4-2 0 0,-3 2 0 31,7 0-45-31,4-2-9 0,-4 2-1 0,0-6-1 0,0 3-51 0,4-2-11 16,-1-1-1-16,-10-3-657 0</inkml:trace>
  <inkml:trace contextRef="#ctx0" brushRef="#br2" timeOffset="19042.76">6212 12457 2188 0,'-3'-3'48'0,"-4"0"11"0,3 0 1 0,-3-4 1 16,7 4-49-16,-10 3-12 0,6-3 0 0,4 3 0 0,0 0 54 0,0 0 8 16,0 0 2-16,0 0 0 0,0 0-52 0,0 0-12 15,0 0 0-15,0 0 0 0,0 0 0 0,0 6 11 16,7 4-11-16,0-1 10 0,0 4-10 0,0-1 0 16,4 4-10-16,0 0 10 15,-1 2-12-15,1-2 12 0,-1 3-13 0,4 3 5 0,-10-3 8 0,6-1 9 16,-2-2-1-16,-1 0-8 0,0-4 0 0,0 1 0 15,-4-4 0-15,1-2 0 16,-1-1-44-16,1-3-16 0,-4-3-4 0,0 0 0 0,0 0 52 0,0 0 12 16,0 0 0-16,0 0 0 15,0 0-54-15,0 0-8 0,0 0-2 0,0 0 0 0,3-6 52 0,1-4 12 0,-1 1 0 16,1-1 0-16,-1 1 41 0,1 3 11 0,0-4 3 0,-1 4 0 16,-3 6-37-16,7-3-7 0,-3-3-2 0,3 6 0 15,0 0-9-15,0 0 0 16,0 3-12-16,3 0 12 0,-2 3-11 0,2 1 11 0,-6-1-8 0,-1 0 8 15,4 0 0-15,-3 1 0 0,-1-1 0 0,-3 3 0 16,0-2 0-16,0-1 0 0,-3 0 10 0,-1 0-10 16,1 1 9-16,-1-1-9 0,-3 0 8 0,0 0-8 15,-4-2 0-15,1 2 0 0,3-3 0 0,-4 3 0 16,1-3-46-16,3 1-14 16,-4-4-4-16,4 0 0 0,0 3-102 0,0-3-21 0,7 0-4 0,0 0-1 15</inkml:trace>
  <inkml:trace contextRef="#ctx0" brushRef="#br2" timeOffset="19573.45">6491 12617 1242 0,'0'0'27'0,"7"-3"5"0,0 0 2 0,0-4 2 0,0 1-36 0,0 0 0 16,8 0 0-16,-12-4 0 0,8 1 115 0,-4-1 16 15,0 1 3-15,0 0 1 0,-4 2-108 0,1-2-27 16,-1-1 0-16,-3 1 0 0,0 0 56 0,0 2 7 16,-3-2 1-16,-1 3 0 0,-3-1-4 0,4 1-1 15,-4 0 0-15,-4 0 0 0,4-1-5 0,4 4-1 16,-12 0 0-16,8 0 0 0,-3 3-29 0,6 0-7 16,-10 3-1-16,7 0 0 0,0 0-16 0,0 4 0 0,3-1 0 0,1 3 0 31,3 4-48-31,0-1-12 0,3 1-4 0,1 3 0 0,-1-4 55 0,5 1 9 0,-1-1 0 0,3 1 8 15,1-1-18-15,-1-2-3 0,1-4-1 0,3 0 0 16,0 1 14-16,0-4 13 0,0-3-2 0,-3 0-1 16,3 0-10-16,-3-7-12 0,-1 4 2 0,1-6 1 15,3 3 9-15,-3-7 12 0,-1 0-2 0,1 1-1 16,-1-1-9-16,1-2 0 0,-4-1 0 0,3 0 0 16,1-2 0-16,-4-4 0 0,4 0 0 0,-8 0 0 15,4-3 0-15,0 3 0 0,-7 0 0 0,0-3 0 16,0 3 53-16,0-3 9 0,0 3 2 0,-7-3 0 15,4 3 0-15,-4 3 0 0,0 0 0 0,3 3 0 16,-3 1-20-16,7 2-4 0,-11 4-1 0,8 2 0 16,3 7-11-16,0 0-3 0,0 0 0 0,0 0 0 0,0 0-25 0,0 0 0 15,0 0 0-15,-7 7 0 0,7 5 0 0,3 4 0 16,1 3 0-16,3 6 0 16,0 0-46-16,4 3-14 0,-1 0-4 0,4 1 0 0,-3 2 52 0,0 0 12 15,-1-6 0-15,4 4 0 16,-3-7-140-16,3-1-26 0,-4 1-5 0</inkml:trace>
  <inkml:trace contextRef="#ctx0" brushRef="#br2" timeOffset="21158.48">7842 13266 900 0,'0'0'20'0,"0"0"4"0,0 0 0 0,0 0 1 0,0 0-25 0,0 0 0 0,0 0 0 0,0 0 0 0,0 0 92 0,0 0 14 16,0 0 2-16,0 0 1 0,0 0-22 0,0 0-5 15,0 0-1-15,0 0 0 0,0 0-33 0,0 0-6 16,0 0-2-16,0 0 0 0,0 0-32 0,0 0-8 15,0 0 0-15,0 0 0 0,0 0 53 0,0 0 9 16,0 0 2-16,0 0 0 0,0 0-53 0,0 0-11 16,0 0 0-16,0 0 0 0,0 0 0 0,7-3 0 15,0 0 9-15,4 0-9 0,0-1 0 0,3 1 0 16,0-3 0-16,0 0 0 0,0-1 0 0,-3 1 12 16,3 0-1-16,0 0-1 0,3-4-10 0,1 4-14 15,0-3 3-15,3 2 1 0,-3-2 10 0,-1-1 0 0,4 4 0 0,-3-3 0 16,3-1 0-16,-3 1 0 15,-1 0 0-15,1-1 0 0,0 1 13 0,-4-1 5 0,3 4 1 0,1-3 0 16,-7 2-31-16,3 1-5 16,0 0-2-16,-4 0 0 0,1-1 37 0,-7 4 7 0,3 0 2 0,0 0 0 31,-7 3-43-31,0 0-9 0,0 0-2 0,0 0 0 0,0 0 27 0,0 0 0 0,0 0 0 0,-11-6 0 16,4-1 46-16,0 1 14 0,0 3 4 0,0 0 0 15,0 0-56-15,0 0-8 0,-4-1 0 0,4 1-10 16,-3 0 10-16,-1 0 0 0,4 3 10 0,-4-3-10 15,1 3 45-15,3 0 3 0,0 0 1 0,0 0 0 16,0 0-27-16,7 0-6 0,0 0 0 0,0 0-1 16,0 0-15-16,0 0 0 0,0 0 0 0,0 0 0 15,0 0 0-15,0 0-12 0,0 0 3 0,7 3 0 16,0 0-6-16,0 0-1 0,7 0 0 0,-4 1 0 0,4-4 33 16,1 3 7-16,-1 0 0 0,0-3 1 0,0 3-25 0,-4 0 0 15,1 0 0-15,-4-3 0 16,4 3 0-16,-4-3 0 0,-4 4 0 0,1-4 0 15,-4 0 0-15,0 0-19 0,0 0 3 0,3 6 1 0,-3-3 24 0,0 3 5 16,0 0 1-16,0 1 0 16,-7 2-33-16,4 1-6 0,-4-1-2 0,0 0 0 15,0 1-10-15,0 2-3 0,-4 1 0 0,4-1 0 16,3 1-90-16,-6-4-19 0,6 4-3 0,-3-4-668 0</inkml:trace>
  <inkml:trace contextRef="#ctx0" brushRef="#br2" timeOffset="24977.1">6339 13454 597 0,'0'0'16'0,"0"0"5"0,-3-6-21 0,-1 0 0 0,4-1 0 0,-7 1 0 15,4 0 56-15,-1-1 6 0,1 1 2 0,-4 0 0 16,7 0 51-16,-11-1 10 0,4 4 3 0,0 0 0 15,3-3-52-15,4 6-9 0,0 0-3 0,-7-3 0 16,0 3 52-16,7 0 9 0,-7-3 3 0,0 3 0 0,7 0-103 0,-7 3-25 16,7-3 0-16,-7 3 0 0,7 0 0 0,-7 3 0 15,4 1 0-15,3-1 0 0,0 6 0 0,0-2 0 16,3 5 0-16,-3-2 0 0,7 6 0 0,-7 0 0 16,7-1 0-16,0 4 0 0,-3 0 0 0,3-3 0 15,3 0 0-15,-6 3 0 0,3-3 0 0,0 0 0 16,0 2 0-16,4-5 0 0,-11 0 0 0,7-1 0 15,-4-2 0-15,4 0 0 16,-3-4-97-16,-1 0-25 0,1-2-5 0,-1-1-376 16,-3 0-75-16</inkml:trace>
  <inkml:trace contextRef="#ctx0" brushRef="#br2" timeOffset="25177.44">6251 13670 1497 0,'0'0'32'0,"0"0"8"0,0 0 0 0,0 0 4 0,0 0-36 0,0 0-8 0,0 0 0 0,0 0 0 16,0 0 40-16,0 0 5 0,0 0 2 0,0 0 0 16,0 0-47-16,0-3 0 0,0 3-12 0,4-6 2 15,-4 6 10-15,3-6 0 0,4 3 0 0,0-4-8 16,-3 4 28-16,3-3 7 0,4 3 1 0,-4-3 0 16,3-1-38-16,-3 1-7 0,4 0-2 0,-1-1 0 15,1-2-123 1,0 3-25-16</inkml:trace>
  <inkml:trace contextRef="#ctx0" brushRef="#br2" timeOffset="25531.92">6512 13583 1036 0,'0'0'23'0,"0"0"5"0,0 0 0 0,0 0 1 0,0 0-29 16,0 0 0-16,0 0 0 0,0 0 0 0,7-3 94 0,-3-1 13 15,-1-2 2-15,1 3 1 0,-1-3-43 0,5-1-9 16,-8-2-2-16,0 0 0 0,0-1-24 0,0 1-4 16,3-1-2-16,-3 1 0 0,0 0-26 0,0-1 0 15,0 1 0-15,0 3 0 0,0-4 0 0,0 1 0 16,0 2 0-16,-3 1 0 0,3 6 19 0,0-9 8 16,-8 6 1-16,1-4 1 0,7 7 9 0,0-6 2 15,0 6 0-15,-7-3 0 0,-3 3-3 0,6 0 0 0,4 0 0 16,0 3 0-1,-10 0-61-15,6 0-12 0,-3 4-2 0,4 2-1 0,-1-3 52 0,4 4 11 0,-4-1 1 0,4 4 1 16,0-1-26-16,0 1-11 0,4-1 1 0,0 1 0 16,-1 2-5-16,4-2-1 0,0 0 0 0,4-1 0 15,-1-2-3-15,1-1-1 0,0 0 0 0,3-2 0 32,0 2-19-32,-4-6-4 0,4 3-1 0,1-6-488 0,-1 0-99 0</inkml:trace>
  <inkml:trace contextRef="#ctx0" brushRef="#br2" timeOffset="26094.29">6759 13473 1551 0,'0'0'34'0,"0"0"7"0,0 0 2 0,0 0 1 0,0 0-36 0,-10-3-8 0,10 3 0 0,-4-3 0 0,4 3 92 0,-7 0 17 16,7 0 3-16,-7 3 1 0,7-3-46 0,-7 0-10 16,3 3-1-16,4-3-1 0,-7 6-38 0,7-6-7 15,-7 3-2-15,7-3 0 0,0 0-8 0,-3 7 0 16,3-7 0-16,0 0 0 0,0 6-10 0,0-6-7 15,0 3-2-15,0-3 0 0,3 6-2 16,-3-6-1-16,0 3 0 0,7-3 0 0,-7 0-1 0,11 0 0 16,-11 0 0-16,7 0 0 0,-7 0 23 0,0 0 0 15,0 0 0-15,7-3 0 0,-7 3 0 0,0 0 0 16,0 0 0-16,0 0 0 0,0 0 0 0,0 0 0 16,0 0 0-16,0 0 0 0,0 0 0 0,0 0 0 15,0 0 0-15,7 3 0 16,-3 7-56-16,-4-4-6 0,10 0-2 0,-6 4 0 0,6-4 52 0,-6-3 12 0,3 3 0 0,-4 1 0 31,5-4-54-31,-1-3-8 0,0 0-2 0,0-3 0 0,0 3 52 0,0-7 12 0,-4 4 0 0,8-3 0 16,-1-3 0-16,-2-4 0 0,-1 1 0 0,0-4 0 15,-7-3 27-15,10 0 8 0,-10 0 1 0,7-3 1 16,-7-3-59 0,7 3-12-16,-3-3-2 0,-1 0-1 0,-3 0 12 0,-3 0 2 0,-1-3 1 0,1 0 0 15,3 3 56-15,-7-1 11 0,3 5 3 0,-3-5 0 16,0 5 43-16,0 2 9 0,0 0 1 0,3 3 1 15,-6 1-30-15,3 5-7 0,3 1-1 0,1 2 0 16,3 7-32-16,0 0-8 0,0 0 0 0,0 0-1 16,0 0-37-16,0 0-7 0,0 0-2 0,-4 7 0 15,4 2 23-15,0 4 0 0,4 2 0 0,-1 4 0 0,1 3 0 0,3 0 0 16,3 3 0-16,-2 3 0 0,-1 1-12 16,3-1 3-16,-3 0 0 0,4 0 0 15,3-3-18-15,-7-3-3 0,-3 3-1 0,6-3 0 0,-3-3 10 0,0-3 1 16,0 3 1-16,0-7 0 15,4 1-91-15,-4-4-18 0,0 1-4 0,0-4-1 16,0 0 4-16,-3-3 1 0</inkml:trace>
  <inkml:trace contextRef="#ctx0" brushRef="#br2" timeOffset="26824.53">6992 13407 1728 0,'-7'-3'38'0,"0"-3"8"0,3-1 2 0,1 4 0 0,-4-3-39 0,0 3-9 15,3 0 0-15,4 3 0 0,0 0 53 0,0 0 9 0,0 0 2 0,0 0 0 16,0 0-64-16,0 0 0 0,0 0 0 0,0 0-10 15,0 0 10-15,0 0 9 0,4-3-1 0,-4 3-8 32,7-7-14-32,0 4-10 0,-4 0-1 0,8-3-1 0,-4 3 26 0,4-1-8 0,-1-2 8 0,-3 0 0 15,0 0 17-15,4-1 9 0,-4 1 2 0,-3 0 0 16,3 0-40-16,-4 2-7 0,1 1-1 0,-4 3-1 16,3-3 33-16,-3 3 8 0,0 0 0 0,0 0 1 15,0 0-21-15,4 0 0 0,-1 0 0 0,1 3 0 16,3 4 0-16,-4-4 0 0,4 3 0 0,-3 0 0 15,3 1 0-15,-4-4 0 0,5 3-10 0,-5-3 10 16,4 0 0-16,-3 0 0 0,3 0 8 0,0-3-8 16,-4 0 0-16,4 0-21 0,-3 0 3 0,3-3 1 15,-4 0 27-15,1 0 6 0,3 0 0 0,-3-3 1 16,-1-1-17-16,1 1 0 0,-1 0 0 0,1 3 0 0,-4 3 0 16,3-7 0-16,-3 7 0 0,0 0 0 0,0-6 54 0,0 6 7 15,0 0 2-15,0 0 0 0,0 0-50 0,0 0-13 16,0 0 0-16,0 0 0 0,0 0 0 0,0 0 0 15,4 6 0-15,-1-2 0 0,1 2 0 0,3-3 0 16,0 0 0-16,-4 0 0 0,4 0 0 0,1 1 0 16,-1-4 0-16,0 0 0 15,-4-4-16-15,4 4-8 0,0-3-1 0,0-3-1 0,0 3 26 0,0-3 11 16,1-4-1-16,-1 4 0 0,0-7 4 0,0 4 1 16,-4-7 0-16,4 4 0 0,0-1-15 0,-7 1 0 15,4-1 0-15,-4 1 0 0,0 2 57 0,0-2 6 16,-4-1 1-16,1 4 0 0,-1-1-35 0,-3 1-6 0,4 3-2 15,-4-4 0-15,3 4 12 0,-3 0 3 0,0-1 0 0,0 4 0 16,3 0-24-16,4 3-4 0,0 0 0 0,-7 0-8 16,7 0 0-16,0 0 0 0,0 0 0 0,0 0 0 31,0 0-20-31,-3 3-12 0,3-3-1 0,3 7-1 0,-3-1 12 0,4 0 2 0,-1 0 1 0,4 1 0 16,-3-4 19-16,3 3-12 0,-3-3 12 0,3 0-10 15,0 0-6-15,0 1-2 0,3-1 0 0,-3 0 0 16,0 0 3-16,0 0 1 0,4 0 0 0,-4 0 0 15,0 0 6-15,0 4 8 0,-3-4-13 0,3 0 5 16,-4 6-19-16,4 1-3 0,-3-1-1 0,-4 7 0 16,0-4-7-1,0 4-2-15,-4 0 0 0,4 0 0 0,-3-1 13 0,3-2 3 0,3 2 0 0,-3-5 0 16,4 2 24-16,-1-2 0 0,5-4 0 0,-1 3 0 16,0-2-56-16,3-4-7 0,-3 3-1 0,0-3 0 0,0-3 40 0,0 3 7 15,0-3 1-15,-3 0 1 0,7 0 24 0,-4-3 5 16,3 3 1-16,-3 0-775 15</inkml:trace>
  <inkml:trace contextRef="#ctx0" brushRef="#br2" timeOffset="35546.42">15296 12968 1314 0,'0'0'37'0,"0"0"8"0,0 0-36 0,0 0-9 16,0 0 0-16,0 0 0 0,0 0 82 0,0 0 14 16,0 0 4-16,0 0 0 0,0 0-8 0,0 0-2 15,0 0 0-15,0 0 0 0,0 0-29 0,0 0-5 16,0 0-2-16,0 0 0 0,0 0-22 0,0 0-5 0,0 0-1 0,0 0 0 16,0 0-18-16,0 10-8 0,-3-4 0 0,6 6 8 15,-3 1-8-15,0 6 0 0,8-1 0 0,-5 4 0 16,4-3-8-16,-3 6 8 0,3 0 0 0,-4 4 0 15,4-1 0-15,0 0 0 0,-3 0 0 0,3 1 0 16,-4-1-13-16,1-3 1 0,-1 0 1 0,1 3 0 16,0-6-7-16,-1 0-2 15,1-3 0-15,-1 0 0 0,4-1-8 0,-3-5-3 16,-1 3 0-16,1-7 0 16,-1 4-38-16,1-7-8 0,-1 0-2 0,1-3 0 15,-4 4-90-15,0-7-19 0,7 9-3 0,-7-9-1 0</inkml:trace>
  <inkml:trace contextRef="#ctx0" brushRef="#br2" timeOffset="36557.78">15328 12887 836 0,'0'0'24'0,"0"0"4"0,0 0-28 0,0 0 0 15,0 0 0-15,0 0 0 0,0 0 57 0,0 0 6 0,0 0 1 0,0 0 0 16,-3 0-52-16,3 0-12 0,0 0 0 0,0 0 0 15,0 0 54-15,0 0 8 16,0 0 2-16,0 0 0 0,0 0-52 0,0 0-12 0,0 0 0 0,0 0 0 16,0 0 63-16,0 0 9 0,0 0 3 0,0 0 0 15,0 0-49-15,0 0-10 0,0 0-1 0,3 3-1 16,8-3 6-16,3 3 2 0,-7-3 0 0,11 3 0 16,-1-3-8-16,-6 0-2 0,10 0 0 0,-3 0 0 15,6-3-12-15,5 0 11 0,-5 3-11 0,-3-3 10 16,8-1-10-16,-1 1 0 0,-3 0 0 0,10-3 0 15,-10 0 12-15,10 2 0 0,-3-5 0 0,-1 3 0 16,1-4-12-16,3 1 10 0,1-4-10 0,-5 4 10 16,5-3-22-16,-5-1-4 0,5 4 0 0,-5-4-1 0,1 4 17 0,0-4 0 15,-4 4 0-15,0-1 0 0,1 1 28 0,-8-1 8 16,0 4 3-16,-3 0 0 0,-4 0-17 16,-4 2-3-16,1-2-1 0,-1 0 0 0,-3 3-9 0,1 0-1 15,-5 3-8-15,1-3 12 0,-4 3-12 0,7 0 0 16,-7 0 0-16,0 0 0 0,0 0 0 0,0 0 0 15,0 0 0-15,0 0 0 0,0 0 54 0,0 0 8 16,0 0 2-16,0 0 0 0,0 0 0 0,0 0 0 16,0 0 0-16,0 0 0 0,0 0-53 0,0 0-11 15,0 0 0-15,3 3 0 0,1 0 0 0,-1 0 0 0,-3 0 0 16,4 3 0-16,-1 1 0 0,-3-1 0 16,4 3 0-16,-1 1 0 0,1 2-8 0,-4 1 8 0,3-1 0 15,1 4-9-15,-1 3 9 0,4 0 8 0,-3-1-8 0,0 1 11 16,3 3-11-16,-4 0 0 15,1 3 0-15,3 0 0 0,-7 4 0 0,3 2 0 0,1-3 0 0,-1 3 0 16,-3-2 0-16,4-1 0 0,-4 0 0 0,3 0 0 16,-3 1 0-16,0-7 0 0,0 3 0 0,0-3 0 15,0-4 0-15,-3 1 0 0,3-3 0 0,0 0 0 16,0-4-21-16,-4 1-7 16,4-4 0-16,0 0-1 0,0-2 20 0,-3-4 9 0,3 3-8 0,0-6 8 15,0 0 0-15,0 0 0 0,0 0 0 0,0 0 0 16,0 0 0-16,-7 3 0 0,0-3 12 0,0 0-4 15,0 0 14-15,-4 0 3 0,0 0 1 0,-3-3 0 16,4 0-26-16,-4 3 0 0,-8-3 0 0,1 0-11 16,-3 0 11-16,-5-4 0 0,1 4 10 0,0-3-10 0,0 3 0 15,-1 0 0-15,-2 3 0 0,-1-4 0 0,0 4 0 16,0 0 0-16,4 0 0 0,-4 0 0 0,1 0 0 0,-1 4 0 16,4-4 0-16,-8 3 0 0,12 0 0 0,-12-3 0 15,12 3 0-15,-11 0 0 0,10 0 0 0,-7 0 0 16,7 1 0-16,4-1 0 0,-3 0 0 0,-1 0 0 15,7 0 0-15,-7 0 0 0,4 0 0 0,0 1 0 16,4-1 0-16,-1 0 0 0,0 0 0 0,1 0 0 16,6 0 0-16,-3 0 0 0,7 0 57 0,0-3 6 15,-4 4 1-15,8-4 0 16,-4 3-103-16,7-3-20 0,0 0-4 0,0 0-1 16,0 0-37-16,0 0-8 0,0 0-2 0,0 0 0 15,0 0-139-15,0 0-28 0,7 0-6 0,0-3 0 0</inkml:trace>
  <inkml:trace contextRef="#ctx0" brushRef="#br2" timeOffset="37007.32">15490 13062 1267 0,'0'0'28'0,"0"0"5"0,0 0 2 0,0 0 1 0,0 0-36 0,0 0 0 16,0 0 0-16,0 0 0 0,0 0 88 0,0 0 10 16,0 0 2-16,0 0 1 0,0 0-21 0,0 0-5 15,0 0-1-15,0 0 0 0,0 0-21 0,0 0-4 16,0 0-1-16,0 0 0 16,0 0-63-16,0 0-13 0,0 0-2 0,8 0-1 0,-1 0 31 0,3 3 0 0,1 0 0 0,3 1 0 15,4-1 0-15,-4 0 0 0,7 0 0 0,3 0 0 16,-6 3 27-16,7-2 11 0,3 2 2 0,-3-3 1 15,6 3-26-15,-6 4-6 0,3-4-1 0,1 0 0 32,-5 4-45-32,-3-4-10 0,4 0-1 0,0 3-1 15,-4-2-115-15,0-1-22 0,0 0-5 0,1-3-1 0</inkml:trace>
  <inkml:trace contextRef="#ctx0" brushRef="#br2" timeOffset="37324.9">16281 12843 1497 0,'0'0'32'0,"0"0"8"0,0 0 0 0,0 0 4 0,0 0-36 0,0 0-8 16,0 0 0-16,0 0 0 0,0 0 78 0,0 0 14 15,-4-3 2-15,4 3 1 0,0 0-23 0,0 0-4 16,0 0 0-16,0 0-1 0,-7 0-21 0,0 0-4 15,0 3-1-15,3 0 0 0,-3 0-18 0,4 0-4 16,-4 6-1-16,3 1 0 16,-3-1-38-16,0 1-7 0,0 5-1 0,-3 1-1 0,3 0 29 0,-4-1 0 15,0 7 0-15,1-3 0 0,-1 6 0 0,1-3 0 16,-1-3 0-16,-3 3 0 16,3 0-57-16,-3-3-6 0,4 3-1 0,-4-4 0 15,3 1 0-15,0-3 0 0,1 3 0 0,-1-7 0 16,1 4-153-16,3-7-31 0,-8 13-7 0,8-12-1 0</inkml:trace>
  <inkml:trace contextRef="#ctx0" brushRef="#br2" timeOffset="38578.2">17928 12542 1239 0,'0'0'35'0,"0"0"8"0,0 0-35 0,0 0-8 16,0 0 0-16,0 0 0 0,0 0 69 0,0 0 12 15,0 0 3-15,0 0 0 0,0 0 20 0,0 0 5 16,0 0 1-16,0 0 0 0,0 0-46 0,0 0-8 0,0 0-3 0,0 0 0 15,0 0-24-15,0 6-5 0,0 0 0 0,4 7-1 16,-1 2-23-16,4 7 8 0,0-3-8 16,0 9 0-16,4 1 0 0,0-1 0 0,-1 6 0 0,1 7 0 15,-4-10 0 1,-4 1 0-16,4-1 8 0,0 1-8 0,-3-4 0 0,-1-3 9 0,1 3-9 0,3-6 0 16,-3 3 0-16,-4-6 0 0,7 3 0 0,-4-3 0 31,1-4-48-31,-1 1-12 0,1-3-4 0,-1-1-844 0</inkml:trace>
  <inkml:trace contextRef="#ctx0" brushRef="#br2" timeOffset="39378.5">17988 12526 1497 0,'0'0'32'0,"0"0"8"0,0 0 0 0,0 0 4 0,0 0-36 0,0 0-8 15,0 0 0-15,0 0 0 0,-3 0 53 0,3 0 9 16,0 0 2-16,0 0 0 0,0 0-52 0,0 0-12 16,0 0 0-16,0 0 0 0,0 0 37 0,0 0 5 15,0 0 1-15,0 0 0 0,0 0-31 0,0 0-12 16,0 0 11-16,0 0-11 0,7 0 0 0,3 0-13 15,4 0 1-15,0 0 0 0,1 0 12 0,6-6 0 16,-4 6-10-16,5-3 10 0,2-1 0 0,4 4 0 16,1-3 10-16,-1-3-10 0,4 0 27 0,-1-4-2 0,5 4 0 0,-1 0 0 15,0-4-25-15,1 1 0 0,-1 3 0 0,-7-7 0 16,4 4 0-16,-4 3 0 0,0-4 0 0,0-2 0 16,-3 2 0-16,-4 1 0 15,0-1 0-15,1 4 0 0,-5 0 0 0,-3 0 0 0,0 2 0 0,-3 1 0 16,0 0 0-16,-1 0 0 0,-3 3 0 0,0-3 0 15,-3 3 0-15,-4 0 0 0,0 0 0 0,0 0 0 16,3 0 0-16,-3 0 0 0,4-3 0 0,-4 3 0 16,3 0 0-16,-3 0 0 0,0 0 0 0,0 0 0 15,0 0 56-15,0 0 7 0,8 3 1 0,-8-3 0 16,0 0-52-16,0 3-12 0,3 3 0 0,1 1 0 16,-1-1 54-16,1 3 8 0,-1 4 2 0,1-1 0 0,-4 1-52 0,3 3-12 15,1-1 0-15,-1 4 0 0,1 3-11 16,-1 0-5-16,4 6 0 0,-3-3-1 0,-1 3 17 0,1 1 0 15,0-1-8-15,3 0 8 16,-4 3-40-16,1 1-4 0,-1-4 0 0,1 3-1 0,-4-9 36 0,3 7 9 16,1-8 0-16,-4-2 0 15,3-3-53-15,-3 3-9 0,0-4-2 0,4 1 0 0,-4-3 52 0,0-4 12 16,0 1 0-16,0-4 0 0,-4 3 0 0,4-3 0 16,0 1 0-16,0-4 0 0,0-3 0 0,-3 3 0 15,-4 0 0-15,0 0 0 0,0 0 0 0,0-3 0 16,-4 0 0-16,0 0 0 0,1 4 32 0,-4-8 8 15,0 4 3-15,-4-3 0 0,0 3-18 0,1-3-3 16,-1 0-1-16,-7 0 0 0,4 0-21 0,0 0 0 16,-4-1 0-16,4 1 0 0,-4-3 0 0,1 3-10 0,-1 0 1 0,0-3 0 15,-3 6 9-15,0-4 0 0,-4 1 10 0,0 0-10 16,4 3 9-16,-4-3-9 0,4 3 8 0,0 0-8 16,3 0 0-16,1 3 0 0,-1-3 0 0,4 0 0 15,3 3 36-15,0 0 1 0,4-3 1 0,0 4 0 16,4-1-30-16,3-3-8 0,-4 3 0 0,0-3 0 15,4 0 0-15,0 3 0 0,7-3 0 0,0 0 0 16,-3 0-34-16,3 0-2 0,0 0 0 16,-7 0 0-16,7 0-32 0,0 0-6 0,0 0-2 0,0 0 0 15,0 0-156-15,0 0-32 0,0 0-7 0</inkml:trace>
  <inkml:trace contextRef="#ctx0" brushRef="#br2" timeOffset="39659.81">18059 12589 1425 0,'0'0'31'0,"0"0"6"0,0 0 2 0,0 0 2 0,0 0-33 0,0 0-8 16,0 0 0-16,0 0 0 0,0 0 54 0,0 0 9 15,0 0 1-15,0 0 1 0,0 0-37 0,0 0-7 16,0 0-1-16,0 0-1 0,0 0-19 0,7 0 0 15,0 6 0-15,3-6 0 0,5 6 31 0,-1-3 2 16,3 4 1-16,4-1 0 0,4 6-10 0,0-2-3 0,3 2 0 0,4-2 0 16,0-4-21-16,-4 7 8 15,4-1-8-15,-8-2 0 0,4 2 9 0,1 4-9 0,-5-10 12 0,-3 7-12 32,-3-1-44-32,0-2-15 0,-1 2-3 0,1-2-744 0</inkml:trace>
  <inkml:trace contextRef="#ctx0" brushRef="#br2" timeOffset="39928.02">18711 12507 1728 0,'0'0'38'16,"0"0"8"-16,-3-3 2 0,-4-3 0 0,7 6-39 0,-4-3-9 0,4 3 0 0,-3-7 0 15,3 7 104-15,-4-3 20 0,4 3 3 0,0 0 1 16,-7-3-52-16,7 3-9 0,0 0-3 0,-3-3 0 0,3 3-51 0,0 0-13 15,0 0 0-15,-11 3 0 0,11-3 0 0,-4 3 0 16,-3 0 0-16,0 4 0 0,4 2 0 0,-4 0 0 16,0 4 0-16,0 3 0 0,0 2 0 0,3-2 0 15,-3 9 0-15,0-9 0 0,-4 6-11 0,4 3-5 16,0-3 0-16,-3-6-1 16,-1 9-51-16,4-7-11 0,0 4-1 0,-4 0-1 15,8-6-113-15,-4 0-22 0,-7 15-5 0,7-15-1 0</inkml:trace>
  <inkml:trace contextRef="#ctx0" brushRef="#br2" timeOffset="40730.19">19734 13043 1314 0,'0'0'37'0,"0"0"8"0,0 0-36 15,0 0-9-15,0 0 0 0,0 0 0 0,0 0 88 0,0 0 15 16,0 0 3-16,0 0 1 0,0 7-36 0,4 2-7 16,-4 0-2-16,3 1 0 0,1 2-22 0,3 4-5 15,0 3-1-15,0 3 0 0,0 3-14 0,-3 0-4 16,3 3 0-16,-7 0 0 0,10 1-7 0,-6-1-1 16,-1 0-8-16,4 3 12 0,-3-2-12 0,-4-1 8 15,7 0-8-15,-7 0 0 0,7-3 8 0,0 0-8 16,-7-3 0-16,4 0 0 15,-1 0-25-15,1 0-11 0,-1-3-3 0,-6 0 0 16,6-3-21-16,4-1-5 0,-7-5-1 0,0 2-474 16,0-6-96-16</inkml:trace>
  <inkml:trace contextRef="#ctx0" brushRef="#br2" timeOffset="41447.09">19763 13097 1314 0,'0'0'37'0,"-4"-3"8"0,4 3-36 0,-7-4-9 0,7 4 0 0,-4-6 0 15,4 6 104-15,0 0 20 0,0 0 3 0,0 0 1 16,0 0-103-16,0 0-25 0,0 0 0 0,0 0 0 16,4-6 0-16,-4 6 0 0,14-6 0 0,-7 2 0 15,4 1 20-15,-1 0 0 0,4 3-1 0,4-3 0 16,0 0 4-16,-1 0 1 0,8 0 0 0,3-7 0 15,-3 4-3-15,7 0 0 0,-4-1 0 0,-3-5 0 0,3 9-21 0,-3-10 0 16,6 7 0-16,-6 0 0 0,-4 3 0 0,4-4 0 16,-11 4 0-16,4-6 0 0,-8 9 0 0,1-7 0 15,3 7 0-15,-7-6 0 0,4 6 56 0,-11-3 6 16,7 3 2-16,-7 0 0 0,3 0-52 0,-3 0-12 16,7 0 0-16,-7 0 0 0,7-6 0 0,-7 6 0 15,0 0 0-15,0 0 0 0,11 0 0 0,-11 0 0 16,0 0 0-16,0 0 0 0,7 0 23 0,-7 0 1 15,0 0 1-15,3 6 0 0,-3-6-9 0,4 0-1 16,-4 0-1-16,3 3 0 0,-3-3 9 0,4 0 1 16,0 6 1-16,-1 1 0 0,1-1-25 0,-4 0 0 15,3 4 0-15,-3-4 0 0,4 0 0 0,-1 7 0 16,1-4 0-16,-1 4 0 0,1 2 0 0,-1 1 0 16,1 3 0-16,3 0 0 0,-4-1 0 0,1 1 0 0,-1 0 0 0,1 3 0 15,0 0 56-15,-1 3 7 0,-3-3 1 0,4 0 0 16,-1-3-52-16,-3 3-12 0,0-3 0 0,4-1 0 15,-4 4 0-15,0-3 0 0,3-3 0 0,-3 3 0 32,0-4-48-32,0-2-13 0,-3 3-3 0,3-4 0 0,0-3 52 0,-4-2 12 0,4 2 0 0,0-3 0 15,-3 1 0-15,3-4 0 0,0-3 0 0,-4 6 0 16,1-3 0-16,-5 0 0 0,5 0 0 0,-1 1 0 16,4-4 0-16,-7 3 0 0,0 0 0 0,-3 0 0 15,-1-3 0-15,1 3 0 0,-5 0 0 0,5-3 0 16,-1 3 48-16,-6 1 13 0,-1-4 3 0,-7 0 0 15,8 0-103 1,-8 0-20-16,0 0-4 0,1 0-1 0,-5 0 52 0,5 0 12 0,-1 0 0 0,-3 0 0 16,7 0 48-16,-1 0 13 0,5 0 3 0,-8 0 0 15,7 0-103-15,4 0-20 0,-3 0-4 0,-1 3-1 0,7-3 52 0,1 0 12 16,-1 0 0-16,1 3 0 0,-1-3 0 0,4 3 0 16,0-3 0-16,-4 3 0 15,8-3-54-15,-4 0-8 0,3 3-2 0,4-3 0 16,0 0-153-16,0 0-31 0,0 0-7 0,0 0-1 0</inkml:trace>
  <inkml:trace contextRef="#ctx0" brushRef="#br2" timeOffset="41699.33">19812 13159 1728 0,'0'0'38'0,"0"0"8"0,0 0 2 0,0 0 0 0,0 0-39 0,0 0-9 0,0 0 0 0,0 0 0 16,0 0 68-16,0 0 12 0,0 0 3 0,0 0 0 15,0 0-46-15,0 0-9 0,0 0-1 0,0 0-1 16,7 3-26-16,4 1 0 0,3 2 0 0,-4 3 0 16,4 1-9-16,4 2 9 0,0 1 0 0,6 2 0 15,-6 1-10-15,7 0 10 0,-8-4-8 0,5 1 8 16,-1-1-33-16,0 1-2 0,-3 0 0 0,3-4-561 15,-4-3-113-15</inkml:trace>
  <inkml:trace contextRef="#ctx0" brushRef="#br2" timeOffset="41983.57">20239 13109 1958 0,'0'0'43'0,"0"0"9"0,0 0 1 0,0 0 3 0,-4-3-45 0,4 3-11 16,0 0 0-16,-7-3 0 0,7 3 87 0,-3-3 15 16,3 3 3-16,0 0 1 0,0 0-16 0,0 0-3 15,0 0-1-15,0 0 0 0,0 0-86 16,-7 0-10-16,3 3-6 0,1 0 0 0,-4 6 3 0,-4-2 1 0,11 5 0 16,-14 1 0-16,7 6 32 0,3-1 8 0,-3 1 0 15,-3 3 1 1,3 3-74-16,0-3-15 0,-4 0-4 0,4 3 0 0,0-6 40 0,-4 3 7 0,4 0 1 0,4 0 1 31,-11 0-78-31,7-3-16 0,3 0-3 0,-3-1-521 16,0-5-104-16</inkml:trace>
  <inkml:trace contextRef="#ctx0" brushRef="#br2" timeOffset="42842.68">15984 13827 1036 0,'0'0'23'0,"0"0"5"0,0 0 0 0,0 0 1 0,0 0-29 0,0-6 0 15,0 6 0-15,0-6 0 0,0 6 57 0,-7-7 6 0,7 7 1 0,0 0 0 16,0-3 51-16,0 3 10 0,0 0 3 0,0 0 0 15,0 0-54-15,0 0-10 0,0 0-3 0,0 0 0 16,0 0 4-16,0 0 1 0,0 0 0 0,0 0 0 16,0 0-8-16,0 0-2 0,0 0 0 0,0 0 0 15,0 0-37-15,0 0-8 0,0 3-2 0,7 7 0 16,-7 2-9-16,4 4 0 0,3 6 0 0,0 3 0 16,0 0 0-16,-3 3 0 0,6 4 0 0,-6-4 0 15,3 0 0-15,3 4 0 0,-10-4 0 0,4-6 0 16,3 3-49-16,0 3-12 0,-7-9-3 0,7 3 0 15,-7-3 0-15,4-4 0 0,-4 1 0 16,3-4-844-16</inkml:trace>
  <inkml:trace contextRef="#ctx0" brushRef="#br2" timeOffset="43477.22">15988 13834 1497 0,'0'0'32'0,"0"0"8"0,0 0 0 0,0 0 4 0,0 0-36 0,0 0-8 16,0 0 0-16,3-4 0 0,-3 4 53 0,0-6 9 15,0 6 2-15,11-3 0 0,-4-3-52 0,4 6-12 16,3-7 0-16,3 4 0 0,5 3 0 0,2-3 0 16,1 0 0-16,7 0 0 0,-1 3 20 0,1-3 2 15,0-4 0-15,0 1 0 0,-1 0-35 0,1 0-7 16,0-1-2-16,0 1 0 0,-4 3 22 0,4-6 0 0,-4 2 0 15,0 1 0-15,-3 0 20 0,0-1 9 0,-1 1 2 0,-3 0 0 32,1 0-50-32,-5 3-9 0,-3-1-3 0,0 4 0 0,-3-3 55 0,-4 3 12 0,0 0 1 0,-3 0 1 15,-4 0-12-15,0 0-2 0,0 0-1 0,0 0 0 16,0 0 5-16,0 0 0 0,0 0 1 0,3 0 0 16,1 7-4-16,-4-1-1 0,3 3 0 0,-3-3 0 15,0 4-7-15,0-1-1 0,0 7-1 0,0-7 0 16,0 7-15-16,4-3 9 0,-4 5-9 0,0 1 8 15,0 3-8-15,3 0 0 0,-3 0 0 0,0 0 0 16,4 3 0-16,-4-3 0 0,0 0 0 0,7 0 0 16,-7 3 0-16,3-3-14 0,1 0 3 0,-4 0 1 15,3-3-8-15,-3 0-2 0,4-4 0 0,-4-2 0 16,0-1-15-16,0-2-3 0,0-1-1 0,0-3 0 0,0-6 48 0,0 7 10 16,0-1 1-16,-4 0 1 0,4-6-6 0,-7 3-2 15,0-3 0-15,0 3 0 0,-7 1 14 0,0-4 2 16,-4 0 1-16,-3-4 0 0,0 4-30 0,0-3 0 15,0 0 0-15,-7 0 0 0,3 0 0 0,0 0 0 16,0 0 0-16,-3-1 0 0,3-2 0 0,1 0 0 16,-1 3 0-16,0-3 0 0,1 6 56 0,-4 0 4 15,3 3 2-15,0-3 0 0,0-7-48 0,1 1-14 16,3 3 0-16,3 0 8 0,0 3-8 0,4 0 0 16,0 0 0-16,7 0 0 0,-7 0 0 0,3 0 0 15,4 0 0-15,0 0 0 16,4 3-50-16,3-3-11 0,0 0-3 0,0 0 0 15,0 0 0-15,0 0 0 0,0 0 0 0,0 0 0 16,0 0-153-16,0-3-31 0,0 3-7 0,0 0-1 0</inkml:trace>
  <inkml:trace contextRef="#ctx0" brushRef="#br2" timeOffset="43711.29">16048 13881 1497 0,'0'0'32'0,"0"0"8"0,0 0 0 0,0 0 4 0,0 0-36 0,0 0-8 0,0 0 0 0,0 0 0 16,0 0 97-16,0 0 18 0,0 0 3 0,0 0 1 15,0 0-88-15,0 0-18 0,0 0-3 0,0 0-1 0,0 0-9 0,14 6 0 16,-7-3 0-16,11 6 0 0,-1 1 0 0,4 2 0 16,8 1-10-16,-1-1 10 15,0 7 0-15,4-6 0 0,-4-4 0 0,-3 1 10 0,3 2-2 0,-3 1-8 16,-1-4 12-16,-2 0-4 15,-1-2-28-15,0-1-7 0,0 0-1 0,0 1-825 0</inkml:trace>
  <inkml:trace contextRef="#ctx0" brushRef="#br2" timeOffset="43942.89">16619 13862 2188 0,'0'0'48'0,"0"0"11"0,0 0 1 0,0 0 1 0,-3-3-49 0,-1-1-12 0,4 4 0 0,0 0 0 15,-7-6 54-15,7 6 8 0,-3-3 2 0,3 3 0 16,0 0 0-16,0 0 0 0,0 0 0 0,0 0 0 16,-7-3-52-16,7 3-12 0,0 0 0 15,-4 3 0-15,-3 0 0 0,4 3 0 16,-4 1 0-16,3 2 0 0,0 4 0 0,-3 2 0 0,0 7 0 0,4-3 0 31,-1 0-48-31,-3 3-13 0,4 0-3 0,-4-3 0 16,3-1-51-16,1 8-10 0,-4-11-3 0,7 4-819 0</inkml:trace>
  <inkml:trace contextRef="#ctx0" brushRef="#br2" timeOffset="44576.57">17477 13589 1267 0,'0'0'28'0,"0"0"5"0,0 0 2 0,0 0 1 0,0 0-36 0,0 0 0 0,-4-3 0 0,4 3 0 0,0 0 109 0,0 0 15 15,0 0 4-15,0 0 0 0,0 0-20 0,0 0-3 16,0 0-1-16,0 0 0 0,0 0-20 0,0 0-5 15,0 0-1-15,0 0 0 0,0 0-21 0,0 0-4 16,0 0-1-16,0 0 0 0,-3 6-36 0,3 0-7 16,3 7-1-16,-3 3-8 15,4 2 0-15,-1 4 0 0,4 3 0 0,-3 0 0 0,3 4 9 0,0-1 8 16,0 0 2-16,-4 0 0 0,1 1-19 0,-1-1 0 16,5-3 0-16,-5-3 0 0,4 0 0 0,0-3 0 15,0-1 0-15,-3 1 0 16,3 0-48-16,-4-3-12 0,1-1-4 0,-1-2 0 15,1-4-76-15,-1 1-15 0,-3-4-3 0</inkml:trace>
  <inkml:trace contextRef="#ctx0" brushRef="#br2" timeOffset="45274.86">17480 13620 1497 0,'0'0'32'0,"0"0"8"0,0 0 0 0,-3-3 4 0,3 3-36 0,-7-3-8 0,7 3 0 0,0 0 0 16,-4-6 63-16,4 6 10 0,0 0 3 0,0 0 0 16,0 0-30-16,0 0-6 0,0 0 0 0,0 0-1 15,0 0-23-15,0 0-5 0,0 0-1 0,4-3 0 16,6-1-18-16,1 1-4 0,6 3-1 0,1-3 0 16,3 0 13-16,4 3-11 0,-4-3 11 0,4 0-10 15,-1 0 25-15,5 0 5 0,-5-1 0 0,5 1 1 16,-1 0-21-16,0 0-10 0,-3 0 1 0,3 0 0 0,-3 3 9 0,-4-3 0 15,3 3 0-15,-2-4 0 0,-1 4 0 0,0 0 0 16,-3 0 0-16,-1 0 0 0,-3 0 0 0,-3-3 0 16,3 3 0-16,-3-3 0 0,-4 3 10 0,3 0-2 15,-3 0-8-15,0-3 12 0,-3 3-12 0,-4 0 0 16,7 0 0-16,-7 0 0 0,0 0 0 0,0 0 0 16,0 0 0-16,4-3 0 0,-4 3 0 0,0 0 0 15,0 0 0-15,0 0 0 0,0 0 54 0,0 0 8 16,0 0 2-16,0 0 0 0,0 0-13 0,0 0-3 15,0 0 0-15,0 0 0 0,3 3-25 0,-3-3-6 16,4 3-1-16,-1 0 0 0,1 4-16 0,-1 2 0 16,1-3 0-16,-1 4 0 0,1 2 0 0,-1 1 0 15,1 2 0-15,3 1 0 0,-4 6 0 0,4-3 0 0,-3 3 0 0,3 0 0 16,0-3 0-16,-3 3 0 0,3-1 0 0,-4 8 0 16,1-10 0-16,3 2 0 0,-4 1 0 0,1 3 0 15,-1-3 0-15,-3-3 0 0,4 3 0 0,-1-6 0 16,-3 0 0-16,4-4 0 0,-4 1 0 0,0-4 0 15,0 0 0-15,0-2 0 0,0-1 0 0,0-3 0 16,0 0-48-16,0-3-12 0,0 0-4 16,0 0 0-16,0 0 52 0,0 0 12 0,-7 3 0 0,-4-3 0 15,4 0 0-15,-3-3 0 0,-4 3 0 0,-1-3 0 16,1 0 0-16,-3-6 0 0,-1 5 0 0,-3-2 0 16,-4 3 28-16,-3-6 8 0,0 5 1 0,-1-2 1 15,1 0-28-15,-3 3-10 0,2-3 0 0,-2-1 9 0,6 4 11 16,-3 0 3-16,3-3 0 0,4 6 0 15,0 0-23-15,-1-3 0 0,5 3 0 0,-1 0 0 0,4 0 56 0,0 0 6 16,3 0 2-16,-3 0 0 16,4 3-86-16,-1-3-17 0,1 3-3 0,2-3-1 15,1 0 10-15,0 0 1 0,0 3 1 0,7-3 0 16,0 0-88-16,0 0-17 0,0 0-4 0</inkml:trace>
  <inkml:trace contextRef="#ctx0" brushRef="#br2" timeOffset="45542.92">17590 13696 1172 0,'0'0'33'0,"0"0"7"0,0 0-32 0,0 0-8 0,0 0 0 0,0 0 0 15,0 0 84-15,0 0 14 0,0 0 3 0,0 0 1 16,0 0-42-16,0 0-8 0,0 0-1 0,7 0-1 15,0 3-29-15,3 0-5 0,1 3-2 0,3 0 0 16,0 1 26-16,4 2 4 0,3-3 2 0,0 4 0 16,0-1-22-16,4 1-5 0,0 2-1 0,-1 1 0 15,1-4-18-15,-4 7 0 0,4-7 0 0,-1 4 0 16,-2 2 0-16,-1-2 0 0,0-1 0 0,0-2 0 16,-3-1-150-16,-1-3-34 0,12 7-6 15,-12-7-2-15</inkml:trace>
  <inkml:trace contextRef="#ctx0" brushRef="#br2" timeOffset="45792.44">18108 13617 2030 0,'0'0'57'0,"0"0"14"0,0 0-57 0,0 0-14 16,0 0 0-16,0 0 0 0,0 0 92 0,0 0 16 15,0 0 4-15,0 0 0 16,-7 0-77-16,7 0-15 0,-3-3-4 0,3 3 0 0,0 0 39 0,-8 0 7 15,8 0 2-15,-7 3 0 0,4 0-64 0,-4 0-12 16,3 4-2-16,-3-1-1 0,4 3 3 0,-1 4 0 16,-3 3 0-16,4 2 0 15,-4 1-20-15,3 0-4 0,-3 0-1 0,0 3 0 16,-4-3-3-16,4 6-1 0,4-6 0 0,-8 2 0 16,8 1-163-16,-4-6-32 0,-8 25-6 0,5-13-2 0</inkml:trace>
  <inkml:trace contextRef="#ctx0" brushRef="#br2" timeOffset="46360.58">18796 13696 1886 0,'0'0'41'0,"0"0"9"0,0 0 2 0,0 0 1 0,0 0-42 0,0 0-11 0,0 0 0 0,0 0 0 16,0 0 69-16,0 0 12 0,0 0 3 0,0 0 0 16,0 0-16-16,4 6-4 0,-4 3 0 0,3 1 0 15,4 2 0-15,-3 4 0 0,-1 3 0 0,1 3 0 16,3 3-74-16,-4 0-15 0,1 3-3 0,-1-3-1 16,1 3 29-16,-1-3 0 0,1 0 8 0,-1-3-8 15,1 0 9-15,-4 0-9 0,4-3 0 16,-1 3 9-16,1 3-9 0,-1-3 0 0,1-3 0 0,-1 0 0 15,1-4-12-15,-4-2-8 0,3-4-2 0,-3-2 0 16,4-1-103-16,-1 0-21 0,-3-3-4 0,0-3-811 16</inkml:trace>
  <inkml:trace contextRef="#ctx0" brushRef="#br2" timeOffset="47059.45">18831 13743 1267 0,'-3'-13'28'0,"3"13"5"0,-4-6 2 0,1-1 1 0,3 7-36 0,-4-3 0 16,4 3 0-16,-3-6 0 0,-1 0 109 0,4 6 15 16,0 0 4-16,0-6 0 0,0 6-52 0,0 0-9 0,0 0-3 0,0 0 0 15,0 0 0-15,0 0 0 16,0 0 0-16,0-7 0 0,0 7-51 0,0 0-13 16,0-3 0-16,4-3 0 0,3 3 0 0,0 0 0 0,3-1 0 0,1-2 0 15,3 3 0-15,4 0 0 0,-4 3 0 0,0-3 0 16,0 0 0-16,0 0 0 0,4 3 0 0,-4-4 0 15,0 4 0-15,0 0 11 0,0-3-11 0,4 3 10 16,-4-3-10-16,0 3 0 0,4-3-10 0,-4 0 10 16,0 3 0-16,4-3 0 0,-4 0 0 0,0-1 0 15,3 1 0-15,-2 0 0 16,-1 0 0-16,0 0 0 0,-4 3 0 0,1-3 0 0,-4 0 0 0,4-1 0 16,-4 1 0-16,0 3 0 0,-4-3 0 0,1 3 0 15,3 0 0-15,-7 0 0 0,0 0 0 0,0 0 0 16,0 0 15-16,0 0 9 0,0 0 1 0,3-3 1 15,-3 3-10-15,0 0-3 0,0 0 0 0,0 0 0 16,0 0 7-16,0 0 2 0,0 0 0 0,0 0 0 16,0 0 6-16,4 0 0 0,-4 0 1 0,0 0 0 0,3 3-5 0,-3-3 0 15,4 3-1-15,-1 0 0 0,4 4-14 0,-3-1-9 16,0 0 12-16,-1 4-12 0,1 2 0 0,3 1 0 16,-4 2 0-16,4 1 0 0,-3 3 0 0,3 0 0 15,-4-7 0-15,4 7 0 0,-3-3 0 0,3-1 0 16,-3 4 0-16,-1 0 0 0,4 0 0 0,-3 0 0 15,3 0 0-15,-4-1-9 0,1 1 18 0,-1-3 4 16,1 3 1-16,-4-1 0 16,3-2-62-16,1 0-13 0,-1-7-3 0,-3 4 0 0,0 2 52 0,4-5 12 15,-4-1 0-15,0-2 0 0,0-1 0 0,-4-3 0 16,4 3 0-16,0-6 0 0,0 0 0 0,0 0 0 0,0 0 0 16,0 0 0-16,0 0 0 0,0 0 0 0,0 0 0 0,-7 3 0 15,0-3 0-15,0 3 0 0,-3-3 0 0,-4 0 0 16,-1 0 0-16,-2 0 0 0,-1-3 0 0,-3 3 0 15,0 0 0-15,-4 0 0 0,4 0 0 0,-4 3 0 16,1-3 0-16,-1 0 0 0,0 4 0 0,0-4 0 16,4 0 0-16,-3-4 0 0,2 1 0 0,1 3 0 15,4 3 30-15,-1-3 9 0,0 4 1 0,4-4 1 16,0 0-33-16,0-4-8 0,0 11 0 0,0-7 0 16,3 0-31-16,4 0-8 0,0 0-1 0,-3 0-1 15,6 0-70-15,-3-7-13 0,7 7-4 0</inkml:trace>
  <inkml:trace contextRef="#ctx0" brushRef="#br2" timeOffset="47307.97">18828 13717 1497 0,'0'0'32'0,"0"0"8"0,0 0 0 0,0 0 4 0,0 0-36 16,0 0-8-16,0 0 0 0,0 0 0 0,0 0 53 0,7 4 9 16,0-1 2-16,3 0 0 0,1 3-16 0,3 0-4 15,0 1 0-15,0 2 0 0,0 1-19 0,4 2-4 16,0-3-1-16,-1 4 0 0,5 3-20 0,-5-4 0 0,4 4 0 16,1 0 0-16,-5 2 0 0,1-5 0 0,-1 3 0 0,1-4 0 31,0-2-67-31,-1 2-17 0,-3-6-4 0</inkml:trace>
  <inkml:trace contextRef="#ctx0" brushRef="#br2" timeOffset="47560.65">19258 13721 1792 0,'0'0'51'0,"0"0"10"0,0 0-49 0,0 0-12 0,-3-7 0 0,3 7 0 16,-4-3 119-16,4 3 21 0,-3-6 4 0,3 6 0 15,0 0-77-15,0 0-16 0,0 0-3 0,-4-3-1 16,4 3 13-16,0 0 4 0,-7-3 0 0,7 3 0 16,0 0-52-16,-7 3-12 0,3 3 0 0,-3 0 0 0,4 4 0 0,-4-1 0 15,3 4 0-15,-3-1 0 0,4 4 0 0,-4 0 0 16,3 2 0-16,-3 1 0 16,0 0-48-16,0 3-13 0,0 0-3 0,0 0 0 15,3-3-64-15,-3 0-14 0,0-1-2 0,0 1-787 0</inkml:trace>
  <inkml:trace contextRef="#ctx0" brushRef="#br2" timeOffset="52275.2">12633 12752 806 0,'0'0'17'0,"0"0"4"0,0 0 1 0,0 0 2 0,0 0-24 0,0 0 0 0,0 0 0 0,0 0 0 16,0 0 36-16,0 0 4 0,0 0 0 0,0 0 0 15,0 0-13-15,0-7-3 0,0 7 0 16,0-6 0-16,0 6 32 0,0 0 7 0,0-6 1 0,0 6 0 16,0-6 0-16,-4 3 0 0,4-4 0 0,0 7 0 15,0 0 0-15,-7-6 0 16,4 0 0-16,-1 3 0 0,-3-4 0 0,0 4 0 0,4 0 0 0,-8 0 0 16,4 3 0-16,-4 0 0 0,1 0 0 0,-1 3 0 15,1 0-52-15,-4 0-12 0,7 4 0 0,-11-1 0 16,7 3 0-16,1 4 0 0,-4-1 0 0,3 1 0 15,4-1 15-15,0 4 0 0,0 0 0 0,3-1 0 0,4 1-15 16,0-3 0-16,0 2 0 0,0-2 0 16,4-4-9-16,3 1-5 0,0-1-1 0,4 1 0 0,-1-1 15 0,4-3 0 15,-3 4 0-15,3-4 0 0,4 0 0 0,-1-3 0 16,1 4 0-16,-8-1 0 0,12 0 0 0,-12-3 0 16,-3 4 0-16,4-4 0 0,-1 0 0 0,-3 3 0 15,1-3 0-15,-8 3 0 0,0 1 9 16,0-4 5-16,0 6 1 0,-4-2 0 0,0-1 20 0,-6 3 4 15,3-3 1-15,-4 4 0 0,-6 2-25 0,3-5-5 16,3 2-1-16,-7 1 0 0,1-1-9 0,3-6 0 16,3 6 0-16,-7-5 0 15,4 2-49-15,4 0-12 0,3-3-3 0,-4 0 0 16,4 1-51-16,0-4-10 0,7 0-3 0,0 0 0 0</inkml:trace>
  <inkml:trace contextRef="#ctx0" brushRef="#br2" timeOffset="52826.62">12866 12736 2188 0,'0'0'48'0,"0"0"11"0,0 0 1 0,0 0 1 0,0 0-49 0,0 0-12 0,0 0 0 0,0 0 0 16,0 0 28-16,0 3 2 0,0 7 1 0,3-4 0 31,4 6-50-31,-3 1-9 0,-1 0-3 0,4 2 0 0,1 1 31 0,-1-4 0 0,0 4 0 0,0-3 0 16,0 2 0-16,0-2 0 0,-4-1 0 0,4 1 0 0,-3-1 0 0,-1-2 0 15,1 2 0-15,0-5 0 0,-4 2 0 0,0 1 0 16,0-7 0-16,0-3 0 0,0 0 0 0,0 0 0 16,0 0 0-16,0 0 0 15,0 0-57-15,-8-3-6 0,1-4-1 0,-3-2 0 0,-1-1 52 0,1 1 12 16,-1-4 0-16,0-2 0 15,1 2-29-15,-1-2-3 0,4-4-1 0,0-3 0 0,-3 0 53 0,3 0 10 16,0 0 2-16,-1-3 1 0,1 3 67 0,0-3 12 16,-3 3 4-16,3-3 0 0,0 3-32 0,3 3-7 15,-3 0-1-15,4 0 0 0,-1 4-60 0,1 2-16 16,-1 1 0-16,4 2 0 0,0-2 0 0,0 5 0 16,4-2 0-16,-1 3 0 0,1 3 0 0,-1-4 0 15,-3 7 0-15,4-3 0 0,3 0 0 0,3 0-12 16,-3 0 3-16,4 0 0 0,3 3 9 0,-3 0 12 0,3 3-2 15,0 0-1 1,0 0-58-16,0 0-12 0,0 0-3 0,-3 4 0 0,-1-1 52 0,-3 0 12 0,0 0 0 0,0 1 0 31,-3 2-54-31,0 1-8 0,-4 2-2 0,0-3 0 0,0 4 51 0,-4 0 13 0,4-1 0 0,-7 1 0 16,3 2-56 0,-3-2-5-16,-3-4-2 0,3 4 0 0,-4-4 51 0,4 1 12 0,-4-1 0 0,1-3 0 15,3 1-54-15,0-1-8 0,-4 0-2 0,8 0 0 16,-4 1-102-16,7-7-21 0,-7 9-4 15,7-9-1-15</inkml:trace>
  <inkml:trace contextRef="#ctx0" brushRef="#br2" timeOffset="53476.93">13056 12457 1267 0,'0'0'28'0,"0"0"5"0,0 0 2 0,0 0 1 0,0 0-36 0,0 0 0 15,7 6 0-15,-3 1 0 0,3-1 58 0,0 3 5 0,0 1 1 0,4-1 0 16,-1 4-21-16,4 2-4 15,-3-2-1-15,0 2 0 0,3 4-26 0,-4-3-4 0,1 0-8 0,-4-1 11 16,0 1 7-16,0 0 2 0,0-4 0 0,0 1 0 16,-7-1-20-16,4-2-11 0,3-1 2 0,-7 1 0 15,0-4 9-15,0-6 16 0,0 6-4 0,0-6-1 16,0 0 13-16,0 0 2 0,0 0 1 0,0 0 0 16,-7-6-1-16,0-4 0 0,-1 1 0 0,-2-7 0 15,3 1-26-15,-4-4 0 0,4-3 0 0,-3 0 0 16,3 0 20-16,0 0 6 0,-1 0 1 0,-2-3 0 15,3 3 17-15,0 3 3 0,0 0 1 0,0 1 0 16,3-1 64-16,1 3 12 0,-1 4 4 0,4 2 0 16,-3 1-108-16,3 2-20 0,0 7 0 0,0 0-13 15,0 0 13-15,0 0 8 0,0 0 0 0,0 0-8 0,0 0 0 0,3-3 0 16,8 3 0-16,-1 0 0 0,4 7 0 0,4-1 0 16,0 3 0-16,3 1 0 15,-4-1-26-15,1 1-12 0,0 2-2 0,-1-3-1 0,1 4 14 0,0-4 3 16,-4 4 1-16,3-1 0 15,-3 1-33-15,-3 0-6 0,3-1-2 0,-7 1 0 0,4-4 51 0,-1 4 13 16,-6-1 0-16,3-2 0 0,-3-1-18 0,-1-3 2 16,1-3 0-16,-4 4 0 0,0-7 16 0,0 0 0 15,0 0-8-15,0 0 8 0,0 0 12 16,0 0 5-16,-4 0 2 0,-7 3 0 0,1-6 16 0,-1 3 3 16,1 0 1-16,-4-3 0 0,-1 3-11 0,1-4-3 15,-3 1 0-15,3 3 0 0,-4-3-3 0,4 3-1 0,0-3 0 0,0 3 0 16,0 0-21-16,-1 0-18 0,1 0 3 0,0 0 1 31,4 0-44-31,-1 3-9 0,4-3-1 0,0 3-1 16,0-3-163-16,7 0-33 0</inkml:trace>
  <inkml:trace contextRef="#ctx0" brushRef="#br2" timeOffset="53960.47">13296 12319 1728 0,'0'0'38'0,"0"0"8"0,0 0 2 0,0 0 0 0,0 0-39 0,0 0-9 0,0 0 0 0,0 0 0 16,0 0 88-16,0 0 15 0,4 0 3 0,3 3 1 0,0-3-70 15,0 3-13-15,0 4-4 0,4-1 0 16,-4 3-20-16,3-2 0 0,1 2 0 0,-1 0 0 0,-3 1 0 0,4-4 0 16,-4 0 0-16,0 1 8 15,0-4-8-15,-3 3 0 0,6 0 0 0,-3-3 0 16,0-3 9-16,-7 0 1 0,4 0 0 0,3-3 0 0,0 3 2 0,0-6 1 15,-3 3 0-15,3-7 0 0,-7 1 2 0,10-4 0 16,-6 1 0-16,-1-1 0 0,4-2 0 0,-3-1 0 16,-1 0 0-16,4 4 0 0,-7-4-3 0,4 7-1 15,-4-4 0-15,7 7 0 0,-3-3-11 0,-4 9 0 16,0 0 0-16,3-4 0 0,1 4 0 0,6 0 0 16,-6 4 0-16,3-1 0 0,3 3-21 0,4 0-3 0,-3 0-1 0,0 1 0 15,-1-1 5-15,4 0 2 16,-7-3 0-16,4 1 0 0,-4-1-2 0,-3 0 0 0,6-3 0 0,1 0 0 15,-8 0 30-15,4 0 6 0,-3-3 0 0,3 0 1 16,-7-4-2-16,3 1-1 0,1 0 0 16,-1-1 0-16,1 1 13 0,0 0 2 0,-4 6 1 0,3-6 0 15,-3 6 30-15,0 0 5 0,0-3 2 0,0 3 0 16,0 0-54-16,0 0-13 0,4-4 0 0,3 1 0 16,-4 3 0-16,4 3 0 0,-3 1 0 0,6-1 0 15,-3 3-48 1,4 3-13-16,-4 4-3 0,7-1 0 0,-7-2 0 0,7-1 0 0,0 4 0 0,-3-1-947 15</inkml:trace>
  <inkml:trace contextRef="#ctx0" brushRef="#br1" timeOffset="59561.56">16700 12771 1267 0,'0'0'28'0,"0"0"5"0,0 0 2 0,0 0 1 0,0 0-36 0,0 0 0 16,0 0 0-16,0 0 0 0,0 0 45 0,0 0 3 15,0 0 0-15,0 0 0 0,0 0 25 0,0 0 6 16,0 0 1-16,0 0 0 0,0 0-64 0,0 0-16 15,0 0 0-15,8 6 0 0,-5 3 28 0,4 1 2 16,-7 2 1-16,7 4 0 16,4 0-50-16,-4-1-9 0,0 4-3 0,-4 3 0 15,4 0 31-15,1 0 0 0,2 3 0 0,-3 0 0 0,0 0 0 0,-3 0 0 16,3 0 0-16,-7-3 0 0,10 0 0 0,-10 0 0 16,7 0 0-16,1 0 0 15,-8-3-57-15,7 0-6 0,-7-1-1 0,3-2 0 0</inkml:trace>
  <inkml:trace contextRef="#ctx0" brushRef="#br1" timeOffset="60363.35">16711 12736 1267 0,'0'0'28'0,"0"0"5"0,0 0 2 0,0 0 1 16,-11 0-36-16,11 0 0 0,-7-3 0 0,7 3 0 15,0 0 58-15,0 0 5 0,0 0 1 0,0-3 0 16,0 3 0-16,0 0 0 0,0 0 0 0,0 0 0 16,0 0-52-16,0 0-12 0,0 0 0 0,0 0 0 0,0 0 36 0,0 0 4 15,0 0 0-15,0 0 1 0,0-3-31 0,7 0-10 16,4-4 0-16,-4 4 0 0,7 0 0 0,-3 0 0 15,-1 3-10-15,5-3 10 16,2 0-36-16,1 3 0 0,7-4 0 0,-8 1 0 0,8 3 59 0,-8-3 12 16,8-3 2-16,0 3 1 0,3 0-10 0,-3-4-1 15,3 1-1-15,4 0 0 0,-4 3-41 0,-3-7-8 16,-1 4-1-16,1 0-1 0,-4-1 25 0,4-5 0 16,-4 6 0-16,0-1 0 0,-3 4 15 0,3-3 8 15,-3 0 1-15,-1-1 1 0,1 1-34 0,-4 0-7 16,0 3-2-16,0 0 0 0,-3-4 29 0,-1 4 5 15,-2 3 2-15,-1-3 0 0,-7 3 4 0,0 0 1 0,0 0 0 0,0 0 0 16,0 0 6-16,0 0 2 0,0 0 0 0,0 0 0 16,0 0-1-16,0 0 0 0,0 0 0 0,0 0 0 15,0 0-12-15,3 6-2 0,1 1-1 0,-4-1 0 16,0 3-15-16,0 1 0 0,3 2 0 0,-3 4 0 16,4 3 0-16,-1-4 0 0,-3 7 0 0,4 0 0 15,-1 0 0-15,1 3-8 0,-1 4 8 0,-3-4 0 16,4 0-8-16,-1 0 8 0,1-3-12 0,-1 3 12 31,4-3-42-31,-7 0-2 0,4 0 0 0,0-3 0 0,-1-1 4 0,-3-2 1 0,4 3 0 0,-1-7 0 16,-3 1 23-16,4-1 4 0,-4-2 0 0,0-1 1 15,0-2 11-15,0-1 0 0,-4-3 0 0,4-3 0 16,0 6 9-16,0-6-9 0,0 0 12 0,0 0-12 16,0 0 8-16,-3 3-8 0,-1 0 0 0,-3 1 0 0,3-1 17 0,-3-3-3 15,0 0-1-15,0 3 0 16,-3-3-1-16,3 0 0 0,-4 0 0 0,-3 0 0 15,0 0 9-15,0-3 2 0,0 3 0 0,-4-3 0 0,4-1-10 0,-7 4-1 16,7-6-1-16,-8 3 0 0,8 0-11 0,-7-3 0 16,7 3 0-16,-7-1 0 0,3 1 25 0,-3 0 3 15,0 0 1-15,0 0 0 0,0 3-29 0,-8-3 0 16,12 3-8-16,-8 0 8 0,0 0-25 0,8 0 1 16,-8 0 1-16,7 3 0 0,-6 0 23 0,6 0 0 0,0 0 0 15,8 0 0-15,-8 4 0 0,4-4 0 16,4 0 0-16,-5 3 0 15,5-3-56-15,3 0-6 0,-4 1-2 0,4-1 0 16,4 0-55-16,3-3-11 0,0 0-2 0,0 0-1 16,-7 3 32-16,7-3 6 0,0 0 2 0,0 0-472 0</inkml:trace>
  <inkml:trace contextRef="#ctx0" brushRef="#br1" timeOffset="60663.7">16796 12720 1036 0,'0'0'23'0,"0"0"5"0,0 0 0 0,0 0 1 0,0 0-29 0,0 0 0 16,0 0 0-16,7 0 0 0,-7 0 57 0,10 4 6 15,-3-4 1-15,1 3 0 0,2 0 0 0,4 0 0 16,-3 0 0-16,6 3 0 0,1 4-64 0,7-1 0 16,-4 7-9-16,11-4 0 0,-1 4 19 0,-2-3 4 15,2 2 1-15,-2-2 0 0,-5-4-15 0,1 4 0 16,-7-4-12-16,3-3 12 0,0 4-14 0,-3-4 4 16,-1-3 1-16,-3 4-648 0</inkml:trace>
  <inkml:trace contextRef="#ctx0" brushRef="#br1" timeOffset="60946.21">17314 12686 1659 0,'0'0'36'0,"0"0"8"0,0 0 2 0,-7-6 1 0,7 6-38 0,-3 0-9 16,3 0 0-16,0 0 0 0,0 0 68 0,0 0 11 0,-7-7 2 0,7 7 1 15,0 0-16-15,0 0-3 0,0 0-1 0,0 0 0 16,0 0-9-16,-7 0-1 0,7 0-1 0,0 0 0 16,-4 0-28-16,-3 7-6 0,4-7-1 0,-5 6 0 15,5 3-16-15,-1 1 0 0,1-1 0 0,-1 1 0 16,1 2 0-16,-1-3-12 0,1 4 1 0,-4 0 1 16,3-1-10-16,1 1-1 0,3-1-1 0,-4 1 0 15,1-1-31-15,-1-2-7 0,4-1 0 0,-3 0-1 16,-1 4-153-16,4-4-30 0</inkml:trace>
  <inkml:trace contextRef="#ctx0" brushRef="#br1" timeOffset="61728.49">18983 12407 1497 0,'0'0'32'0,"0"0"8"0,0 0 0 0,0 0 4 0,0 0-36 0,0 0-8 0,0 0 0 0,0 0 0 16,0 0 83-16,0 0 14 0,0 0 3 0,0 0 1 15,0 0-31-15,0 0-6 0,0 0-2 0,0 0 0 16,0 0-24-16,0 0-5 0,0 0-1 0,0 0 0 16,7 6-32-16,-3 0 0 0,3 7 0 0,0-1-12 15,0 1 4-15,3 6 8 0,1 3-13 0,-1 0 5 0,1 6 8 16,0-3 14-16,-4 3-3 0,3 0-1 15,-3 1-29-15,4-1-5 0,-4-6-2 0,-3 0 0 16,3 3-10-16,-4-3-1 0,4-6-1 0,-3 2-560 16,-1-2-112-16</inkml:trace>
  <inkml:trace contextRef="#ctx0" brushRef="#br1" timeOffset="62443.85">19039 12413 1267 0,'0'0'28'0,"0"0"5"0,0 0 2 0,-7-3 1 0,7 3-36 0,-3-3 0 16,-4 0 0-16,7 3 0 0,0 0 88 0,0 0 12 16,0 0 1-16,0 0 1 0,0 0-62 0,0 0-13 15,0 0-3-15,0 0 0 0,0 0-24 0,0 0 8 0,0 0-8 0,0 0 0 16,0 0 0-16,0 0 0 0,0 0 0 0,7-3 0 15,3-1 0-15,1 1 0 0,0 0 0 0,6 0 0 16,-3 0 28-16,4-3 1 0,-4 2 0 0,7-2 0 16,-3 3-9-16,0 0-3 0,-1-3 0 0,1 3 0 15,-1-4 1-15,1 4 0 0,0-3 0 0,-1 0 0 16,-3-1 1-16,1 1 0 0,-1 3 0 16,-4 0 0-16,1 0-9 0,-4 0-2 0,0-1 0 0,0 1 0 15,-3 3 0-15,-4 0 0 0,3-3 0 0,-3 3 0 16,0 0 7-16,0 0 1 0,0 0 0 0,0 0 0 15,4 0-6-15,-4 0-1 0,0 0 0 0,0 0 0 0,0 0-9 0,0 0 8 16,0 0-8-16,7 0 8 0,-7 0-8 0,0 0 0 16,0 0 0-16,3 0 0 0,-3 0 0 0,4 3 0 15,-1 0 0-15,1 1 0 0,-1 2 53 16,4 0 9-16,-3 3 2 0,-1 1 0 0,1 2-52 0,3-2-12 16,0 2 0-16,-3 4 0 0,3 0 0 0,0-4 0 15,0 7 0-15,0-3 0 0,0-1-17 0,0 4-7 16,0 0 0-16,0 0-1 15,-3 0-11-15,3-1-3 0,0-2 0 0,-4 3 0 0,1-3 39 0,3-4 0 16,-4 1 0-16,-3-1 0 0,4-2 0 0,-1-1 0 16,1 4 0-16,-4-7 0 0,0 0-12 0,0 0 12 15,0-2-12-15,0-4 12 0,0 6 0 0,0-6 0 16,0 0 0-16,0 0 12 0,0 0-12 0,-4 0-12 0,4 0 2 0,-3 6 1 16,3-6 9-16,-7 0 12 0,7 0-2 0,-7 0-1 15,-4 6-9-15,4-6 0 0,0 4 0 0,-7-4 0 16,3 0 33-16,1 0 5 0,-1 0 1 0,-3-4 0 15,0-2-11-15,0 6-3 0,0 0 0 0,0 0 0 16,0 0-25-16,-1 0 0 0,1 0 0 0,-3 0 0 16,3 0 0-16,-4 0 0 0,4 0 0 0,3 0 0 31,-3 0-46-31,3 0-14 0,1 0-4 0,-1 0 0 0,4 0 0 0,-3 0 0 16,3 0 0-16,-4 0 0 0,4 0 38 0,0 0 7 0,3 0 2 0,-3 0 0 15,7 0-178-15,-3 0-35 0,3 0-7 16,-11-6-2-16</inkml:trace>
  <inkml:trace contextRef="#ctx0" brushRef="#br1" timeOffset="62691.43">19078 12410 1497 0,'0'0'32'0,"0"0"8"0,0 0 0 0,0 0 4 0,0 0-36 0,0 0-8 16,0 0 0-16,0 0 0 0,0 0 53 0,0 0 9 16,0 0 2-16,0 0 0 0,0 0 0 0,0 0 0 15,0 0 0-15,7 3 0 0,-3 3-52 0,6 1-12 0,-3-1 0 16,4-3 0-16,0 3 0 0,-1 1 8 16,4 2-8-16,0-3 0 0,1 7 0 0,-1-7 0 0,0 3 0 0,0 1-10 31,0-4-42-31,0 0-8 0,0 4-1 0,0-4-480 0,-3 0-96 0</inkml:trace>
  <inkml:trace contextRef="#ctx0" brushRef="#br1" timeOffset="62901.21">19389 12416 1868 0,'0'0'41'0,"0"0"9"0,0 0 2 0,-7 0 0 16,7 0-42-16,-4-3-10 0,4 3 0 0,-7 0 0 15,7 0 73-15,-7 0 13 0,7 0 2 0,-4 0 1 0,4 0-20 0,-7 0-4 16,4 3-1-16,-4-3 0 0,7 0-64 0,-4 3 0 16,-3 4-8-16,4-1-1 0,-4 0-2 0,3 0 0 15,-3 4 0-15,4-1 0 16,-5 4-77-16,1-1-16 0,4 1-4 0,-1 3-522 16,4-1-105-16</inkml:trace>
  <inkml:trace contextRef="#ctx0" brushRef="#br1" timeOffset="63378.71">19812 12288 1459 0,'0'0'41'0,"0"0"10"15,0 0-41-15,0 0-10 0,0 0 0 0,0 0 0 16,0 0 75-16,-4 3 13 0,4-3 2 0,0 0 1 16,0 0-21-16,-7 3-4 0,7-3-1 0,-3 6 0 15,3 1-18-15,-4-1-4 0,4 3-1 0,4 4 0 16,-4 2-33-16,0 1-9 0,3 6 0 0,-3-3 0 15,0 3 0-15,7 0 0 0,-3 3 0 0,-4-3 0 16,7 0 0-16,-3 0 0 0,-1 0 0 0,1-4 8 16,-1 1-24-16,1 0-4 0,-1-3 0 0,1-1-1 15,-1-2-55-15,-3-4-12 0,4 4-1 0</inkml:trace>
  <inkml:trace contextRef="#ctx0" brushRef="#br1" timeOffset="64027.39">19816 12319 1454 0,'-4'-19'30'0,"0"13"8"0,4 6-30 0,0-3-8 0,0 3 0 16,0 0 0-16,-3-6 79 0,3 6 14 0,0 0 3 0,0 0 1 16,0-7-46-16,0 7-10 0,0 0-1 0,3-3-1 15,1-3-27-15,0 3-4 0,3 0-8 0,-4-1 11 16,8 4-11-16,-4-3 0 0,3 0 9 0,4 0-9 15,4 0 8-15,0 0-8 0,-1-3 8 0,1 2-8 16,0-2 8-16,-1 0-8 0,8 0 10 0,-7 2-10 16,-1-2 12-16,1 3-4 0,-4 0-8 0,4 0 12 15,-8 0-12-15,4-1 0 0,-10 1 0 0,10 3 0 16,-14 0 54-16,11 0 8 0,-11 0 2 0,0 0 0 16,0 0-52-16,7 0-12 0,0 0 0 0,-4 3 0 15,4-3 0-15,0 0 0 0,-7 4 0 0,11-1 0 16,-11-3 0-16,7 3 0 0,0-3 0 0,-7 3 0 15,4 0 0-15,3 0 0 0,-7 0 0 0,7 1 0 16,-4 2 54-16,4 0 8 0,-7 4 2 0,7-4 0 16,-7 3-52-16,4 1-12 0,3-1 0 0,-7 4 0 15,7-1 0-15,-7 4 0 0,7 3 0 0,-7-4 0 16,0 4 0-16,3-3 0 0,1 3 0 0,-4-4 0 16,4 1 0-16,-4 0 0 0,3-1 0 0,1-2 0 0,-4 2 0 0,0-2 0 15,3 0 0-15,-3-1 0 16,0 1-48-16,7-1-13 0,-7-2-3 0,0-1 0 0,0 0 52 0,0 1 12 15,-7-4 0-15,7 0 0 0,0 1 0 0,0-4 0 0,0-3 0 0,0 0 0 32,0 0 0-32,-3 6 0 0,3-6 0 0,0 0 0 0,0 3 48 0,0-3 13 0,-7 3 3 15,-4 0 0-15,11-3 0 0,-7 0 0 0,0 0 0 0,-4 0 0 16,4 0-52-16,-10 0-12 0,6 0 0 0,-3-3 0 16,-4 3 0-16,1 0 0 0,-1 0 0 0,0-3 0 15,1 3 0-15,-4 0 0 0,3 0 0 0,-3 0 0 16,0 0 0-16,-1 0 0 0,5 3 0 0,-8-3 0 15,11 3 0-15,-4 1 0 0,4-4 0 0,-3 3 0 16,2 0-9-16,5-3-5 0,-1 3-1 0,1-3 0 16,3 0-25-1,0 0-6-15,7 0-1 0,-7 0 0 0,7 0-41 0,0 0-9 0,0 0-2 0,0 0 0 16,0 0-150-16,0 0-31 0</inkml:trace>
  <inkml:trace contextRef="#ctx0" brushRef="#br1" timeOffset="64281.29">19868 12328 1580 0,'0'0'67'0,"0"0"-54"15,0 0 67-15,0 0 14 0,0 0 2 0,0 0 1 16,0 0-53-16,0 0-10 0,0 0-2 0,0 0-1 15,0 0 17-15,8 4 4 0,-1-1 1 0,-4 3 0 16,8 0-42-16,-1 4-11 0,4 2 0 0,4 1 0 31,-7-1 0-31,3-2-9 0,3 2 9 0,1 1-13 16,0-1-39-16,-4-2-7 0,3-1-1 0,-6-3-1 0,7 1-144 0,-4-1-29 0</inkml:trace>
  <inkml:trace contextRef="#ctx0" brushRef="#br1" timeOffset="64489.86">20193 12316 2271 0,'0'0'100'0,"-7"-6"22"16,7 6-98-16,0 0-24 0,0 0 0 0,-7-3 0 16,7 3 56-16,0 0 7 0,0 0 1 0,0 0 0 15,0 0-34-15,0 0-6 0,0 0-2 0,-7 3 0 16,3 0-22-16,-3 3-18 0,7 3 3 0,-10 1 1 15,10 2-1-15,-7 1 0 0,0 3 0 0,7 2 0 16,-4-2-17-16,-3 3-3 0,7-3-1 0,-7-1 0 16,0 4-36-16,3 0-7 0,-3-3-1 0</inkml:trace>
  <inkml:trace contextRef="#ctx0" brushRef="#br1" timeOffset="65277.58">16852 13451 850 0,'0'0'17'0,"0"0"6"0,0 0-23 0,-7-6 0 0,7 6 0 0,0-7 0 16,0 7 56-16,-7-6 6 0,7 6 2 0,0-6 0 15,0 6 44-15,0-6 8 0,-3-1 3 0,3 7 0 16,0 0-38-16,-7-3-7 0,7 3-2 0,0 0 0 16,0-6-12-16,0 6-2 0,0 0-1 0,0-6 0 15,0 6-39-15,0 0-8 0,0 0-2 0,0 0 0 16,0 0 45-16,0 0 9 0,0 0 2 0,0 0 0 15,0 0-22-15,0 0-4 0,0 0-1 0,0 3 0 16,7 6-59-16,-4 4-12 0,4 2-2 0,0 4-1 16,4 3 37-16,-4 0 0 0,0 0 0 0,3 3 0 15,-2-3-59-15,-1 0-4 0,0 0-1 0,0-3 0 16,-7 0 0-16,7-1 0 0,3 1 0 0</inkml:trace>
  <inkml:trace contextRef="#ctx0" brushRef="#br1" timeOffset="65959.96">16863 13391 1788 0,'0'0'51'0,"0"0"10"0,0 0-49 0,0 0-12 0,0 0 0 15,0 0 0-15,0 0 55 0,0 0 8 0,0 0 1 0,0 0 1 16,0 0-53-16,0-3-12 0,0 3 0 0,0-6 0 15,10 0 0-15,-3 3 0 0,0-1 0 0,11 1 0 16,-7 0 16-16,10 0-1 0,-4 0 0 0,5 3 0 16,-1-3-15-16,0 0 0 0,4 3 0 0,-1-4 0 15,1 1 0-15,-7 0-20 0,6 0 4 0,-9 0 0 16,6 0 16-16,-4 0 0 0,-3 0 0 0,-3-1 0 16,0 4 0-16,3-3 0 0,-4 0 0 0,1 3 0 15,-4-3 0-15,0 3 0 0,0 0 0 0,-3-3 0 16,3 3 0-16,0 0 0 0,-4 0 0 0,-3 0 0 15,7 0 0-15,-7 0 0 0,0 0 0 0,0 0 0 16,7 0 22-16,-7 0 8 0,7 0 2 0,-7 0 0 16,0 0-15-16,0 0-2 0,4 0-1 0,-4 0 0 15,0 0 3-15,0 0 1 0,0 0 0 0,0 0 0 16,0 0 32-16,0 0 6 0,0 0 2 0,0 0 0 16,0 0-42-16,0 0-8 0,0 3-8 0,7 0 12 15,-7 3-12-15,7 1 0 0,-7-1 0 0,4 0 0 16,-1 4 0-16,1 2 0 0,-1-2 0 0,1 2 0 0,-1 1 0 0,1 2 0 15,3-2 0-15,-4-1 0 0,1 4 0 0,-1-3 0 16,1 2 0-16,-1-2 0 0,1-1 0 0,-1 1 0 16,1-1 0-16,-4-2 0 0,4-1-16 0,-4 1-6 0,3-4-1 0,-3 0 0 15,0 1 12-15,0-4 3 0,0 3 0 0,-3-3 0 16,3-3 8-16,0 0-10 0,0 0 10 0,-4 6-10 16,4-6 10-16,-4 0 0 0,4 0 0 0,-7 3-8 15,0 1 18-15,4-4 4 0,-4 3 1 0,0-3 0 16,-4 3 6-16,8-3 2 0,-8 0 0 0,-3 0 0 15,3 0-23-15,-3-3 0 0,-3 3 0 0,-1 0 0 16,7-3 0-16,-6 3 0 0,3-4 0 0,-4 4 0 16,0 0 0-16,1 0 0 0,-1 0 0 0,4 0 0 15,-4 0 32-15,1 4 3 0,-1-4 0 0,0 3 0 16,11-3-26-16,-10 0-9 0,6 0 0 0,-3 0 9 16,3 0-37-16,4 3-8 0,-3-3-2 0,3 0 0 15,0 0 38-15,-4 0 0 0,11 0 0 0,0-3 0 16,0 3-59-16,0 0-4 0,0 0-1 0,-7 0 0 15,7 0 0-15,0 0 0 0,0 0 0 0</inkml:trace>
  <inkml:trace contextRef="#ctx0" brushRef="#br1" timeOffset="66201.27">16887 13420 1337 0,'0'0'28'0,"0"0"6"0,0 0-34 16,0 0 0-16,0 0 0 0,0 0 0 0,0 0 109 15,0 0 15-15,0 0 4 0,0 0 0 0,0 0-52 0,0 0-11 0,11 0-1 0,-4 3-1 16,0 0-55-16,4 0-8 0,6 3-8 0,1 1 8 16,0-1-20-16,-4 0 4 0,10 4 0 0,-6-4 0 31,0 3-45-31,6-3-9 0,-2 1-2 0,-8-4 0 0,3 3-48 0,1-3-11 15,-4 0-1-15</inkml:trace>
  <inkml:trace contextRef="#ctx0" brushRef="#br1" timeOffset="66413.67">17265 13376 2127 0,'0'0'94'0,"0"0"20"15,0 0-91-15,0 0-23 0,-4 0 0 0,4 0 0 16,-7-3 51-16,0 3 5 0,7 0 2 0,-7 3 0 16,0-3-36-16,0 3-7 0,0 0-2 0,4 0 0 15,-5 3-13-15,1 1 0 0,0-1 0 0,0 3 0 16,4 1-38-16,-8-1-14 0,8 4-2 0,-4-1-1 16,0 1-58-16,0-1-12 0,3 1-3 0</inkml:trace>
  <inkml:trace contextRef="#ctx0" brushRef="#br1" timeOffset="66953.16">18337 13329 1810 0,'0'0'80'0,"0"0"17"16,0 0-77-16,0 0-20 0,0 0 0 0,0 0 0 0,0 0 88 0,0 0 13 0,0 0 3 0,0 0 1 15,0 0-33-15,0 0-6 0,0 0-2 0,0 0 0 16,0 6-51-16,4 3-13 0,-1 1 0 0,1 2 0 16,0 1 0-16,-1 3 0 0,4 2 0 0,-3-2 0 31,3 3-48-31,-4 0-13 0,4-1-3 0,-3-2 0 15,-1 0 0-15,1-4 0 0,3 1 0 0</inkml:trace>
  <inkml:trace contextRef="#ctx0" brushRef="#br1" timeOffset="67576.99">18359 13360 1824 0,'-4'-6'76'15,"4"6"-60"1,-3-3 89-16,3 3 19 0,0 0 3 0,0 0 1 15,0 0-103-15,0 0-25 0,0 0 0 0,0-7 0 16,3 1 0-16,1 3 0 0,3 0 0 0,0 0 0 16,3 0 0-16,4-1 0 0,4-2-9 0,0 0 9 15,-1 0-14-15,4-1 4 0,-3-2 1 0,3 3 0 16,0-4 9-16,4 1 0 0,-4-4 0 0,0 4 0 16,1-1 0-16,-1 1 0 0,0 3 10 0,0-4-10 15,-3 4 0-15,-1 0 0 0,1 0 0 0,0-1 0 16,-4 4 14-16,0-3-3 0,0 3-1 0,0-4 0 15,-3 4-10-15,-4 0 0 0,3 3 0 0,-3 0 0 0,0-3 0 16,-3 3-17-16,3 0 4 0,-3 0 1 16,-1-3 12-16,-3 3 16 0,7 0-3 0,-7 0-1 0,0 0-12 0,0 0-13 0,0 0 2 15,0 0 1-15,0 0 10 16,0 0 14-16,0 0-3 0,0 0-1 0,4 0-10 0,-4 0 0 16,3 3 0-16,1 0 0 0,-1 0 53 0,-3 4 9 0,4-4 2 0,-1 3 0 15,1 3-64-15,-4 1-13 0,3-1-3 0,1 4 0 16,-1-1 26-16,1 1 5 0,-4 3 1 0,3-1 0 15,1-2-16-15,-4-1 0 0,4-2 0 0,-4 2 0 16,0 1-10-16,0-4-5 0,3 4-1 0,-3-4 0 16,4 1-25-16,-4-4-6 0,0 3-1 0,0-2 0 15,0-4 39-15,0 3 9 0,0-3 0 0,0-3 0 16,0 0 0-16,0 0 0 0,0 0 0 0,0 0 0 16,0 0 0-16,-4 6 0 0,4-6 0 0,0 0 0 15,0 0 0-15,-3 3 0 0,3-3 0 0,-8 4 0 16,1-1 0-16,0-3 0 0,0 3 0 0,-3-3 0 15,-1 0 0-15,-3 3 0 0,0-3 0 0,-4 0 0 16,1 3 0-16,-5-3 0 0,1 0 0 0,-3 3 0 16,-1-3 0-16,0 0 0 0,1 3 0 0,-1-3 0 15,0 4 49-15,4-4 12 0,0 3 3 0,0 0 0 16,3 0-52-16,0-3-12 0,4 3 0 0,-3 3 0 16,2-2 0-16,1-1 0 0,4 0 0 0,-4-3 0 15,0 3-38-15,10 0-10 0,-3-3-3 0,0 0 0 16,7 0-21-16,-4 0-4 0,4 0 0 0</inkml:trace>
  <inkml:trace contextRef="#ctx0" brushRef="#br1" timeOffset="67808.37">18436 13304 1579 0,'0'0'32'0,"0"0"10"0,0 0-34 0,0 0-8 0,0 0 0 0,0 0 0 16,0 0 67-16,0 0 11 0,0 0 2 0,0 0 1 15,0 0-27-15,0 0-6 0,0 0 0 0,7 0-1 16,0 3-59-16,0 0-11 0,0 0-2 0,4-3-1 16,0 3-10-16,-1 0-1 0,1 0-1 0,3-3 0 15,0 4 22-15,4-1 5 0,-1-3 1 0</inkml:trace>
  <inkml:trace contextRef="#ctx0" brushRef="#br1" timeOffset="68033.15">18870 13231 2066 0,'0'0'43'0,"0"0"10"16,0 0-42-16,0 0-11 0,-7 0 0 0,0 0 0 15,3 0 86-15,4 0 15 0,-7 0 3 0,0 4 1 16,7-4-65-16,-3 0-14 0,-4 0-2 0,0 3-1 16,0 0-23-16,3 0 0 0,-6 0 0 0,2 3 0 0,1 1 0 15,0-1 0-15,0 3 0 0,0-2 0 16,0 2-57-16,0 0-16 0,0 4-3 0,0-4-1 16,3 1-133-16,1 2-26 0</inkml:trace>
  <inkml:trace contextRef="#ctx0" brushRef="#br1" timeOffset="68589.3">19223 13156 1552 0,'0'0'44'0,"0"0"10"0,0 0-43 0,0 0-11 0,0 0 0 0,0 0 0 16,0 0 104-16,0 0 20 0,0 0 3 0,0 0 1 16,0 0-52-16,0 0-9 0,0 0-3 0,0 0 0 15,0 0-51-15,0 6-13 0,0 4 0 0,0-1 0 16,3 4 0-16,-3 3 0 0,4 2 0 0,-1 1 0 16,4-3 0-16,-3 3 0 0,0-1 0 0,3-2 0 15,-4 0-48-15,1-4-13 0,-1 1-3 0,4-1 0 16,-3 1 0-16,-1-7 0 0,1 4 0 0,-1-7 0 15,1 3-116-15,-1-3-24 0</inkml:trace>
  <inkml:trace contextRef="#ctx0" brushRef="#br1" timeOffset="69112.88">19311 13225 2026 0,'-3'-6'57'0,"-1"-3"14"15,0-1-57-15,4 4-14 0,0 0 0 0,0 6 0 16,0-7 36-16,0 1 5 0,0 6 1 0,0-6 0 15,4 3-15-15,0-4-3 0,-1 1-1 0,4 3 0 16,0-3-23-16,4-1-10 0,-1 4 1 0,-3-3 0 16,4 0 9-16,0-1 0 0,-1 1 0 0,1 0 0 15,-1 0 0-15,4-4 0 0,-3 4 8 0,0 0-8 0,-1-1 8 0,-3 1-8 0,0 3 10 0,0 0-10 16,0 0 0-16,-7 3 0 16,4-3 0-16,-4 3 0 0,0 0 57 0,0 0 6 0,0 0 1 15,0 0 0-15,0 0-52 0,0 0-12 0,0 0 0 0,0 0 0 16,7 0 0-16,-7 0 0 0,3 3 0 0,1 0 0 31,3 0 0-31,-3 3 0 0,-1 1 0 0,1-1 0 0,-1 3 0 0,4 1 0 0,-3 2 0 0,-1 1 0 31,4-4-48-31,-3 4-13 0,3-1-3 0,-4 1 0 0,1-4 52 0,0 4 12 0,3-1 0 0,-4-2 0 16,1 2 0-16,-1-2 0 0,4-1 0 0,-3-3 0 16,-1 4 0-16,1-4 0 0,-1 0 0 0,1 1 0 15,-1-1 0-15,-3-6 0 0,4 6 0 0,-1-3 0 16,-3-3 0-16,0 6 0 0,4-2 0 0,-4-4 0 15,0 0 0-15,0 0 0 0,0 6 0 0,0-6 0 16,0 0 0-16,0 0 0 0,0 6 0 0,0-6-9 16,0 0 9-16,0 0 0 0,0 0 0 0,0 0 0 15,0 0 0-15,0 0 0 0,0 0 0 0,0 0 0 16,-4 3 0-16,4-3 0 0,-3 3 0 0,-4 1 0 16,-4-1 56-16,1-3 6 0,-1 3 2 0,-3 0 0 15,0 0-52-15,-7-3-12 0,3 3 0 0,-3 0 0 16,7 0 0-16,-4 1-13 0,1 2 2 0,-1-3 1 15,0 3-9-15,4-3-1 0,0 1-1 0,0 2 0 16,-4-3-163-16,4 0-33 0,-3 0-7 0</inkml:trace>
  <inkml:trace contextRef="#ctx0" brushRef="#br1" timeOffset="69309.31">19300 13134 1804 0,'0'0'37'0,"0"0"10"0,0 0-38 0,0 0-9 0,0 0 0 0,0 0 0 15,0 0 57-15,0 0 10 0,0 0 1 0,0 0 1 16,0 0-17-16,0 0-4 0,0 0-1 0,4 7 0 16,0-1-75-16,-1 0-16 0,4 3-2 0,0 1-1 15,0-1-13-15,0 1-4 0,0-1 0 0</inkml:trace>
  <inkml:trace contextRef="#ctx0" brushRef="#br1" timeOffset="69477.41">19470 13191 1789 0,'0'0'37'0,"0"0"9"16,0 0-37-16,0 0-9 0,0 0 0 0,0 0 0 15,0 0 112-15,0 0 20 0,0 0 4 0,0 0 0 16,0 0-108-16,0 0-28 0,0 0 0 0,-4 6 0 15,1 0-46-15,-1 7-14 0,1-4-4 0,-1 4 0 16,1-4-102-16,-1 4-21 0,4-1-4 0</inkml:trace>
  <inkml:trace contextRef="#ctx0" brushRef="#br1" timeOffset="70294.35">15247 13727 1094 0,'0'0'46'16,"0"0"-37"0,0 0 131-16,0 0 27 0,0 0 5 0,0 0 0 15,0 0-71-15,0 0-14 0,0 0-3 0,0 0-1 16,0 0 9-16,0 0 1 0,0 0 1 0,0 0 0 15,0 0-48-15,0 6-10 0,0 0-1 0,0 7-1 16,4-4-52-16,-1 7-10 0,1 3-3 0,-1 3 0 16,4 0-1-16,-3 6-1 0,3-3 0 0,-4 3 0 15,4 1 25-15,-3-4 8 0,3 3 0 0,0 0 0 16,-3-6-56-16,-1-3-5 0,1 3-1 0,3-3 0 16,-4 3-104-16,1-7-21 0,3-2-4 0</inkml:trace>
  <inkml:trace contextRef="#ctx0" brushRef="#br1" timeOffset="70814.36">15296 13852 1806 0,'-3'-6'51'0,"-1"0"12"0,4 6-51 0,-3-6-12 0,3 6 0 0,-4-7 0 16,4 7 44-16,0 0 7 0,0 0 1 0,0-6 0 15,0 6-25-15,0-6-5 0,4-1-1 0,3 4 0 16,-4-3-21-16,8 3 8 0,0 0-8 0,-1 0 0 15,4-4 0-15,0 1-20 0,4 0 4 0,0-4 1 16,-1 4 15-16,5-6 0 0,-1 2 0 0,0 1 0 16,4-4 0-16,-8 1 0 0,8 2 0 0,-4-5 0 15,0 5 18-15,-3 1 6 0,3-1 2 0,-3 4 0 16,-4 0-18-16,-4 3-8 0,-3-4 8 0,0 4-8 16,1 0 16-16,-5 3-3 0,-3 0 0 0,0 0 0 15,0 0 7-15,0 0 0 0,0 0 1 0,0 0 0 16,0 0-3-16,0 0-1 0,0 0 0 0,0 6 0 15,4 1-17-15,-4 2 0 0,0 1 0 0,0 2 0 16,0 4-12-16,0-1 12 0,0 4-13 0,0 0 5 16,3 3 8-16,4-3 0 0,-7 3-9 0,0 0 9 15,4 0 0-15,-1 0 0 0,1 3-9 0,3-3 9 16,-7 0 0-16,3 0 0 0,4-1 0 0,-3-2 0 16,-1 0 0-16,4-3 0 0,-3-1 0 0,0-2 0 15,-1 0-8-15,4-4 8 0,-7 0-12 0,4-2 12 0,-1 2-13 0,-3-3 4 0,0 1 1 16,0-4 0-1,0 0 8-15,0-3-8 0,0 6 8 0,0-6-8 16,0 0 8-16,0 0 0 0,0 0 8 0,-7 3-8 0,-3-3 18 16,2-3-1-16,1 3 0 0,0-3 0 0,-3 0 3 0,-1 6 1 0,-3-3 0 0,-4 3 0 15,4-6 1-15,0 3 0 0,-3-3 0 16,-1 3 0-16,0-3-5 0,-3 3-1 0,4-3 0 0,-1 3 0 16,0 0-27-16,1 0-5 0,-1 0-2 0,0 0 0 15,4 0-49 1,-3 3-9-16,2-3-3 0</inkml:trace>
  <inkml:trace contextRef="#ctx0" brushRef="#br1" timeOffset="71065.2">15296 13774 1497 0,'0'0'32'0,"0"0"8"0,0 0 0 0,0 0 4 0,0 0-36 16,0 0-8-16,0 0 0 0,0 0 0 0,0 0 38 0,8 3 6 15,-5 0 0-15,8 3 1 16,-4 1-60-16,7 2-12 0,-4 4-2 0,4-10-1 0,1 6 17 0,2 1 3 16,-3-1 1-16,0 0 0 0,1-2 9 0,-1 2 0 15,0 1 0-15,0-4 8 16,4 0-72-16,-4 3-15 0,0-2-2 0,0-4-1 0</inkml:trace>
  <inkml:trace contextRef="#ctx0" brushRef="#br1" timeOffset="71276.24">15670 13746 1829 0,'0'0'52'0,"0"0"11"0,0 0-51 0,0 0-12 0,0 0 0 0,0 0 0 16,0 0 104-16,0 0 17 0,0 0 4 0,0 0 1 15,0 0-58-15,-7 0-12 0,7 0-3 0,-3 6 0 16,-4-3-42-16,0 0-11 0,3 4 0 0,-3-1 0 16,0 3-9-16,7 1-4 0,-7 5-1 0,3-2 0 15,-3 6-26-15,4-1-6 0,-1 4-1 0,1-3 0 16,3 3-218-16,-4 0-44 0,8 13-9 0,-4-7-2 16</inkml:trace>
  <inkml:trace contextRef="#ctx0" brushRef="#br1" timeOffset="72116.61">19791 13830 1608 0,'0'0'45'0,"0"0"11"0,0 0-44 0,0 0-12 0,0 0 0 0,0 0 0 16,0 0 103-16,0 0 18 0,0 0 4 0,0 0 1 15,0 0-60-15,0 0-12 0,0 0-2 0,0 0-1 16,3 4-15-16,-3 2-4 0,4 0 0 0,-4 7 0 16,0-4-51-16,3 7-10 0,-3-1-3 0,0 4 0 0,7 3 52 0,-3 0 9 15,-4 0 3-15,7 0 0 0,-7-3-32 0,7 0 8 16,-7-1-8-16,4-2 0 31,-4 3-24-31,7-3-7 0,-7-4-1 0,7 1-1 0,-7-1-25 0,3-2-5 0,-3-4-1 0,7-3 0 16,-7-3-117-16,0 0-24 0,0 6-5 0,0-6-1 0</inkml:trace>
  <inkml:trace contextRef="#ctx0" brushRef="#br1" timeOffset="72679.55">19844 13984 1695 0,'0'0'37'0,"-7"-3"8"0,7-3 2 0,-7-1 1 0,3-2-39 0,4 6-9 15,0 3 0-15,-7-6 0 0,7 6 64 0,0-7 12 16,0 7 1-16,0-3 1 0,0 3-66 0,0 0-12 0,0 0 0 0,0-9-10 16,0 2 10-16,0 4 0 0,7 0 0 0,-3-3 0 15,3 3 0-15,0 0 0 0,3-4 0 0,4 1 0 16,-3 3 0-16,0-3 0 0,3-1 0 0,3 1 0 16,-6 0 0-16,7-4 0 0,-4 4 0 0,3-3 0 15,1 3 21-15,0-4 7 0,-1 4 0 0,8 0 1 31,-7-1-46-31,-1 1-10 0,8 0-1 0,-7-1-1 0,3 1 29 0,0 0 0 0,-7 3 0 0,4 0 0 16,-8 0 0-16,1-1 0 0,-1 1 0 0,-3 3 0 16,0-3 45-16,-7 3 15 0,4 0 4 0,-4 0 0 15,0 0-52-15,7 0-12 0,-7 0 0 0,0 0 0 16,4 0 0-16,-4 0 0 0,0 0 0 0,0 0 0 16,3 3 0-16,4 0 0 0,-3 1 0 0,-1-1 0 15,1 3 0-15,-1 0 0 0,-3 0 0 0,4 1 0 16,-1 5 0-16,1-2 0 0,-4-1 0 0,3 4 0 15,-3-1 0-15,4 1 0 0,-1 2 0 0,1-8 0 0,-4 5 0 16,4 1 0-16,-4-1 0 0,0 1 0 0,3-4 54 0,-3 1 8 16,4-1 2-16,-4-3 0 15,0 1-103-15,0-1-20 0,0 0-4 0,0-6-1 0,0 6 52 0,0-6 12 16,0 0 0-16,0 0 0 0,0 10 0 0,0-10 0 16,0 0 0-16,0 0 0 0,0 0 0 0,-4 0 0 15,1 3 0-15,-1 0 0 0,-3 0 48 0,0 0 13 16,0 0 3-16,-4-3 0 0,1 4-52 0,-4-1-12 15,-4 3 0-15,0-6 0 0,1 0 0 0,-1 6 0 16,-3-3 0-16,0-3 0 0,3 0 0 0,4 4 0 0,-4-4 0 16,1 3 0-16,3-3 54 0,3 3 8 0,-7-3 2 0,8 0 0 31,3 0-103-31,-7-3-20 0,3 6-4 0,0-3-1 16,4 0 0-16,0 0 0 0,-3 0 0 0,3 0 0 15,0 0-14-15,3 3-3 0,-3-3-1 0,-4 0 0 16,4 0-146-16,0 0-28 0</inkml:trace>
  <inkml:trace contextRef="#ctx0" brushRef="#br1" timeOffset="72912.26">19861 13915 1519 0,'0'0'43'0,"0"0"9"0,0 0-41 15,0 0-11-15,0 0 0 0,0 0 0 0,0 0 80 16,0 0 13-16,0 0 3 0,0 0 1 0,0 0-33 0,0 0-8 15,0 0 0-15,0 0-1 0,0 0 6 0,0 0 2 16,0 0 0-16,0 0 0 0,7 0-18 0,-3 0-3 16,10 3-1-16,-10 0 0 0,10 0-41 0,-4 1 0 15,4 2 0-15,4 0-11 16,0-3-37-16,-8 4-8 0,8-4-2 0,0 3 0 16,-1-3-151-16,1 3-31 0,-1-6-5 0,1 0-2 0</inkml:trace>
  <inkml:trace contextRef="#ctx0" brushRef="#br1" timeOffset="73079.81">20271 13824 2030 0,'0'0'57'0,"0"0"14"0,0 0-57 0,0 0-14 0,0 0 0 0,0 0 0 16,0 0 70-16,0 0 11 0,-7 3 3 0,-1 0 0 16,1 4-70-16,0-1-14 15,-3 3 0-15,-1 4 0 0,1-1-18 0,3 1 1 0,-4 6 0 0,-3 0 0 31,3-1-89-31,1 4-18 0,3 0-3 0,-4-3-717 0</inkml:trace>
  <inkml:trace contextRef="#ctx0" brushRef="#br1" timeOffset="74078.27">12686 13423 1728 0,'0'0'38'0,"0"0"8"0,0 0 2 0,0 0 0 0,0 0-39 0,0 0-9 0,0 0 0 0,0 0 0 15,0 0 65-15,0 0 11 0,0 0 3 0,0 0 0 16,0 0-24-16,0 0-5 0,0 0-1 0,0 0 0 15,0 0 12-15,0 0 3 0,0 0 0 0,0 0 0 16,0 0-52-16,0 0-12 0,0 0 0 0,7 6 0 0,4 3 0 0,-4 1 0 16,3 6 0-16,1 2 0 0,3-2 0 0,4 6 0 15,-8-3 0-15,4 3 0 0,-3-3 0 0,3-1 0 16,-4 1 0-16,1-3 0 16,3 3-48-16,-7-1-13 0,4 1-3 0,-4-3 0 15,3 3-26-15,-3-10-6 0,-3 1 0 0,3-1-1 16,0-3-152-16,-3 1-31 0,3 5-5 0,-7-12-2 0</inkml:trace>
  <inkml:trace contextRef="#ctx0" brushRef="#br1" timeOffset="74429.67">12841 13536 1728 0,'0'0'38'0,"0"0"8"0,0 0 2 0,0 0 0 0,0 0-39 0,0 0-9 15,0 0 0-15,0 0 0 0,0 0 53 0,0 0 9 0,0 0 2 0,0 0 0 31,0 0-103-31,0 0-20 0,7 0-4 0,0 0-1 0,4-7 52 0,-4 1 12 0,0 3 0 0,3-3 0 16,1-1 0-16,0-2 0 0,3 3 0 0,-4-4 0 16,1 1 0-16,0-4 0 0,-4 1 0 0,0 2 0 15,0 1 0-15,0 0 0 0,0-1 0 0,-4 4 0 16,1-3 32-16,-1 2 8 0,-3 1 3 0,4 0 0 16,-4 6-18-16,0-7-3 0,0 1-1 0,0 6 0 15,-4-6-21-15,4 0 0 0,0 6 0 0,-3-4 0 16,3 4 82-16,0 0 12 0,0-9 2 0,0 9 1 0,0 0-1 15,0 0-1-15,0 0 0 0,0 0 0 0,0 0-76 16,0 0-19-16,0 0 0 0,0 0 0 0,0 0 0 16,0 0 0-16,0 0 0 0,0 0 0 0,3 9 0 0,1-5 0 15,7 5 0-15,-4 4 0 0,3 2 0 0,1 1 0 16,3 3 0-16,-4 3 0 16,1-7-48-16,0 4-12 0,-1 0-4 0,1 3 0 15,-1-6-109-15,4 2-23 0,-10-2-4 0,7-3 0 0</inkml:trace>
  <inkml:trace contextRef="#ctx0" brushRef="#br1" timeOffset="74686.79">13254 13369 2278 0,'0'0'50'0,"0"0"10"0,0 0 3 0,0 0 1 0,0 0-51 0,0 0-13 0,0 0 0 0,0 0 0 15,0 0 34-15,0 0 4 0,0 0 1 0,0 0 0 16,0 0-31-16,7 4-8 0,0-1 0 0,0 0 0 15,0 6 0-15,4-2 0 0,-1 8 0 0,-3-5 0 16,4 2 0-16,-1 1 0 0,-2-1 0 0,2 4 0 16,-3-7 0-16,4 4 0 0,-4-1 0 0,0 1 0 15,0-4-50-15,-4 1-11 0,1-1-3 0,3 1 0 16,-7-1 52-16,4-3 12 0,-1-3 0 0,-3-3 0 16,0 0-42-16,0 0-6 0,0 0 0 0,0 0-1 15,0 0-75-15,0 0-16 0,-7-6-2 0,0-3-610 16</inkml:trace>
  <inkml:trace contextRef="#ctx0" brushRef="#br1" timeOffset="75014.38">13335 13404 640 0,'-4'-13'0'0,"-3"4"0"16,4-10 0-16,-4 0 0 0,0 1 0 0,-4-1 0 16,4-3 306-16,4 3 62 0,-4 0 12 0,0 0 2 0,3 4-202 0,-3 2-41 15,7 4-8-15,-7-1-2 0,3 4-52 0,4 0-10 16,0 6-3-16,0 0 0 0,0 0-51 0,0 0-13 16,0 0 0-16,0 0 0 15,0 0-48-15,4 3-13 0,3 0-3 0,4 3 0 0,-1 4 52 0,4-1 12 16,0 7 0-16,4-1 0 0,-4 1 0 0,4 3 0 15,-1 0 0-15,-3-10 0 0,4 7 0 0,-4-4 0 16,0-2 0-16,0-1 0 16,1 4-54-16,-1-4-8 0,-4 1-2 0,1-1 0 0,-4-6 52 0,3 3 12 15,-2 1 0-15,-1-1 0 0,-4 0 0 0,1-3 0 16,-4-3 0-16,0 0 0 0,0 0 0 0,0 0 0 16,0 0 0-16,0 0 0 0,0 0 48 15,0 0 13-15,0 0 3 0,0 0 0 0,0 0-52 0,0 0-12 0,-4 0 0 0,-6 0 0 16,-1 0 0-16,-3 0 0 0,-4 0 0 0,1 3 0 15,-1-3 0-15,-3 4 0 0,0-1 0 0,3 0 0 16,0 0 0-16,1 3 0 16,3 4 0-16,-1-10 0 15,5 6-48-15,3-3-13 0,0 0-3 0,3 0 0 16,1 1-186-16,3-4-38 0,0 0-7 0,0 0-1 0</inkml:trace>
  <inkml:trace contextRef="#ctx0" brushRef="#br1" timeOffset="75847.18">13670 13166 1552 0,'0'0'44'0,"0"0"10"0,0 0-43 0,0 0-11 0,0 0 0 0,0 0 0 16,0 0 102-16,0 0 18 0,0 0 4 15,0 0 1-15,0 0-26 0,0 0-6 0,0 0-1 0,0 0 0 16,0 0-43-16,0 0-9 0,0 0-1 0,0 0-1 15,0 6-38-15,0 0-23 0,4 4 3 0,-1-1 1 16,1 7 3-16,-1-1 0 0,4 1 0 0,0-3 0 16,-3 2 16-16,3-2 0 0,-4-4-8 0,1 1 8 15,0-1 0-15,-4-3 0 0,3 1 0 0,-3-7 0 16,0 0 0-16,0 0 11 0,0 0-2 0,0 0 0 0,0 0-9 0,0 0 0 16,0 0 0-16,0 0 0 15,0 0-26-15,0-7-7 0,0-8-2 0,0 2 0 0,-3-3 35 0,3 4 0 16,7-4 0-16,-7 0 0 0,0 4 35 0,0-1 13 15,0 1 4-15,0 2 0 0,0 1-2 0,0 0 0 16,7-1 0-16,-7 1 0 0,0 6-19 0,0 3-4 16,3-7-1-16,-3 7 0 0,0 0-26 0,4-3 0 15,-1 3 0-15,4 0 0 0,4 0 0 0,-4 3 0 16,4 4 0-16,-4-1 0 16,7 0-46-16,-4 4-14 0,1-4-4 0,-1 0 0 0,1 0 52 0,0 1 12 15,-1-1 0-15,-3 0 0 0,0 1-13 0,-3-4 0 16,3 0 0-16,-7 0 0 15,10 0-31-15,-10-3-5 0,4 0-2 0,0-3 0 0,3 0 26 0,0 0 5 0,-4-4 0 0,4 1 1 32,0 0-9-32,4-4-1 0,-4-2-1 0,0-1 0 0,-4-2 12 0,8 2 2 0,-4-3 1 0,-7 1 0 15,7 2 63-15,-3 1 13 0,-4-1 3 0,3 1 0 16,-3 5 35-16,4-2 7 0,-4 9 2 0,-4-6 0 16,4 6-71-16,0 0-13 0,0 0-4 0,0 0 0 15,0 0-20-15,0 0 0 0,7 0 0 0,0 0 0 16,7 3-47-16,-3 0-13 0,-4 3-4 15,7 4 0-15,-3-1 0 0,3 4 0 0,-7-4 0 0,7 4-614 16,-3-1-123-16</inkml:trace>
  <inkml:trace contextRef="#ctx0" brushRef="#br1" timeOffset="77228.67">17900 14451 925 0,'0'0'26'0,"0"0"6"0,0 0-32 0,0 0 0 0,0 0 0 0,0 0 0 0,0 0 77 0,0 0 9 16,0 0 2-16,0 0 0 0,0 0-12 0,0 0-3 16,0 0 0-16,0 0 0 0,0 0-9 0,0 0-3 15,0 0 0-15,0 0 0 0,0 0 8 0,0 0 2 16,0 0 0-16,0 0 0 0,0 0-11 0,0 0-3 16,0 0 0-16,0 0 0 0,0 0-22 0,0 0-5 15,0 0-1-15,0 0 0 0,0 0-13 0,0 0-4 16,0 0 0-16,0 0 0 15,0 0-34-15,0 0-7 0,0 6-2 0,0 1 0 0,0-1 31 0,0 0 0 16,3 1 0-16,-3-1 0 0,4 6 14 0,-4-2 9 16,4-1 1-16,-4 4 1 0,3 2-25 0,1 1 0 15,-1 3 0-15,1 0 0 0,-1 3-20 0,1 0-2 0,-1-4-1 0,1 1 0 16,-1 3 23-16,1-3 0 0,-4 3 0 0,3 0 0 16,1 3 0-16,-1-3 0 0,-3 0 0 15,4 3 0-15,-1-3 16 0,1 0 7 0,-4 0 1 0,3 3 1 16,1 0-40-16,-4 3-8 0,4-6-1 0,-4 6-1 15,0-6 25-15,0 3 0 0,3-3 0 0,-3 3 0 16,4 1 18-16,-4-1 9 0,0-3 1 0,3 3 1 16,-3-3-20-16,0 0-9 0,4-4 8 0,-4 4-8 15,0-3 0-15,3 0 8 0,-3 0-8 0,4 0 0 16,-4-1 0-16,0-2 0 0,0 3 8 0,3-3-8 0,-3-4 0 16,0 4 10-16,0-4-10 0,0 4 10 15,0-10-2-15,0 7-8 0,0-4 12 0,0 4-4 0,0-7-8 0,0 3 12 16,4 4-12-16,-4-7 12 0,0 4-12 0,0 2 0 15,0-6 0-15,0 7 0 0,3-10 12 0,-3 10-2 16,0-7-1-16,0 3 0 0,0-2-9 0,0-1 0 16,0 0-12-16,0 0 12 0,0 1 0 0,0-4 0 15,0 3 0-15,0 0 12 0,0 1-12 0,0-7 0 16,0 6 0-16,0 0 0 0,0-3 0 0,0 4 0 16,0-1 0-16,0-6 0 0,0 3 8 0,0-3-8 15,0 0 12-15,0 6-4 0,-3 1-8 0,3-7-9 16,0 0 9-16,0 0-13 0,0 0 13 0,0 0 0 0,0 0 0 0,0 0 0 15,0 0-23-15,0 0-1 0,0 0-1 0,0 0 0 32,0 0-165-32,0 0-33 0,0 0-6 0</inkml:trace>
  <inkml:trace contextRef="#ctx0" brushRef="#br1" timeOffset="77761.33">17808 15455 1552 0,'0'0'44'0,"0"0"10"0,-3-7-43 0,3 7-11 0,-4-6 0 0,4 6 0 15,0 0 104-15,-3-6 20 0,3 6 3 0,-4-7 1 16,4 7-65-16,-3-3-13 0,3 3-2 0,0 0-1 16,0 0-24-16,-4-6-5 0,4 6-1 0,0 0 0 0,0 0 38 0,0 0 7 15,0 0 2-15,0 0 0 0,0 0 0 0,0 0 0 16,0 0 0-16,0 0 0 0,0 0-52 0,0 0-12 15,0 0 0-15,0 0 0 0,0 0 54 0,0 0 8 16,0 0 2-16,0 0 0 0,0 0-52 0,0 0-12 16,4 6 0-16,3-3 0 15,-4 4-48-15,8 5-13 0,-4 4-3 0,3-3 0 0,1 2 52 0,0 4 12 16,3-3 0-16,0 2 0 0,-4-2 0 0,1 9 16 16,3-3-3-16,-3-6-1 0,-1 9-12 0,1-9 0 15,-1 6 0-15,1-10 0 0,-4 10 0 0,4-6 0 16,-4-1 0-16,3 1 0 0,1-3 0 0,-4-1 0 0,0-2 0 15,0-4 0-15,0 3-9 0,-3-2-2 0,-1-1 0 16,4-3 0-16,-3 0 11 16,-1 0 0-16,4-3 0 0,-7 0 0 0,4 0 0 0,-4 0 0 0,7 0 8 15,-4-3-8-15,4 0 0 0,-3 0 0 0,3 0 0 0,-3 0-8 16,3-4 8-16,0 1 0 0,0-3 0 0,-4 2 0 16,4-2 0-16,-3 0 0 0,3-1 0 0,-4-2 0 15,1 2 0-15,3 1 0 0,-3-1 0 0,-1-2 0 16,4 2 0-16,-3 1 0 0,-1-4 0 0,4 4 0 15,-3-3 0-15,3 2 0 0,-4 1 0 0,4-1 0 16,0 1 0-16,-3-1 0 0,3 4 0 0,-3 0 0 16,-1 0-104-16,4-1-20 0,-3 4-3 0,-4 3-1 15,3-6-52-15,-3 6-10 0,0 0-2 0,7 0-1 16</inkml:trace>
  <inkml:trace contextRef="#ctx0" brushRef="#br1" timeOffset="78611.96">17911 14504 1497 0,'0'0'32'0,"0"0"8"0,0 0 0 0,0 0 4 0,0 0-36 0,0 0-8 16,0 0 0-16,0 0 0 0,0 0 102 0,0 0 18 15,0 0 4-15,0 0 1 0,0 0-54 0,0 0-11 16,0 0-3-16,0 0 0 0,0 0-6 0,0 0-2 15,0 0 0-15,0 0 0 0,0 0-26 0,0 0-6 16,0 0-1-16,0 0 0 0,0 7-25 0,0-1-6 16,3 3-1-16,1 4 0 15,-1 6-18-15,1 0-4 0,3 6-1 0,-4 0 0 0,4 0 52 0,0 3 11 0,0 3 1 0,0 4 1 16,0-4-26-16,1 4 0 0,-1-1 0 0,-4 4 0 16,4-4-12-16,0 4 1 0,-3 3 1 0,-1 0 0 15,4-4-2 1,-3 4-1-16,-1-3 0 0,1 2 0 0,-1-2 1 0,1-4 1 15,0 1 0-15,-1-1 0 0,1-5 11 0,-4 2 0 0,3 0 0 0,1-2 0 16,-1-7 0-16,-3-1 0 0,4-2 0 0,-4 3 0 16,0-6 12-16,0 3-3 0,0-7 0 0,0-2 0 15,0 2-9-15,0-2 0 0,0-4 0 0,0 0 0 16,0 0 33-16,0-6 5 0,0 7 1 0,0-7 0 16,0 6-11-16,0-6-3 0,0 0 0 0,0 0 0 15,0 0-25-15,0 0 0 0,0 3-9 0,0-3 9 0,0 0 0 0,0 0 0 16,0 0 0-16,0 0 0 15,0 0-32-15,0 0-10 0,0 0-2 0,0 0 0 16,0 0-115-16,0 0-23 0,-4 0-5 0,-3-9-625 16</inkml:trace>
  <inkml:trace contextRef="#ctx0" brushRef="#br1" timeOffset="78946.42">17886 15345 1882 0,'0'0'41'0,"0"0"9"0,0 0 2 0,0 0 1 0,0 0-42 0,0 0-11 16,0 0 0-16,0 0 0 0,0 0 70 0,0 0 12 16,0 0 2-16,0 0 1 0,0 0-24 0,0 0-5 15,0 0 0-15,-4 0-1 0,4 0 14 0,0 0 3 0,0 0 1 0,0 0 0 16,0 0-58-16,0 0-15 0,0 0 0 0,0 0 0 16,0 0 0-16,0 0 0 0,0 0 0 0,0 6 0 15,0 0 0-15,7 7 0 0,-3 3 0 0,6-1 0 31,1 10-59-31,0-3-14 0,-1 7-3 0,1-1-1 0,3-6 38 16,-4 3 8-16,1 3 2 0,3-6 0 0,-3-6 21 0,-1 2 8 0,1-2 0 0,0-3-9 16,-4 2-8-16,3-8-2 0,-3 5 0 0,0-12 0 15,0 6 27-15,0 1 4 0,0-7 2 0,1 0 0 16,-1 0-14-16,3-7 0 0,-3 7 0 0,0-6 0 16,4 3-15-16,-4-3-2 0,0 3-1 0,0-4 0 15,0 4-33-15,0 0-6 0,0-3-2 16,-3 3 0-16</inkml:trace>
  <inkml:trace contextRef="#ctx0" brushRef="#br1" timeOffset="79535.47">17074 17320 1074 0,'0'0'30'0,"0"0"8"0,0 0-30 0,0 0-8 16,0 0 0-16,0 0 0 0,0 0 104 0,8 0 19 15,-1 0 4-15,3 0 1 0,1-3-40 0,6 3-8 16,-3-3-2-16,4 0 0 0,0 0-22 0,3 0-5 15,-3-1-1-15,6 1 0 0,-3 0-9 0,8-3-1 16,-5 3-1-16,12 3 0 0,-5-3-25 0,-2-1-5 16,6 1-1-16,4 0 0 0,-4-3 8 0,-7 3 0 0,0 0 1 0,1-1 0 31,-5 4-69-31,-3-3-13 0,-3-3-3 0,3 3-1 16,-3 6 8-16,-4-3 1 0,0 0 1 0,0 0-745 0</inkml:trace>
  <inkml:trace contextRef="#ctx0" brushRef="#br1" timeOffset="79804.74">17279 17377 1792 0,'0'0'40'0,"0"0"8"0,0 0 1 0,0 0 1 15,0 0-40-15,7-4-10 0,0 1 0 0,0 0 0 0,4 0 39 0,-1 0 5 16,5 3 2-16,-1-3 0 16,3 0 14-16,1 0 4 0,0-1 0 0,6 1 0 0,1 0-18 0,0 0-3 15,-1 3-1-15,-3 0 0 0,11 0-34 0,-7 0-8 16,-7 3 0-16,6-3 0 16,-6 6-35-16,0-2-5 0,6-4-2 0,-6 3 0 15,-4 0-119-15,0 0-24 0,4-3-5 0,-8 3-342 16,4 0-69-16</inkml:trace>
  <inkml:trace contextRef="#ctx0" brushRef="#br1" timeOffset="158036.16">16863 17308 965 0,'0'0'40'0,"0"0"-32"16,0 0 36-16,0 0 6 0,0 0 2 0,0 0 0 16,0 0-25-16,0 0-5 0,0 0-1 0,0 0 0 15,0 0-9-15,0 0-1 0,0 0-1 0,0 0 0 16,0 0 3-16,7 0 1 0,0 0 0 0,7 0 0 16,4 0-14-16,3 3-13 0,3-6 2 0,1 3 1 15,7 0 10-15,0-3 0 0,3-1 0 0,0 4-8 16,8-3 8-1,2 0 0-15,1-3 0 0,4 3 0 0,-4 0 30 0,3-1 8 0,4-2 2 0,-4 0 0 16,4 0-14-16,-3-4-2 0,2 1-1 0,1 3 0 16,0-4-23-16,-3 1 0 0,-1 2 0 0,0-2 8 15,-3 0 28-15,0-4 7 0,0 4 1 0,-4-1 0 16,-3 1 6-16,0-1 2 0,-4 4 0 0,1 0 0 16,-8 0-18-16,0-1-3 0,-7 4-1 0,0-3 0 15,-3 3-3-15,-4 0-1 0,-3 0 0 0,-1-1 0 16,-3 4-14-16,-3-3-4 0,-4 3 0 0,0 0 0 15,0 0-8-15,0 0 0 0,0 0 0 0,0 0 0 16,0 0-25-16,0 0-7 0,0 0-2 0,-11 0 0 16,-3 0 19-16,-7 3 4 0,0 4 1 0,-7-4 0 15,-8 3 10-15,-3-3-8 0,-3 4 8 0,-4-1-8 16,0 0 8-16,-3 0-8 0,0 7 8 0,-4-1-8 16,0-2 8-16,0-1 0 0,-4 4 0 0,5-7 0 0,-1 7 0 0,0-1 0 0,0 1 0 0,0-1 0 15,3 1 0-15,-9-4-10 0,6 4 10 0,0-4-10 16,3 4 10-16,1-1-13 0,3 1 5 15,4-1 8-15,-1 4-8 0,8-7 8 0,0 1 0 0,3-1 0 16,4-3-20-16,0 1 1 0,6-1 0 0,5 0 0 16,-1-3 19-16,8 1 0 0,3-1-8 0,0 0 8 15,7-3 20-15,0 0 8 0,0 0 2 0,0 0 0 16,0 0-10-16,0 0-3 0,0 0 0 0,7 0 0 16,7 0-1-16,3 0-1 0,4 0 0 0,8-3 0 15,2 3 7-15,5-7 2 0,6 4 0 0,-3-3 0 16,3 0-24-16,4-1 0 0,0-2 0 0,0 3 0 15,0-4 0-15,0 7 0 0,-4-3 0 0,0 0 0 16,-3-1 0-16,-4 1-10 0,1 0 1 0,-1 3 0 16,-3 0 9-16,3-4 0 0,0 4 0 0,-3 0 0 15,0 0-20-15,-4 3-4 0,4-3-2 0,-4 0 0 16,-3 3-77-16,3-3-15 0,-7 3-3 0</inkml:trace>
  <inkml:trace contextRef="#ctx0" brushRef="#br1" timeOffset="159984.57">17145 18371 1620 0,'0'0'72'0,"0"0"14"0,0 0-69 0,0 0-17 0,0 0 0 0,0 0 0 15,4 6 20-15,-4-3 1 0,3 3 0 0,1 1 0 16,3 2-21-16,0 3 0 0,0 1 0 0,0 3 0 15,0-1-16-15,3 7 3 0,1 0 0 0,0 3 0 16,-1 0-6-16,4 1-1 0,-3-1 0 0,-4-3 0 16,0 0 20-16,4-1 0 0,-4 1-8 0,0-3 8 15,0-3 0-15,0-4 0 0,0 1 0 0,-4 0 0 16,1-7 12-16,-1 0 7 0,1 0 1 0,-4-6 0 16,0 0 20-16,0 0 4 0,0 0 0 0,0 0 1 15,0 0-36-15,0 0-9 0,-4-9 0 0,4-4 0 16,-3-2 12-16,-4-4 1 0,0-3 0 0,0 0 0 15,0-3-13-15,-4 0 9 0,4 0-9 0,-4 0 8 16,4 0 11-16,0 0 1 0,0-1 1 0,0 4 0 16,0-3 17-16,0 3 3 0,4 0 1 0,-1 4 0 15,1 2-7-15,-1-3-2 0,0 7 0 0,4-1 0 16,-3 1-5-16,-1 2 0 0,4 1-1 0,0 2 0 16,0 1-7-16,0 6-2 0,0 0 0 0,0 0 0 0,0 0-3 0,0 0-1 0,0 0 0 15,0 0 0-15,0 0-14 16,4-6-18-16,-4 6 4 0,7 0 1 0,4 3-10 0,-1 3-1 0,1 1-1 0,3 2 0 31,0 0-7-31,7 7 0 0,0 0-1 0,1-1 0 16,-1 1 4-16,-4 3 1 0,8-3 0 0,-4 6 0 0,-7-7 16 0,11 4 3 0,-7 0 1 0,-1-3 0 15,-6-1-11-15,6-2-1 0,-2-1-1 0,-5 4 0 16,-3-7 21-16,4-2 0 0,3-1 0 0,-7 0 0 16,4 0 0-16,-11-2 0 0,10 2 0 0,-10 0 0 15,0-6 15-15,0 0 1 0,0 0 0 0,0 0 0 16,0 0-5-16,0 0-1 0,0 0 0 0,0 0 0 15,0 0 22-15,0 0 4 0,0 0 0 0,0 0 1 16,0 0-2-16,-3-6-1 0,-4 6 0 0,0 0 0 16,-1-6-7-16,-2 2-2 0,3 4 0 0,-4 0 0 15,1-6 0-15,-4 6 0 0,6-6 0 0,-9 0 0 16,10 6-25-16,-4-7 0 0,1 7 0 0,-1-6 0 16,0 6-12-16,4-3-7 0,0 3-1 0,0 0-1 15,7 0 5-15,-10 0 0 0,3 0 1 0,7 0 0 16,-7 0-10-16,7 0-3 0,-11 0 0 0,4 0 0 15,7 0-44-15,-7 3-8 0,7-3-3 0,-7 0 0 16,0 0-72-16,7 0-14 0,-7 6-3 0</inkml:trace>
  <inkml:trace contextRef="#ctx0" brushRef="#br1" timeOffset="160291.4">17646 18139 2488 0,'0'0'52'0,"0"0"12"0,0 0-52 15,0 0-12-15,0 0 0 0,0 0 0 0,0 0 20 0,0 0 2 0,0 0 0 0,3 6 0 16,-3-3-32-16,0-3-6 0,0 3-2 0,8 0 0 15,-8 4 18-15,7-1 0 0,-4 0 0 0,1 3 0 16,-1 1 0-16,4-1-10 0,0 1 10 0,0 2-12 16,0 4 1-16,0-4 0 0,4 4 0 0,-4 3 0 15,0-3 3-15,7 2 0 0,-3-2 0 0,-4 6 0 16,3-9-45-16,-2 9-9 0,2-4-2 0,1 4 0 16,3-6-185-16,-4 3-38 0</inkml:trace>
  <inkml:trace contextRef="#ctx0" brushRef="#br1" timeOffset="161026.67">18112 18245 2024 0,'0'0'42'0,"0"0"10"0,0 0-41 0,0 0-11 0,0 0 0 0,0 0 0 16,0 0 36-16,0 0 4 0,0 0 2 0,0 0 0 16,0 0-34-16,0 0-8 0,0 0 0 0,-7 3 0 31,3 4 0-31,-3-4 0 0,0 3 0 0,0-3-11 0,0 3 3 0,3 4 0 0,-3-1 0 0,4 1 0 16,-4-1 8-16,0 4 0 0,3-1 0 0,4 4 0 15,-3-4 0-15,-1 4 0 0,4-3 0 0,0 5 0 16,4-8 0-16,-4 2 0 0,3-2 0 0,1 2 0 15,-1-5 0-15,4-1 0 0,-3 3 0 0,-1-3 0 16,1 1 0-16,-1-7 0 0,4 0 0 0,-7 0 0 16,4 0 0-16,-4 0 0 0,7 0 0 0,-4 0 0 15,-3 0-23-15,4-7-2 0,3 1-1 0,-3 3 0 16,-4-3 26-16,3 0 0 0,1-1 0 0,-4-2 8 16,0 3 17-16,0-1 4 0,0-5 1 0,0 5 0 15,0 4 27-15,0-3 6 0,0 6 1 0,-4-12 0 16,1 5-30-16,3 7-6 0,0 0 0 0,0-6-1 15,0 6-18-15,0-9-9 0,0 9 10 0,0 0-10 16,0 0 25-16,0 0-1 0,0 0 0 0,0 0 0 16,0 0-24-16,0 0 0 0,0 0 0 0,0 0 0 15,0 0-20-15,0 0-10 0,0 0-2 0,3 6 0 16,4-6 10-16,4 9 2 0,-1 4 0 0,1-4 0 16,3 7-21-16,0 3-4 0,0 0-1 0,-3-1 0 15,-1 1 22-15,1 0 4 0,-4 0 0 0,0-4 1 16,0 1 7-16,-3 3 0 0,-1 0 1 0,-3-4 0 0,0 1 11 0,-3 3 0 0,-1-7 0 15,-3 4 0-15,0-3 0 0,-4-1 0 0,4-2 0 16,-7 2 0-16,7-6 0 0,-3 1 0 0,-1-4 0 0,4 0 0 16,-4 0 0-16,4 0 11 0,0-3-3 0,0 0 0 15,7 0 19-15,-3-3 3 0,3 3 1 0,-7-3 0 16,7 3 30-16,-7-3 7 0,7 3 0 0,0 0 1 16,-4-6-20-16,4 6-4 15,-3-7-1-15,3 7 0 0,-4-6-27 0,4 6-5 0,0-9-2 0,0 2 0 16,0 7 16-16,4-6 3 0,-4 0 1 0,3 0 0 15,4-4-30-15,-3 4 0 0,-1 0 0 0,4-1 0 16,0 4 0-16,-3 0 0 0,3-3 0 0,0 0 0 16,0 2-24-16,-3 1-12 15,-4 3-1-15,7-6-1 16,0 3-64-16,0 0-13 0,-4-4-2 0,-3 7-1 16,7-6-62-16,-3 3-13 0</inkml:trace>
  <inkml:trace contextRef="#ctx0" brushRef="#br1" timeOffset="161435.24">18528 18258 2176 0,'0'0'62'0,"0"0"13"16,0 0-60-16,0 0-15 0,0 0 0 0,0 0 0 15,0 0 38-15,0 0 5 0,-4 9 1 0,4-3 0 16,-3 1-61-16,-1-1-12 0,1-3-3 0,3 10 0 0,-4-1 32 0,4 4 0 0,-3 3 0 0,3-4 0 15,0 4 0-15,0 3 0 0,3-6 0 0,-3-4 0 16,4 1 0-16,-1 3 0 0,4-4 0 0,-3 1 0 16,-1-4 19-16,4 0 9 0,1 1 3 0,2-4 0 15,-3-3-18 1,4 0-3-16,-1 1-1 0,1-4 0 0,-4 0 3 0,7 0 0 0,-10 0 0 0,3-4 0 16,0 1 3-16,0 0 1 0,-4 0 0 0,1-3 0 15,3 3 9-15,-4-4 3 0,-3 1 0 0,0 0 0 16,0-1-4-16,0-2 0 0,0 3 0 0,0-4 0 15,-3 1 20-15,-4 0 3 0,3-1 1 0,1 1 0 16,-1-4-37-16,-3 1-11 0,4-1 0 0,-1-3 0 16,-3 4 8-16,0 3-8 0,4-4 0 0,-5 4 0 15,1 2 0-15,-3 1-12 0,3 0 0 0,0 3 0 16,0-4-26-16,3 4-5 0,-6 0-1 0,-1 3 0 16,0-3-20-16,-3 3-5 0,0 0-1 0,0 0 0 15,-4 0-109-15,1 0-21 0,-1 0-5 0</inkml:trace>
  <inkml:trace contextRef="#ctx0" brushRef="#br1" timeOffset="162602.4">17875 18070 1166 0,'0'0'49'0,"0"0"-39"16,0 0 18-16,0 0 3 0,0 0 1 0,0 0 0 16,0 0 0-16,0 0 0 0,0 0 0 0,0 0 0 15,0 0-10-15,0 0-2 0,0 0 0 0,0 0 0 16,0 0 20-16,0 0 3 0,0 0 1 0,0 0 0 15,0 0-10-15,0 0-2 0,0 0 0 0,0 0 0 16,0 0 7-16,0 0 1 0,0 0 0 0,0 0 0 16,0 0-13-16,0 0-3 0,0 0 0 0,0 0 0 15,0 0 16-15,0 0 4 0,0 0 0 0,0 0 0 16,0 0 5-16,-3-10 2 0,3 1 0 0,-4-1 0 16,1-2-21-16,-1-4-4 0,-3 4-1 0,4-4 0 15,-1-3-13-15,1 0-4 0,-5 0 0 0,5 1 0 16,-1-4 10-16,1 3 2 0,-1-3 0 0,-3 0 0 15,4 3 0-15,-1-3 0 0,1 3 0 0,-1-3 0 0,1 4-20 0,-1 2 10 0,1 0-10 16,3 1 8-16,-4-1 0 16,1 0 0-16,-1-3 0 0,4 4 0 0,-4-1-8 15,4 4 0-15,-3-1 0 0,-1 0 8 0,4 1 2 0,-3-1 0 0,3 4 0 0,0-4 0 16,-4 4-10-16,4 0 0 0,-3-4 0 0,-1 4 0 16,1-1 0-16,-1 1 0 0,4-4 0 0,-3 4 0 15,-1 0 0-15,4 2 0 0,-3-2 0 0,-1 3 0 16,4-4 0-16,-3 4 0 0,3 6 0 0,-4-10 0 15,1 4 28-15,-1 0 3 0,4 6 1 0,0-9 0 16,-4 2-32-16,1 1 0 0,3 6 0 0,-4-9 0 16,4 2 0-16,0 7 0 0,-3-6 0 0,-4 0 0 15,7 6 0-15,-4-6 0 0,1-1 0 0,3 7 0 16,-4-9 0-16,1 3 0 0,3 6 0 0,-4-7 0 16,1 1 0-16,3 6 0 0,0 0 0 0,-4-3 0 15,4 3 0-15,0 0 0 0,0 0 0 0,-3-6 0 16,3 6 0-16,0 0 0 0,0 0 0 0,-4-7 0 15,4 7 0-15,0 0 0 0,0 0 0 0,0 0 0 16,-7-3-20-16,7 3-9 0,0 0-3 0,0 0 0 16,-3 0 0-16,-5 3 0 0,1 0 0 0,4 4 0 15,-4-1-12-15,3 3-2 0,1 4-1 0,3 3 0 16,-11-4 31-16,11 4 5 0,-7 0 2 0,7-4 0 16,-3 4-1-16,-4-4 0 0,7 1 0 0,0-1 0 15,-7 1 10-15,3 3 14 0,0-4-3 0,1-2-1 16,-1 2-10-16,1-2 0 0,-1-1 0 0,4-3-11 15,0 0 11-15,-3 1 0 0,3-7 8 0,0 0-8 0,0 0 8 0,0 0-8 16,0 0 8-16,0 0-8 0,0 0 11 0,0 0-3 16,0 0 0-16,0 0 0 15,0 0 12-15,0 0 1 0,0 0 1 0,0 0 0 16,0 0 0-16,0 0 0 0,0 0 0 0,0 0 0 0,0-7-11 0,3 1-3 0,-3 0 0 0,0-3 0 16,0-1 4-16,4 1 0 0,-4-4 0 0,3 4 0 15,-3-4-12-15,7 1 0 0,-3-1 0 0,0 1 0 16,-4-1 0-16,7 4 0 0,-7-1 0 0,7 1 0 15,-4 3 0-15,-3-1 0 0,7 1 0 0,-7 6-11 16,7-6 11-16,-3-1 0 0,3 4 0 0,-7 0 0 16,7 0 0-16,0 0 0 0,-4 0 0 0,5 0 0 15,-5 0 0-15,4-1 0 0,0 4 0 0,0-3 0 16,0 3 8-16,0-3-8 0,0 3 10 0,0 3-10 16,4-3 0-16,-4 3 0 0,0-3 0 0,0 4 0 15,0 2-20-15,0-3 4 0,4 3 0 0,-1 0 0 31,1 4-12-31,0-1-3 0,3 4 0 0,0-4 0 0,0 4-18 0,0-4-4 0,4 7-1 0,3-4 0 16,-3-2-131-16,6 2-27 0</inkml:trace>
  <inkml:trace contextRef="#ctx0" brushRef="#br1" timeOffset="169390.44">16387 16546 2026 0,'0'0'90'0,"0"0"18"0,0 0-86 0,0 0-22 0,0 0 0 0,0 0 0 16,-8-7 25-16,8 7 1 0,0 0 0 0,-3-9 0 15,3 9-13-15,0-6-2 0,0 6-1 0,-4-6 0 16,4 6-10-16,0 0 0 0,0 0-12 0,0-10 12 16,-3 4-9-16,3-4 9 0,0 10 0 0,-7-6 0 15,0-3-16-15,3 2 3 0,4 1 1 0,0-3 0 16,-10 3 0-16,6-4 1 0,1 1 0 0,3 2 0 15,-7-2-6-15,0 0-2 0,3 2 0 0,0-2 0 32,1 3 27-32,3-1 4 0,-7 1 2 0,7 6 0 0,-7-6-14 0,7 6 0 0,0 0 0 0,-4-6 0 15,4 6 22-15,0-7 2 0,0 7 0 0,-10-6 0 16,10 6-10-16,0-6-2 0,0 6 0 0,0 0 0 16,0 0-3-16,0 0-1 0,0 0 0 0,0 0 0 15,0 0-8-15,0 0 0 0,0 0 0 0,0 0 0 16,0 0 0-16,0 0 0 0,0 0 0 0,0 0 0 15,0 0-15-15,0 0-5 0,0 0 0 0,0 0-1 16,-4 9-8-16,4 4-2 16,0-1 0-16,0 4 0 0,4 6 15 0,-1-3 2 0,4 6 1 0,-7 0 0 15,7 0 13-15,4 3 0 0,-8 4 0 0,12-1 0 16,-8 0 0-16,0 4 0 0,3-1 0 0,1 1 0 16,-4 2 0-16,3 1 0 0,5 0 0 0,-12 2 0 15,4 1-12-15,0 3 0 0,0 0 0 0,0 0 0 16,-3 0 12-16,-4-4 15 0,3 1-3 0,1 0-1 15,-1-3-11-15,1-7 0 0,-1 0 0 0,1-2 8 16,0-4-8-16,-1 0 0 0,-3-6 0 0,0-1 0 0,4-2 18 16,-4 0 2-16,3-7 0 0,4 4 0 0,-7-7-20 0,0 3 0 0,0-2 0 0,0-1 0 15,0 0 0-15,0 0 0 0,0 4 0 0,0-4 0 16,0 0 0-16,0 1 0 0,0-1 0 0,0-6 0 16,0 0 0-1,0 0-11-15,0 0 11 0,0 0-13 0,4 3 26 0,-4-3 6 16,0 6 1-16,0-6 0 0,3 3-10 0,1 4-2 15,3-4 0-15,-7-3 0 0,3 3-8 0,4 0 12 0,-3 0-12 16,7 0 12-16,-8 1-4 0,4-1-8 0,4 3 12 0,3-3-4 16,-7 3-8-16,11-3 12 0,-8 1-12 0,4 2 12 15,4-3-12-15,-1 3 10 0,1-3-10 0,0 1 10 16,6-1-2-16,-6 0 0 0,7-3 0 0,3 3 0 16,0-3 2-16,8 0 0 0,-1 0 0 0,0 0 0 15,0-3 0-15,4 3 0 0,0-3 0 0,0 0 0 16,0 3-10-16,-1-4 8 0,5 1-8 0,-5 3 8 15,5-3-8-15,-1 0 0 0,1 3 0 0,-1-3-11 16,0 0 11-16,0 0 0 0,1 3 8 0,-1-4-8 16,1 1 0-16,-1 0 0 0,0 0 0 0,8 0-8 15,-5 0 8-15,5 0 0 0,-1 0 8 0,-3-1-8 16,3 1 0-16,-3-3 0 0,-3 0 0 0,3-1-8 16,-4 1 8-16,4 0 0 0,-4 3 0 0,0-4 0 15,1 4 0-15,-8-3 0 0,4 0 0 0,-4 0 0 16,0-1 0-16,-3 1 0 0,0 0 0 0,3-1 0 15,-3 4 0-15,3-3 0 0,0 0 0 0,-3 3 0 16,0-4 0-16,0 1 0 0,-4 3 0 0,0-3 0 16,-3-1 0-16,0 1 0 0,-1 0 0 0,-3 0 0 0,1-1 0 15,-5 4 0-15,1-3 0 0,-4 3 0 0,0 0 0 0,0 0 0 16,-7-1 0-16,4 4 0 0,-4-3 8 0,0 0 3 0,-4 0 1 0,4 0 0 16,-7 3-12-16,4-3 0 0,-4 3 0 0,7 0 8 15,-7 0 3 1,4-3 0-16,-4 3 0 0,7-4 0 0,-7 4-11 15,0 0 12-15,3-3-12 0,-3 3 12 0,0 0 10 0,0 0 2 0,4-3 1 0,-4 3 0 16,0 0-25-16,3-6 0 0,-3 6 0 0,4-6 0 16,-1-4 12-16,-3 4-4 0,0 6 0 0,0-9 0 15,0-4-8-15,0 0 8 0,0 4-8 0,-3-3 8 16,3-4-8-16,-4 3 8 0,1-2-8 0,-1-1 8 16,1 0 10-16,-1-3 2 0,1-2 0 0,-1 2 0 15,1-3 6-15,-1 0 2 0,0 0 0 0,1 0 0 16,-1 0-16-16,-3 0-4 0,4 3 0 0,-4-3 0 15,3 0-8-15,1 3 8 0,-1 1-8 0,1 2 8 16,-4-3 0-16,3 0-8 0,1 4 12 0,-1-4-4 16,0 3-8-16,4-3 0 0,-3 1 0 0,-1-1 0 15,1-3 0-15,-1 0 0 0,1 0 0 0,-1-3 0 16,1 3 0-16,3-3 0 0,-4 3 0 0,1-3 0 16,3 6 0-16,-4-3 0 0,4 6 0 0,-3 1 0 15,-1-1 0-15,4 0 0 0,-3 4 0 0,3-1 0 16,0 1 0-16,-7 2 0 0,7-2 0 0,-4 2 0 15,1 1 0-15,3-4 0 0,-4 4 0 0,4-4 0 16,-4 4 0-16,4 0-11 0,-3-1 11 0,3 1-12 0,-4-1 12 16,4 1-8-16,-3 0 8 0,-1-1-8 0,4 1 0 15,-3-1 0-15,-1 1 0 0,1 0 0 0,3-1 8 0,-4 4 0 0,1 0 0 16,3-4 0-16,-4 4 0 0,1 0 0 0,3-1 0 0,-4 1 0 16,4 0 0-16,0 6 0 0,-3-6 0 0,3 6 0 15,-4-7 0-15,1 1 0 16,3 6 0-16,0-6 0 0,0 6 0 0,-4-7 0 0,4 7 0 15,-7-6 0-15,7 6-18 0,0 0-2 0,-4-6 0 16,1 0 0-16,3 6 7 0,-4-7 1 0,4 7 0 0,-7-6 0 16,0 0 12-16,0 3-9 0,0 0 9 0,0-4-8 15,0 4-7-15,0-3-1 0,0 3 0 0,0 0 0 16,-4-1 16-16,1-2-12 0,-1 3 12 0,-3 0-12 16,3 0 12-16,-3 0-12 0,0 0 12 0,0-4-12 15,-7 4 12-15,3 0 0 0,1 0 0 0,-8 0 0 16,0 0-25-16,-3 3-3 0,0-4 0 0,-4 4 0 15,4-3 13-15,-4 3 3 0,0-3 0 0,1 3 0 16,-1 0 4-16,-3 0 8 0,-1 0-13 0,1 0 5 16,0 3 8-16,-1-3 0 0,1 0 0 0,0 3 0 15,0-3 0-15,-1 0 0 0,-2 4 0 0,2-4 0 16,-3 3 0-16,-3 0 0 0,0 0 0 0,-1 3 0 16,1-3 0-16,3 4 0 0,4-1 0 0,0 0 0 15,7-3 0-15,-4 4-10 0,4-4 10 0,-4 0 0 16,-3 0 0-16,-1 3 0 0,-6-3 10 0,0 4-2 15,-1-1-8-15,4 0-8 0,-3 1 8 0,3-1-12 16,1 0 12-16,-1 0 0 0,0 1 0 0,4-4-8 16,-1 3 8-16,1-3 0 0,3 3 0 0,4-2 0 15,0 2-11-15,0-3 11 0,3 3-13 0,4 0 5 16,0 1 8-16,-1-4 0 0,5 0 0 0,-4 0 0 0,3 3 0 0,0-2 0 16,-3 2 0-16,4 0 0 0,2-3-17 0,-2 4 1 0,3-1 1 0,0-3 0 15,0 0 6-15,3 0 1 0,4 0 0 0,-4 0 0 31,4 1-16-31,0-1-4 0,0 0 0 0,0-3 0 16,7 0-22-16,-3 3-5 0,3-3-1 0,-8 0 0 16,8 0-10-16,-7 3-2 0,7-3-1 0,-3 3 0 15,3-3-5-15,0 0-1 0,0 0 0 0,0 0 0 16,-7 0-23-16,7 0-5 0,0 0-1 0</inkml:trace>
  <inkml:trace contextRef="#ctx0" brushRef="#br1" timeOffset="180092.31">20726 10403 1375 0,'0'0'58'0,"0"-3"-46"31,-7-3 71-31,7 6 14 0,-4-6 3 0,-3 2 1 0,7 1-44 0,-11-3-9 0,11 3-1 0,-7 0-1 16,0 0-21-16,-3-1-4 0,-4 1-1 0,3 0 0 15,1 0-20-15,2 0 0 0,-9 0 0 0,3 0 0 16,3 0 22-16,1-1 3 0,-5 1 1 0,-2 0 0 16,6 0 4-16,-3 3 1 0,-4-3 0 0,1 3 0 15,-1 0-17-15,1 0-3 0,-1 3-1 0,0 0 0 16,-3 0 18-16,3 0 3 0,1 4 1 0,-1-1 0 15,1 3-20-15,-1 1-3 0,0 2-1 0,-6-2 0 16,6 2-8-16,0 1 0 0,-3 6 0 0,0-7 0 16,0 4 0-16,3 3 8 0,-3-4-8 0,3 7 8 15,1-3-8-15,-4 3 0 0,3 3 0 0,-3 0 0 16,3-6 8-16,4 3 0 0,-4 6 0 16,4-3 0-16,-3 0-8 0,6 7 0 0,-3-4 0 0,0 6 0 15,0 1 0-15,3-4 0 0,1 7 0 0,-1-4 0 16,0-2 13-16,4-1-2 0,0 0-1 0,0-2 0 15,7 2 18-15,-3-3 3 0,3 4 1 0,3-1 0 16,-3 0-40-16,7 4-8 0,0-1-2 0,0 1 0 16,4-4 29-16,0 0 5 0,-1 1 2 0,1-1 0 15,-1-6-18-15,11 0 0 0,-6 0 0 0,2 1 0 16,4-1 0-16,-3-3 0 0,0 3 0 0,6-3 0 0,1-4-8 0,0 4-9 0,-4-3-2 0,4 3 0 16,6-6 19-16,-6-1 0 0,3-2 0 15,-3 0 0-15,3-4 0 0,-3 0 0 16,7 1 0-16,-8-1 0 0,5-6 0 0,-1 4 0 0,0-4 0 0,0 3 0 15,0-6 0-15,1 0 0 0,-1 0 0 0,0 0 0 16,-3-3 0-16,-1 0 0 0,1 0 0 0,0-4 0 16,-4-2 20-16,0-1 7 0,-3 4 1 0,3-3 1 15,-7 3 5-15,4-10 1 0,-1 3 0 0,-3 1 0 16,1-4-35-16,-5 4 0 0,4-4 0 0,-3 0 0 16,-1 1 0-16,1-1 0 0,0 3 0 0,-4-5 0 15,3 2 0-15,-3-3 0 0,4 0 0 0,-4 0 0 16,4 1 0-16,-4-8 0 0,3 5 0 0,-3-5 0 15,0 1 0-15,0 0 0 0,4-3 0 0,-8 0 0 16,4 3 0-16,1-3 0 0,-5 2-15 0,4-2 5 16,-3 3 10-16,3 0-12 0,-4 0 12 0,4 0-12 15,-3-3 12-15,-1-1 0 0,1-2 0 0,-1 0 0 16,1 3 28-16,-1-4 2 0,-3 1 0 0,4-1 0 16,-4 1-22-16,0 0-8 0,0 3 0 0,0-7 0 15,0 7 20-15,-4 3-3 0,1 0 0 0,-1-4 0 16,1 1-8-16,-1 3-1 0,-3-3-8 0,0 0 12 15,-3 3-3-15,3 3-1 0,-4 0 0 0,-3 0 0 16,3 3-8-16,-3-3 0 0,0 3 0 0,-4-3 0 16,1 7 28-16,-1-4 3 0,-3 3 1 0,3 0 0 15,-3 4-32-15,0 2 0 0,0 1 0 0,0 0 0 16,3 2-10-16,-7 1-8 0,8 3-2 0,-1 0 0 16,0 0 4-16,-6 0 0 0,6 3 0 0,1-4 0 0,-1 4 0 0,4 0 0 0,-4 4 0 15,8-4 0-15,-5 0 3 16,5 0 1-16,3 3 0 0,-4-3 0 15,4 0-32-15,7 0-7 0,0 0-1 0,0 0 0 16,0 0-97-16,0 0-20 0,0 0-4 0</inkml:trace>
  <inkml:trace contextRef="#ctx0" brushRef="#br1" timeOffset="181129.26">21442 9538 904 0,'0'0'19'0,"0"0"4"0,0 0-23 0,0 0 0 0,0 0 0 0,0 0 0 16,0 0 79-16,0 0 11 0,0 0 2 0,0 0 1 16,0 0 9-16,0 0 2 0,0 0 0 0,0 0 0 15,0 0-35-15,0 0-6 0,0 0-2 0,0 0 0 16,0 0-5-16,0 0-2 0,0 0 0 0,0 0 0 16,0 0-11-16,0 0-3 0,0 0 0 0,0 0 0 15,0 0-2-15,0 0-1 0,0 0 0 0,0 0 0 16,0 0-19-16,0 0-4 0,0 0-1 0,0 0 0 15,0 0 7-15,0 0 2 0,0 0 0 0,0 0 0 16,0 0-2-16,0 0-1 0,0 0 0 0,0 0 0 16,0 0-1-16,0 0 0 0,0 0 0 0,0 0 0 15,0 0 0-15,0 0 0 0,0 0 0 0,0 0 0 16,0 0-3-16,0 0-1 0,0 0 0 0,0 0 0 16,0 0 8-16,0 0 2 0,0 0 0 0,0 0 0 15,0 0-24-15,0 0 0 0,0 0 0 0,0 0 0 0,0 0 0 0,0 0 8 0,0 0-8 0,0 0 0 16,0 0 12-16,0 0-1 0,0 0-1 15,0 0 0 1,0 0-10-16,0 0 0 0,0 0 0 0,0 0 0 0,0 0 11 0,0 0-3 0,0 0-8 0,0 0 12 16,0 0-12-16,0 0 0 0,0 0 0 0,0 0 0 15,0 0 0-15,-4 3 0 0,4-3 0 0,-7 3 0 16,4 3 0-16,-4 1 0 0,3-1 0 0,1 3 0 16,-4 1 0-16,3-1 0 0,-3 1 0 0,0 2 0 15,3 1 0-15,-3 2-13 0,0 1 2 0,0 3 1 16,0-4 10-16,0 1 0 0,-3 3 0 0,2-3 0 15,-2 6 0-15,-1-7 0 0,1 4 0 0,-1 3 0 16,1-3 0-16,-1 3 0 0,0 0 0 0,1 3 0 16,-1-3 0-16,-3 6 0 0,4-9 0 0,-1 9 0 15,-3-6 0-15,3-3 0 0,1 3 0 0,-1-3 0 16,4-4 0-16,0 4 0 0,0-6 0 0,-4-1 0 16,8 4 0-16,-4-7 0 0,0-3 8 0,3 4-8 15,1-4 8-15,-4-3-8 0,3 4 10 0,1-4-10 16,3-3 0-16,0 0 0 0,0 3 0 0,0-3 0 15,0 0 0-15,0 0 0 0,0 0 8 0,0 0-8 16,0 0-14-16,0 0-6 0,0 0 0 0,0 0-1 16,0 0-29-16,0 0-6 0,0 0 0 0,0 0-1 15,0 0-37-15,0 0-7 0,0 0-2 0</inkml:trace>
  <inkml:trace contextRef="#ctx0" brushRef="#br1" timeOffset="182164.3">20927 9886 1440 0,'0'0'30'0,"0"0"6"16,0 0-28-16,0 0-8 0,0 0 0 0,0 0 0 15,-4-10 97-15,4 10 19 0,0 0 3 0,0 0 1 16,0 0-39-16,0 0-7 0,0 0-2 0,0 0 0 16,0 0-9-16,0 0-3 0,0 0 0 0,0 0 0 15,0 0-26-15,0 0-6 0,0 0 0 0,0 0-1 16,0 0 5-16,0 0 0 0,0 0 1 0,0 0 0 15,0 0-53-15,4 10-12 0,-1-1-1 0,1 7-1 0,-1 0 22 0,4 6 12 0,0 0-12 0,1 3 12 16,-1 3-8-16,0-3 8 0,0 6 0 16,0-2 0-16,0-4 12 0,-4-3 8 0,4-1 3 0,-3-2 0 15,-1 0-23-15,4-3 0 0,-3-1 0 0,0 1 0 16,3-6 0-16,-4 2 0 0,4-6 0 0,0 4 0 16,0-4 0-16,0 0-20 0,0-3 4 0,0 1 1 15,4-1 24-15,-4-3 5 0,4 0 1 0,-4-3 0 16,3-1-15-16,1-2 0 0,3 0 0 0,-3-3 0 15,3 2 54-15,0-2 8 0,0-1 2 0,0-2 0 16,-3 2-52-16,3 1-12 0,-4 0 0 0,1-1 0 16,-1 1 0-16,1 3 0 0,-4-1 0 0,0 1 0 15,0 0-48-15,-3-1-13 0,3 4-3 0,-4 0 0 16,-3 3 0-16,4-3 0 0,-4 3 0 0,0 0 0 16,0-3-102-16,0 3-21 0,0 0-4 0</inkml:trace>
  <inkml:trace contextRef="#ctx0" brushRef="#br1" timeOffset="196005.62">16298 16376 1261 0,'0'0'26'0,"0"0"6"16,0 0-32-16,0 0 0 0,0 0 0 0,0 0 0 16,0 0 74-16,0 0 8 0,0 0 2 0,0 0 0 15,0 0-20-15,0 0-4 0,0 0-1 0,0 0 0 16,0 0-13-16,0 0-2 0,0 0-1 0,0 0 0 15,0 0-10-15,0 0-1 0,0 0-1 0,0 0 0 16,-3 7-31-16,3-1 0 0,-4 3 0 0,4-2-10 16,0 2 10-16,0-3 0 0,0 4 0 0,4-1 0 15,-4 1 10-15,3 2 4 0,-3 4 1 0,4-4 0 0,3 7-24 0,-7 0-5 16,0 3-1-16,3 3 0 0,1 0 15 0,-4 3 0 16,4 4 0-16,3 2 0 0,-7 1 0 0,7 5 0 0,-7 1 0 0,0 0 0 15,3 0-9-15,-3 3 1 0,0-4 0 0,4 4 0 16,-1-6 8-16,1 3 11 0,-1-4-3 0,-3 1 0 15,0-4-21-15,0-2-5 0,0 2-1 0,0-6 0 16,4 1 19-16,-1-4 0 0,-3 0 0 16,0 0 0-16,4-6 0 0,-8 3 0 0,4-4 0 0,4-2 0 15,-4 3 0-15,7-7 0 0,-7 1 0 0,3 0 0 16,-3-4 0-16,7 3 0 0,-3-2-12 0,0-1 12 16,-1-2-12-16,-3-1 4 0,4 0 8 0,-1 0-13 15,-3-2-17-15,4 2-3 0,-4-3-1 0,3 0 0 16,-3-3 34-16,0 0 0 0,4 3 0 0,-4-3 0 15,0 0 24-15,3 0 11 0,1 3 2 0,-4-3 1 16,0 0-22-16,3 3-5 0,-3-3-1 0,4 0 0 16,-1 0 5-16,-3 0 1 0,7 0 0 0,-3 0 0 15,-1 0-16-15,4 0-18 0,-3 0 4 0,3 0 1 16,-3 0 13-16,3 0 0 0,-4 0 0 0,4 0-9 16,4 0 9-16,-1-3 0 0,-3 3 0 0,4 0 0 15,3 3 10-15,-3-6 4 0,3 3 1 0,4-3 0 16,-1 0-24-16,-3 3-5 0,7 0-1 0,4-3 0 15,-7 3 15-15,-1-3 0 0,8 3 0 0,-7 0 0 16,6 0 14-16,1 0-4 0,-4 0-1 0,4 0 0 16,3 0-9-16,-3 0 0 0,7 0 9 0,-1 0-9 0,5 0 11 15,-1 0-3-15,4-3 0 0,-4 3 0 0,0 0 0 0,1 0 0 16,-1 0 0-16,0 0 0 0,0 0-19 0,1 0-4 16,3-3-1-16,3 3 0 0,-3-4 37 0,-4 1 7 0,14 0 2 0,-6 0 0 31,-5 0-20-31,1-3-10 0,-3 6 10 0,6-7-10 0,-10 4 8 0,10-3-8 0,0 0 0 0,1-1 9 15,-5 1 14-15,5 0 2 0,-1 0 1 0,0-1 0 16,-3 1-34-16,0 0-8 0,0-1 0 0,0 1-1 16,-1 0 27-16,1 0 6 0,0-1 0 0,-4 1 1 15,1 0-17-15,-5 0 0 0,1 2 0 0,-4-2 0 16,-3 0 0-16,0 0 0 0,-4 2 0 0,7-2 0 16,-10 3 0-16,6 0 0 0,-6 0 0 0,3 0 0 15,-7 0 0-15,0-1 0 0,4 1 0 0,-4 0 0 16,0 0 0-16,0 3 0 0,-3 0 0 0,0-3 0 15,-1 3 0-15,-3-3 10 0,0 0-10 0,0 3 8 16,0-4-8-16,-3 4 0 0,-4 0 0 0,7-3-11 16,-7 3 11-16,4-3 0 0,-4 3 0 0,0 0 0 15,7-3 49-15,-7 3 12 0,0 0 3 0,0 0 0 16,3-3-52-16,-3 3-12 0,0 0 0 0,4-3 0 16,-4 3 0-16,0 0 0 0,3-7 0 0,-3 7 0 15,4-6 0-15,-4 6-13 0,0-6 2 0,3-3 1 16,-3 2 10-16,0-2 14 0,0 9-3 0,4-10-1 15,-4-2-10-15,0-1 0 0,3 1 0 0,-3-4 0 16,0 0 0-16,0 1 0 0,0-1 0 0,0-3 0 16,0 1 0-16,0-4 0 0,0 3 0 0,0-3 0 0,-3 0 0 15,3-3 0-15,0 3 0 0,0-3 0 0,3 3 0 16,-3-3 0-16,0 3 0 0,0-3 0 0,0 0 0 0,0-1 0 0,0-2 0 0,0 6 0 16,0 0 0-16,0-3 0 0,0 6 0 0,0-6 0 15,0 3 0-15,0 0 0 0,0 1 0 16,0 2 0-16,0-3 0 0,-3 3 0 0,3-3 0 0,0 3 0 15,0 4 0-15,-4-4 0 0,1 0 0 0,3 3 0 16,-4-3 0-16,4 4 10 0,-3-4-10 0,-1 0 10 16,4 3-10-16,-3-2 0 0,-1-1-10 0,1 3 10 15,3-3 0-15,-4 4 0 0,0 2 0 0,4-3 0 16,-3 4 0-16,-1-1 0 0,4 1 0 0,-3-1 0 16,3 4 0-16,-4-1 12 0,4 1-1 0,0 0 0 15,0-4-11-15,-7 7 8 0,7-4-8 0,-3 4 8 16,3-3-18-16,-4 2-4 0,4 1-1 0,0 0 0 15,-3 0 15-15,3 3 0 0,0-4 0 0,-4 1 0 16,4 0 0-16,-3-1 0 0,3 4 0 0,0-6 0 16,-4 6 0-16,4-4 0 0,0 1 0 0,-3 3 0 15,3 3 0-15,0-6 0 0,0 6 0 0,0-6 0 16,0 6 0-16,0-4 0 0,0 4 0 0,-4-6 0 16,4 6 10-16,0 0 5 0,0 0 1 0,-3-6 0 15,3 6-26-15,0 0-5 0,0 0-1 0,-4-6 0 16,4 6 16-16,-4-4 0 0,4 4 0 0,-3-3 0 15,3 3 0-15,-7-6 0 0,7 6 0 0,-7-3 0 16,3 0 0-16,-3 0 0 0,0-1 0 0,0 1 0 16,0 3 0-16,0-3 0 0,0 0 0 0,-4 3 0 0,1-3 0 15,-1 3 0-15,-3 0 0 0,7-6 0 0,-14 6 0 16,7 0 0-16,0-3 0 0,-7 3 0 0,-1 0 0 0,1 0 0 0,-4 0 0 16,-3 0 0-16,0-4 0 0,-7 4 0 0,3 0 0 0,-7-3 0 15,4 3 0-15,0 0 0 0,-1 3 0 0,1-3 0 16,-4 4 0-16,1-1 0 0,-1 0 0 0,-4 0 0 15,1 0-10-15,3 0 1 0,-3-3 0 0,0 3 0 16,3 0 9-16,0 1 12 0,0 2-2 0,-3 0-1 16,-1-3-9-16,1 0 0 0,-4 4 0 15,-10-4 0-15,13 3 0 0,-2 0 0 0,-5 1 0 0,4 2 0 16,-3 0 0-16,7 1 0 0,-4 2 0 0,-4-2 0 16,5 2 0-16,-1 1-9 0,3 3 9 0,-3-4-13 15,4 1 13-15,3 2 8 0,4-2 0 0,0 3-8 16,0-4 0-16,-1 4 0 0,1-4 0 0,3 1 0 15,-3-1 0-15,7 1-20 0,0 0 2 0,3-1 1 16,-3 4-24-16,3-7-5 0,0 4-1 0,8-1 0 16,-8-2-13-16,7-1-4 0,-6-3 0 0</inkml:trace>
  <inkml:trace contextRef="#ctx0" brushRef="#br2" timeOffset="202406.51">508 16994 778 0,'0'0'16'0,"0"0"4"0,0 0-20 0,-11 0 0 0,11 0 0 0,0 0 0 16,0 0 20-16,-10-3-1 0,10 3 0 0,-7-3 0 15,0 0 14-15,7 3 3 0,-11 0 1 0,4-3 0 16,7 3-8-16,0 0-1 0,0 0-1 0,0 0 0 16,-10-4 9-16,10 4 3 0,-4-3 0 0,-7-3 0 15,11 6-11-15,-3 0-3 0,-4-3 0 0,7 3 0 16,0 0 37-16,0 0 7 0,-4-10 2 0,4 10 0 16,0-6-63-16,0 6-8 0,-7-6-9 0,7 0 9 15,0-4 19-15,7 1 11 0,-7-4 2 0,4 7 1 16,3-7 2-16,-4 1 0 0,8 3 0 0,-7-7 0 15,3 3-7-15,-4-2 0 0,4-1-1 0,7 3 0 16,-10-5 5-16,6 8 0 0,-3-5 1 0,4 5 0 16,0 4-47-16,3-4-10 0,0 7-1 0,-4 3-1 15,1 0 17-15,3-3 9 0,-3-13-10 0,3 16 10 0,7 4-9 16,-7-4 9-16,-3 6-8 0,6-3 8 16,-3 3-28-16,-3 1-1 0,3-1 0 0,7 0 0 0,-17 0 46 0,17 4 10 0,-10-1 1 0,-8 4 1 15,15-1-19-15,-15 4-10 0,8-3 10 16,-8 2-10-16,4 1 16 0,-7 0-2 0,4-1-1 0,-4 4 0 15,0-3-1-15,0 6 0 0,-4 0 0 0,4 0 0 16,-7 0-12-16,4-1 11 0,-8 1-11 0,8 0 10 16,-8 0-10-16,1 0 12 0,-1-3-12 0,0 0 12 15,8-3-12-15,-8-1 0 0,1 1-12 0,-1-4 12 16,0-2-49 0,1 2-3-16,6-2 0 0</inkml:trace>
  <inkml:trace contextRef="#ctx0" brushRef="#br2" timeOffset="202662.52">543 16806 1552 0,'0'0'44'0,"0"0"10"16,0 0-43-16,0 0-11 0,0 0 0 0,0 0 0 15,0 0 53-15,0 0 9 0,0 0 2 0,0 0 0 16,0 0-52-16,0 0-12 0,0 0 0 0,4 6 0 16,3 1 14-16,-4-1 0 0,8 3 0 0,-7 1 0 15,3-1-14-15,7 0 0 0,-4 1 0 0,1 2 0 0,3 1-11 0,0-4-1 16,4 4-1-16,-4-1 0 16,-4 1-119-16,12-4-24 0,-8 4-5 0</inkml:trace>
  <inkml:trace contextRef="#ctx0" brushRef="#br2" timeOffset="203408.51">931 16577 1337 0,'-3'-12'56'0,"-4"5"-44"15,3 4 41-15,-3-3 9 0,4 0 2 0,-1-4 0 16,-3 7 16-16,4-3 3 0,-5 3 1 0,5 0 0 16,3 3-32-16,-7 0-7 0,7 0-1 0,-4 0 0 15,4 0-10-15,0 0-2 0,-10 3-1 0,10 3 0 16,0 0-50-16,0 4-9 0,0 2-3 0,7-2 0 16,-4 2 31-16,1 1 13 0,3 2-1 0,7 1 0 15,-7-3-12-15,0 2-16 0,4-2 3 0,-1-1 1 16,1-5 12-16,3 2 0 0,-3 3 0 0,-1-8 0 15,1-1 0-15,-1 0 0 0,4-3-10 0,-3-3 10 16,0 3 0-16,-8-3 0 0,8-1 0 0,-1 4 0 16,-6-6 0-16,3-3 0 0,-4-1 0 0,5 1 0 15,-8 0 20-15,3-4-2 0,-3 1 0 0,0-4 0 16,0 3-29-16,-3-2-5 0,3 2-2 0,-11-3 0 16,11 4 42-16,-11-4 9 0,1 7 2 0,6-1 0 0,-6 1-12 15,-1 3-3-15,0-1 0 0,1 1 0 0,-1 3-8 0,8 0-3 0,-1 3 0 0,4 0 0 31,0 0-9-31,-7 3 0 0,7-3 0 0,-3 3 0 16,3-3 0-16,0 6 0 0,0 1 0 0,3-1 0 16,-3 0-49-16,7-3-12 0,-3 1-3 0,-4-1 0 0,10 0 52 0,-10-3 12 0,11 0 0 0,-8 0 0 15,8-3 0-15,-7 0 0 0,3-1 0 0,-4-2 0 16,4 0 0-16,-3-4 0 0,6 1 0 0,-10 0 0 16,4-1 48-16,-4-2 13 0,7-1 3 0,-7-3 0 15,0-2-64-15,0-4-15 0,0 0-1 0,-7-3-1 16,3 0 27-16,4-4 6 0,-10 1 0 0,6-3 1 15,-6 3-17-15,3-4-14 0,-8 1 2 0,5-4 1 16,-4 4 11-16,0-4 0 0,-7 4 0 0,6 0 0 16,-6 3 0-16,0 2 16 0,-4 1-4 0,1 3-1 15,3 4-11-15,-1 2 0 0,8 3 0 0,-7 1 0 16,10 2 53-16,4 4 9 0,-10 0 2 0,13 3 0 16,-6 0-52-16,3 3-12 0,7 0 0 0,0 0 0 15,0 0 0-15,-4 3 0 0,4 3 0 0,11 0 0 16,-1 4-48-16,-6 2-13 0,17 1-3 0,4 3 0 15,-11 2 52-15,18 1 12 0,-11 3 0 0,3 3 0 16,1-6 0-16,-4 3 0 0,4-3 0 0,-4 3 0 16,4-4 0-16,-1-2 0 0,-2 3 0 0,-1 0 0 15,-4-4-54-15,5 1-8 0,2-3-2 0,-3-1 0 16,1-2 0-16,-5 2 0 0,1-2 0 0,-4-4 0 16,0 0-51-16,-3-3-10 0,-1-3-3 0</inkml:trace>
  <inkml:trace contextRef="#ctx0" brushRef="#br2" timeOffset="203876.19">1048 16107 1789 0,'-14'3'37'0,"3"-3"9"0,0 3-37 15,1-3-9-15,6 3 0 0,-6-3 0 0,10 0 31 0,0 0 4 0,0 0 1 0,0 0 0 16,0 0-8-16,0 0-2 0,0 0 0 0,0 0 0 16,0 0-38-16,0-6-8 0,3 0-2 0,-3-4 0 15,7-2-7-15,-3-1-2 0,3 1 0 0,-4-4 0 16,5 0 31-16,-5 1 0 0,8-1 0 0,-11-3 0 15,10 3 0-15,-6-2 0 0,6-1 0 0,-6 0 0 16,3 3 0-16,-4 4 0 0,5-1 0 0,-5 1 0 16,4 2 24-16,-3 1 10 0,-4 6 2 0,0 3 1 15,10-3-25-15,-10-1-4 0,11 4-8 0,-8 4 11 16,8 2-22-16,-1 0-4 0,5 4-1 0,6-1 0 16,-11 3-8-16,11 4-3 0,-6-3 0 0,6 2 0 15,-7-5 43-15,0 2 8 0,4-2 1 0,-11-4 1 16,10 0-17-16,-6-3-9 0,-4-3 10 0,4 0-10 15,-4 0-19-15,-4-6-9 0,4 3-3 0,-7-3 0 16,4-1 62-16,3-2 12 0,-7-4 2 0,0 1 1 16,0-1-22-16,-7 1-5 0,7-1-1 0,-4 1 0 15,-3 2-18-15,4 1 0 0,-4 0 0 0,-4-1 0 16,4 1 55-16,-4-1 7 0,-6 4 2 0,10-3 0 16,-4 6 51-16,0-4 10 0,1 4 3 0,10 0 0 15,0 3-103-15,0 0-25 0,0 0 0 0,0 0 0 16,0 0-46-16,10 3-14 0,1 0-4 0,3 0 0 0,-3 1 52 0,-1 2 12 15,8-3 0-15,0 3 0 16,-8-3-54-16,4 4-8 0,0-4-2 0,-3 3 0 16,3-3 0-16,4 0-1 0,-4 0 0 0</inkml:trace>
  <inkml:trace contextRef="#ctx0" brushRef="#br2" timeOffset="204605.51">1686 15577 1094 0,'0'0'23'0,"0"0"5"0,0 0-28 0,11 3 0 0,-8 0 0 0,4 0 0 16,-3-3 0-16,7 0 0 0,-8-3 0 0,4 3 0 15,-3-6 56-15,3 3 7 0,-7 3 1 0,0 0 0 16,3-13 42-16,8 7 9 0,-11-4 1 0,0-2 1 16,0 3-33-16,0-10-8 0,0 3 0 0,-4-3-1 15,-6-3-55-15,10 3-10 0,-11 4-2 0,1-7-8 16,6 3 0-16,-7-3 0 0,-6 6-10 0,3-2 10 15,0-4 0-15,3 9 0 0,-3-3 0 0,-7 4 0 16,10-1 32-16,-10 4 15 0,7-4 2 0,0 7 1 16,-4-3-29-16,4 2-5 0,0 7-2 0,3-6 0 15,1 6-14-15,6-3 0 0,-3 3 0 0,7 0 0 16,0 0 24-16,0 0 3 0,-3 6 0 0,6-3 0 16,4 4-43-16,-3 2-9 0,6 4-2 0,1-1 0 15,3-2 2-15,7 8 0 0,4-2 0 0,-4-3 0 16,4 2-11-16,-1-2-3 0,1 3 0 0,0-4 0 0,-4 1 62 15,0-4 12-15,0 4 2 0,-7-4 1 16,1-3-75-16,-5 1-15 0,1-1-4 0</inkml:trace>
  <inkml:trace contextRef="#ctx0" brushRef="#br2" timeOffset="204747.02">1418 15006 2214 0,'-14'-6'46'0,"3"-3"11"0,1 5-45 0,-1-2-12 0,1 3 0 0,10 3 0 16,0 0 22-16,0 0 2 0,0 0 1 0,0 0 0 16,0 0-71-16,0 0-14 0,0 0-4 0</inkml:trace>
  <inkml:trace contextRef="#ctx0" brushRef="#br2" timeOffset="205143.38">1842 15160 1744 0,'0'0'36'0,"0"-6"8"16,-4-4-35-16,4 1-9 0,-4-4 0 0,-3-2 0 16,4-1 70-16,-4-6 12 0,3 0 2 0,-6-3 1 15,3 3 20-15,0 3 4 0,-4-3 1 0,-7 3 0 16,15 4-74-16,-18-1-14 0,7 0-3 0,-1 7-1 15,5-1 22-15,-1 4 5 0,1 3 1 0,-1 3 0 0,8 0-46 0,-8 3 0 0,11 3-10 0,-7 4 2 32,7-4-23-32,0 7-4 0,7-4-1 0,-7 4 0 15,11-1-24-15,-8-2-4 0,18 2-2 0,-10-2 0 0,-1-4 41 0,8 0 8 0,10 0 1 0,-14 1 1 32,8-4-27-32,-8-3-6 0,7 0 0 0,-7 0-1 0,7 0 39 15,-7-3 10-15,0 3 0 0,8 0 0 0,-8-3 16 0,3 3 4 0,-10 0 2 0,4 0 0 16,7 3-35-16,-8 0-7 0,4 0-2 0,-14 3 0 15,11 4 68-15,-11-1 14 0,3 7 2 0,-3-4 1 16,-3 4-31-16,3 3-7 0,-11-4-1 0,11 4 0 16,-10 0-39-16,6 0-8 0,-6 0-1 0,3-4-1 15,3-2-132 1,-7-1-27-16,4 1-4 0</inkml:trace>
  <inkml:trace contextRef="#ctx0" brushRef="#br2" timeOffset="205574.66">1662 14370 1337 0,'0'0'56'0,"0"0"-44"15,0 0 92-15,-11 0 20 0,11 0 3 0,0 0 1 16,0 0-20-16,0 0-4 0,0 0-1 0,0 0 0 16,0 0-63-16,0 0-12 0,0 0-2 0,11 0-1 15,-1 3-25-15,4 3 0 0,7 0 0 0,4 4 0 16,-4 2-18-16,4 1-9 0,-7 3-1 0,10 2-1 16,-3 1 29-16,-1 0 0 0,-3 0 0 0,8 3 0 15,-5 0-18-15,5 0-4 0,-1 3-1 0,-4 0 0 16,5-3-146-16,-5 0-30 0</inkml:trace>
  <inkml:trace contextRef="#ctx0" brushRef="#br2" timeOffset="205843.89">1651 14332 1526 0,'0'0'68'0,"0"0"13"0,0 0-65 0,0 0-16 0,0 0 0 0,0 0 0 15,0 0 48-15,0-6 7 0,0 0 1 0,0-1 0 16,4-2-3-16,3-4 0 0,-4 1 0 16,4-1 0-16,-3-2 3 0,6 2 0 0,-6-3 0 0,6 1 0 15,-3-1-30-15,8 3-6 0,-5-5 0 0,1-1-1 31,-1 6-39-31,4 4-7 0,-3-1-1 0,-7 1-1 0,6 3-107 0,1-4-22 0,-1 4-4 16</inkml:trace>
  <inkml:trace contextRef="#ctx0" brushRef="#br2" timeOffset="206085.25">1884 14429 1337 0,'0'0'56'16,"0"0"-44"-1,0 0 92-15,0 0 20 0,0 0 3 0,0 0 1 16,0 0-72-16,0 0-13 0,0 0-3 0,0 0-1 16,0-6-11-16,0 0-3 0,0-4 0 0,0 1 0 15,3-1-25-15,-3 1 0 0,7 0 0 0,-3-4 0 16,3 4 28-16,-3-4 1 0,-1 4 0 0,4-4 0 15,-3 4-97-15,6-7-20 0,-3 10-4 0</inkml:trace>
  <inkml:trace contextRef="#ctx0" brushRef="#br2" timeOffset="206892.7">2163 14037 1736 0,'0'0'73'0,"0"0"-58"16,0 0 69-16,0 7 13 0,-8 2 3 0,8-3 1 15,8-3-93-15,-8 4-18 0,0-1-4 0,10-3-1 16,-3 6 3-16,-7 4 0 0,7 0 0 0,4-4 0 16,-1 0 20-16,-6 1 4 0,3-7 0 0,-4 3 1 15,8 0-26-15,-11-6-6 0,11 0-1 0,-11 0 0 16,10 0 20-16,-6-9 11 0,-1 3-2 0,4-4 0 15,-7 1 2-15,0 0 0 0,4-4 0 0,-4 0 0 16,0-2-11-16,0 2 0 0,0-2 0 0,-4-1 0 16,4 3 0-16,0-2 0 0,-7 2 0 0,4 1 0 15,3 2 53-15,-4 1 9 0,-3 3 2 0,7 6 0 16,0 0 9-16,0 0 3 0,0 0 0 0,0 0 0 16,0 0-76-16,0 0 0 0,0 9-19 0,0-3 4 15,7 4-37-15,-3 2-8 0,6-2-2 0,-6 2 0 16,3-3 49-16,4 1 13 0,3-4 0 0,-4 0 0 15,1 1-56-15,3-1-5 0,-3-3-2 0,-1 7 0 16,1-10 51-16,3 0 12 0,-4 0 0 0,4 0 0 16,-3 0 0-16,0-7 0 0,-1 4 0 0,-6-6 0 0,6-1 12 15,1-2 4-15,-8-1 2 0,4 4 0 16,4-13-29-16,-11 9-5 0,4-5-2 0,-1-1 0 0,-3 0 34 0,0 0 8 16,0 3 0-16,-3-2 1 0,-1-1 11 0,-3 3 3 0,3 0 0 0,-6-6 0 15,-4 4-31-15,3-1-8 0,-6-3 0 0,-1 3 0 16,7 0 32-16,-10 0 6 0,7 1 1 0,-4 2 0 15,11 3-11-15,-10 4-3 0,13 0 0 0,-6-1 0 16,-1 7-25-16,8 3 0 0,3 0 0 0,-8 0 0 16,5 6 0-16,3 1 0 0,0 2 0 0,3 0 0 15,5 4-46-15,-5 3-14 0,8 2-4 16,-1-2 0-16,1 0 31 0,-1-1 5 16,5 1 2-16,-5-3 0 0,4-1-10 0,7-2-1 0,-7-1-1 0,1-3 0 15,2-3 38-15,-3 4 15 0,7-4-1 0,-6-3 0 16,-1 0-22-16,3-3-5 0,-3 0-1 0,-3-4 0 15,0-2 14-15,3 0 0 0,-4-7 0 0,1 0 0 16,-8-3 0-16,8-6 0 0,0 3 0 0,-8-6 0 16,-3 0 41-16,7-3 11 0,-7-4 3 0,-7 1 0 15,4-1-37-15,-8 1-7 0,0-1-2 0,-3-3 0 16,0-2-9-16,-7-1 0 0,0 0 0 0,0 0 0 16,3 4 53-16,-3 5 9 0,-4 1 2 0,4 3 0 15,7 6-14-15,3 9-2 0,1 1-1 0,-1 6 0 16,8-1-24-16,-4 4-5 0,7 3-1 0,0 0 0 15,0 10-17-15,7 2 0 0,-7 1 0 0,14 5 0 16,-4 4 0-16,8 0 0 0,3 3 0 0,4 7 0 16,3-1-48-16,-3 0-12 0,10 4-4 0,0 3 0 15,-13-4 0-15,2-3 0 0,1 4 0 0,-11-1 0 16,7-2-45-16,0-1-10 0,-7-3-1 0</inkml:trace>
  <inkml:trace contextRef="#ctx0" brushRef="#br2" timeOffset="208455.3">868 17320 1332 0,'0'0'37'0,"0"0"10"0,-7 3-38 16,7-3-9-16,0 0 0 0,0 0 0 0,0 0 0 0,0 0 0 0,0 0-10 0,0 0 10 15,0 0 0-15,0 0 0 0,0 0 0 0,0 0 0 16,7-3 0-16,-4 0 0 0,8 0 0 0,-8-3 0 16,8-1 25-16,0-2 11 0,-1 0 3 0,1-7 0 15,-1 3-11-15,5-5-3 0,-5-1 0 0,4-3 0 16,0-6-25-16,7-1 0 0,1-2 0 0,2-7 0 16,-2 1 56-16,13-4 7 0,0-3 1 0,0-9 0 15,4 3-20-15,-4-10-4 0,8 0-1 0,3-2 0 16,-1-7-22-16,1 0-4 0,4-3-1 0,6-16 0 15,-6 9 1-15,6-8 0 0,0-1 0 0,15-16 0 16,-11 13-13-16,-4-3 0 0,4-3 0 0,11-16 0 16,-15 19 0-16,4-3 0 0,0-3 0 0,7-13 0 15,-10 13 0-15,3-4 0 0,7 4 0 0,3-16 0 16,-17 18 0-16,0 4 0 0,-3 0 0 0,6-9 0 16,-10 15 0-16,10-3 0 0,-6 3 0 0,6-3 0 15,-17 10 34-15,3 6 4 0,4-1 1 0,-11 1 0 16,4 9-30-16,-7 0-9 0,3 4 0 0,1 2 0 15,-12 10 10-15,8 3-10 0,-7 6 8 0,-1-3-8 16,-2 13 0-16,-8 0 0 0,0 2 0 0,0 1 0 16,-4 6 0-16,1 7 0 0,-4-1 0 0,4 0 0 15,-11 4 0-15,0 2 0 0,3 4 11 0,-3 0-11 16,0-1 19-16,-3 1-3 0,3 6 0 0,0-3 0 0,-11-3 13 16,4 3 3-16,4-4 0 0,-12 1 0 0,5 3 0 15,-8-3 0-15,4-1 0 0,0-2 0 0,-4 0-32 0,1-1-15 0,-4 1 2 16,-1-4 0-16,1 1 13 0,-4 2 0 0,8-5 0 15,-4-1-9-15,-4 0 19 0,4-3 4 0,0-3 1 0,-4-3 0 16,0 3-15-16,1 1 0 0,-12-1 0 0,1-7 0 16,7 1-11-16,0 0-5 0,-8 0 0 0,12-1-1 15,-8 1 27-15,11 3 6 0,-4 3 0 0,0-6 1 16,1 6-27-16,2-6-6 0,1 9 0 0,0-3-1 16,-4 0 27-16,8 0 6 0,-11 0 0 0,3 3 1 15,7 1-17-15,-3 2 0 0,-4 0 0 0,8 1 0 16,-1 2-10-16,0 0-6 0,4 4 0 0,0 0-1 15,-3-1 17-15,6 1 0 0,4 3 0 0,-11 2 9 16,15 1-9-16,-11 0 0 0,7 0 0 0,-4 3 0 16,8 0 0-16,-8 3-17 0,7 3 4 0,-6 1 1 15,-1-1-22-15,4 7-4 0,-3-1-1 0,3 4 0 16,-4-1 31-16,4 7 8 0,3 3 0 0,-6 1 0 16,-4 2 0-16,-4 0 0 0,4 0 0 0,-7 7 0 15,3 2-15-15,-3 1-1 0,-4 6-1 0,-6 3 0 16,6 0 17-16,0-3 0 0,-7 9 0 0,4 0 0 15,-4 1-41-15,8 5-5 0,-8 1-1 0,-3 6 0 16,6-7 36-16,-13 7 11 0,-4 0 0 0,0 6 0 16,1-3-51-16,-1 3-3 0,0 3-1 0,-4 7 0 15,12-7 23-15,-8 0 5 0,3 1 1 0,-6 5 0 0,3-12 36 16,0 3 7-16,-3 0 2 0,3 4 0 16,4-7-19-16,3 3 0 0,4 0 0 0,-8 0 0 0,8-3 0 0,-4-3 0 0,4 0 0 15,-7 6 0 1,3-9 0-16,4-1 0 0,-1 1 0 0,1 3 0 15,10-7 0-15,-6 1 0 0,6 3-8 0,0-7 8 0,4 1 0 0,0-1 0 0,0-3 0 0,7 1 10 16,-11-1 2-16,4-12 1 0,7-1 0 0,-8 4 0 16,-2-3-13-16,10-6-18 0,-8 2 4 15,8-5 1-15,-7-1 13 0,7-3 0 0,-4-3 0 0,8 0 0 16,-4-3 0-16,0 3 0 0,3-6 0 0,0 3 0 16,1 0 0-16,-1-6 0 0,8 6 0 0,-4-7 0 15,3 1 0-15,4 0 0 0,-3-4 0 0,-4-2 0 16,7 2 12-16,-4-2 4 0,-3-4 2 0,3 3 0 15,4-2-18-15,0-1 8 0,0-6-8 0,0 9 0 16,0-9-10-16,0 6-9 0,0 1-1 0,0-7-1 16,0 6 30-16,0 0 7 0,0-3 0 0,0 4 1 15,0-4-27-15,0 6-6 0,0-2 0 0,0-1-1 16,4 0 29-16,-4 0 7 0,0-3 1 0,7 10 0 16,-7-7-32-16,0 1-7 0,0-1-1 0,0 0 0 15,0 4 36-15,4-4 6 0,-4 3 2 0,7 1 0 16,-4-1-16-16,1 0-8 0,3 4 8 0,3 3-8 15,4-4-18-15,-3 7-8 0,3 3-2 0,4-3 0 16,-4 3 28-16,11 3 0 0,-4 6 0 0,7-3 0 16,-7 4 0-16,4-1 0 0,0 0 0 0,6 4 0 15,-10-1 0-15,8 4 0 0,-1 0 0 0,-3-1 0 16,-1-24 13-16,8 18 8 0,-7-3 2 0,3 4 0 0,4-7-37 0,-8 0-7 16,1-3-2-16,7 0 0 0,-7 0 53 15,-4-3 10-15,0-4 3 0,-7 1 0 0,7 0-18 16,-7-4-3-16,0-2-1 0,0 2 0 15,4 1-68-15,-7-4-13 0,3 0-4 0</inkml:trace>
  <inkml:trace contextRef="#ctx0" brushRef="#br2" timeOffset="-37099.7">27407 17750 1455 0,'0'0'61'0,"0"0"-49"16,0 0 67-1,0 0 13-15,0 0 2 0,0 0 1 0,0 0-32 0,0 0-7 0,0 0 0 0,0 0-1 31,0 0-4-31,0 0-1 0,0 0 0 0,7 0 0 0,-7 0 2 0,0 0 0 0,4 0 0 0,-4 0 0 16,3 0-32-16,-3 0-7 0,7 3-1 0,-3 0 0 16,3 0-12-16,0 3 9 0,0 7-9 0,4-4 8 15,-4 4-8-15,3 3 10 0,5-4-10 0,-1 7 10 16,0 0-10-16,-4 0 8 0,8 3-8 0,-4-1 8 16,0 5-8-16,0-4 0 0,4 6 0 0,-4-3 0 15,0 3 0-15,-3-6 0 0,3 6 0 0,0-3 0 16,0 0 0-16,-3 0 13 0,-4 1-1 0,7-1-1 15,-4 0 6-15,1-3 2 0,0 3 0 0,3-3 0 16,-7 0-19-16,3 0 0 0,-3 0 0 0,0-4 0 16,0-2-39-16,1 0-11 0,-1-4-2 0,-4 1-1 15,1-4-178-15,-4 1-35 0</inkml:trace>
  <inkml:trace contextRef="#ctx0" brushRef="#br2" timeOffset="-36196.64">27256 17875 1530 0,'0'0'32'0,"0"0"8"0,-7 0-32 0,0 0-8 0,7 0 0 0,-4 0 0 16,-3 0 43-16,7 0 7 0,-7-3 2 0,0 3 0 16,3-3-44-16,4 3-8 0,-7-3 0 0,0 0 0 15,0 0 9-15,4-1 8 0,3 4 2 0,-7-3 0 16,-1 0 19-16,5 0 4 0,-4-3 1 0,3 3 0 15,-3-4 14-15,4 1 3 0,-4 0 1 0,3-1 0 16,1 4-18-16,3 3-4 0,-7-6-1 0,3 0 0 16,4 0-14-16,0 6-4 0,0-10 0 0,-3 4 0 15,3 0 5-15,3-1 1 0,-3 1 0 0,0 0 0 16,7-4-2-16,-7 4 0 0,7 0 0 0,-7 0 0 16,4-1-4-16,3-2 0 0,0 3-1 0,-4-7 0 0,4 4-3 0,8-4 0 15,-12 1 0-15,11-1 0 0,-3 0-8 0,3 1-8 16,0-1 9-16,0 1-9 0,0 2 0 0,4-2 0 0,-1-1 0 0,-2 4 0 15,2 0 0-15,-3 2-8 0,4 4 8 0,0 0-13 32,-1-3-3-32,1 3 0 0,0-1 0 0,-1 1 0 15,1 0 16-15,-1 3 0 0,5 0 0 0,-5-3 0 0,4 3 0 0,1 0 0 0,-5 0 0 0,4 3 0 16,1-3-9-16,-1 3 1 0,-4 0 0 0,5 1 0 16,-1-1 8-16,0 0 9 0,-3 0-1 0,3 3-8 15,-4-3 0-15,1 4 0 0,-4-4 0 0,4 3 0 16,-8 0 0-16,4 1 0 0,-3-1 0 0,0 0 0 15,-4 0 0-15,7 1 0 0,-11-1 0 0,4 0 0 16,7 1 0-16,-10-1 0 0,3 0 8 0,0 0-8 16,-3 1 0-16,3-1 0 0,0 0 8 0,-4 0-8 15,-3 1 8-15,0-4-8 0,7 0 9 0,-7 3-9 16,0-6 12-16,0 7-4 0,0-1-8 0,-7 0 12 16,7 0-3-16,-3 4-1 0,3-4 0 0,-7 3 0 15,0-2 5-15,3 2 1 0,-3 0 0 0,0 1 0 16,-7-1 5-16,7 1 1 0,-4-1 0 0,4 1 0 15,0-1-20-15,-3 0 0 0,-1 4-11 0,4-4 11 16,-4 1 0-16,4 2 0 0,-3-2 0 0,3 2 0 16,-4-2 0-16,4 5 0 0,-4-5 0 0,1-1 0 15,-4 7-12-15,3-4 4 0,-3 4 8 0,7-3-13 16,-4-1 5-16,4 4 8 0,-3-4-13 0,3-2 5 16,3 2-12-16,-3 1-3 0,0-4 0 0,3 1 0 15,-3-1-34-15,0 0-7 0,7 1-2 0</inkml:trace>
  <inkml:trace contextRef="#ctx0" brushRef="#br2" timeOffset="-35382.38">27139 17621 2157 0,'0'0'61'0,"0"0"14"15,-7-3-60-15,7 3-15 0,0-6 0 0,0 6 0 16,0 0 60-16,0-6 10 0,0 6 2 0,0 0 0 16,0 0-28-16,0 0-6 0,0 0-1 0,0 0 0 15,0 0-21-15,0 0-5 0,0 0-1 0,0 0 0 16,7 0-10-16,-7 6 0 0,11 0-12 0,-4 3 12 16,3 4-35-16,5 3 1 0,2 3 0 0,-6-1 0 15,6 7 22-15,-2 0 4 0,2 1 8 0,1 2-13 16,-1-3 13-16,1 3 0 0,0-3 0 0,-4 0 0 15,3 0 0-15,-2-3 0 0,2 3 0 0,-3-3 0 0,0 0 0 0,1-3 0 0,2-3 0 16,-3 3 0 0,0-4-36-16,1 1-7 0,-5 3-1 0</inkml:trace>
  <inkml:trace contextRef="#ctx0" brushRef="#br2" timeOffset="-20665.7">14894 12523 1230 0,'0'0'25'0,"0"0"7"0,0 0-32 0,0 0 0 0,0 0 0 0,0 0 0 15,0 0 68-15,0 0 6 0,0 0 2 0,0 0 0 0,-7 0-44 0,7 0-8 0,-3 0-1 0,3 0-1 16,-7 3-22-16,7-3 0 16,-4 6 0-16,1-3 0 0,-1 4 0 0,1 2 0 0,3-3 0 0,-4 4 0 31,4-1 0-31,0 1 9 0,-4 2-9 0,4 1 0 0,0 2 17 0,0 4-3 0,0-3-1 0,0 6 0 15,0-3-5-15,0 3 0 0,4-1-8 0,-4 1 12 16,4 0-4-16,-4 3 0 0,3 1-8 0,1-1 12 16,-1 3-12-16,1 0 11 0,3 0-11 0,-4 1 10 15,1 2-10-15,3 0 0 0,-4 1 0 0,4-1 0 16,-3 0 0-16,-1 1 0 0,1-1 0 0,0 3 0 16,-1-5 0-16,4-1 12 0,-3 3-12 0,-1-3 12 15,1-2-4-15,-1 2-8 0,1 0 12 0,-1 0-4 16,1-3-8-16,-1 4 0 0,1-4 0 0,-1 3 0 15,4-3 0-15,-3 0 0 0,-1 0 0 0,1 0-11 16,0 0 11-16,-1-3 0 0,1 0 0 0,-1 0 0 16,1-3 0-16,-4 3 0 0,3 0 0 0,1 0 0 15,-4 0 0-15,3-3 0 0,1 24 0 16,-1-21 0-16,1 0 8 0,-1-3-8 0,-3 6 0 16,4-6 0-16,-1-3 0 0,-3 3 0 0,4-1 0 15,-4 1 12-15,3 0-1 0,1 0-1 0,-4 0 0 16,4-4-10-16,-4 4-14 0,3-3 3 0,-3-1 1 15,0 1 10-15,4 3 14 0,-4-7-3 0,0 4-1 16,0 0-10-16,0 0 0 0,0-1 0 0,0 1 0 16,3-4 0-16,-3 1 0 0,0 3 0 0,4-1 0 15,-4 1 20-15,0 0 3 0,0-1 0 0,3 1 0 0,-3-3-37 16,0-1-7-16,4-3-2 0,-4-2 0 0,0 2 23 16,3 4 0-16,-3-1 0 0,4-2 0 0,-4-1 26 15,3 0 10-15,1 1 1 0,-4-4 1 0,0 0-22 0,0 1-4 0,0-1 0 0,3 0-1 16,-3 1 2-16,0-1 1 0,4 3 0 0,-4-3 0 15,0 1-14-15,3-4 0 0,-3 3 0 0,0 0 0 16,0-2 0-16,4 2 0 0,-4 0 0 0,0-3 0 16,0 3 12-16,3 1-3 15,-3-4-1-15,0-3 0 0,4 3-8 0,-4-3 0 0,0 6 0 0,0-6 0 16,3 3-9-16,-3-3 9 0,4 7-12 0,0-4 12 16,-4-3 0-16,3 3 0 0,1 0 0 0,3-3 0 15,-4 3 0-15,4-3 0 0,0 3 0 0,0-3 0 16,0 0 0-16,0 4 0 0,1-4 0 0,2 3 0 15,-3-3 0-15,4 0 0 0,-1 3 0 0,1-3 0 16,3 0 0-16,-3 0 0 0,3-3 0 0,0 3 0 16,0 0-8-16,4-3 8 0,-1 3 0 0,-3 0 0 15,4-4 0-15,-4 4 0 0,4-3 0 0,-4 0 0 16,0 0 0-16,0 0 0 0,4 0-8 0,-1 0 8 16,1 3 0-16,0-4 0 0,3 4-8 0,0-3 8 15,0 0 0-15,4 3 0 0,-1-3 0 0,1 3 0 16,0 0 0-16,3 0 0 0,-3 0 0 0,3-3 0 15,-3 3 0-15,-4-3 0 0,7 3 0 0,-3-3 0 16,-1-1 0-16,5 1 0 0,-5 0 0 0,1 0 0 16,3-3 0-16,-3 3 0 0,7 0 0 0,-4-4 0 0,4 1 0 15,3 3 0-15,0-3 0 0,1-1 0 16,-5 1 0-16,1-3 8 0,-4 2-8 0,1 1 0 0,2 0 0 0,1 0 0 0,-4-1 0 0,7 1 0 31,-3 3 8-31,4 0-8 0,-1-4 0 0,0 4 9 0,-3-3-9 0,0 0 0 0,-1 0 9 16,1-1-9-16,-4 1 0 0,1 0 0 0,-1 3-10 0,0-4 10 15,4 4 14-15,-4-3 10 0,4 0 1 0,-1-1 1 32,-2 1-42-32,9 0-8 0,-9 3-1 0,6-4-1 0,-3 1 42 0,-4 3 9 0,-3 0 2 0,10-3 0 15,-10 2-43 1,-1 1-9-16,8 0-2 0,-4-3 0 0,1 6 43 0,2-6 8 0,-3 3 1 0,8-1 1 16,-8 1-26-16,4-3 0 0,-1 3 0 0,1 0 0 15,-4 0 0-15,1-1 0 0,-1 1 0 0,7 0 0 16,-7 0-16-16,4-3-8 0,3 3-1 0,1-4-1 15,3 4 26-15,-4-3 0 0,4 3 0 0,-1-3 0 16,1 2 0-16,-4-2 0 0,1 0 0 0,-1 0 0 16,0-1 0-16,4 1 0 0,-4 3 0 0,4-3 0 15,0 3 0-15,-4-4 0 0,4 4 0 0,0 0 0 16,-7-3 0-16,3 3 0 0,-7-4 0 0,4 1 0 16,0 3 46-16,-1-3 14 0,5 2 4 0,-1 1 0 15,0-3-103-15,0 3-20 0,1 0-4 0,-1-3-1 16,-3 2 52-16,0-2 12 0,-4 3 0 0,4-3 0 15,-1 3 0-15,-3-4 0 0,4 1 0 0,0 3 0 16,0-3 29-16,0 2 9 0,-1 4 2 0,1-3 0 16,0 0-64-16,3 0-13 0,-3 3-3 0,0-3 0 15,-1 3 67-15,-2-3 13 0,2 3 2 0,-3-3 1 16,1 0-35-16,-1-1-8 0,0 4 0 0,4-3 0 0,-4 0 0 16,0 0 0-16,1 0 0 0,2-3 0 0,-6 2 0 0,3 1 0 15,0 3 0-15,-3-3 0 0,-4-3 14 16,4 3 7-16,0 0 2 0,-8 0 0 0,8-1-32 0,0 1-7 0,-1 3 0 0,-6-3-1 15,7 0 27-15,-4 3 6 0,4-3 0 0,-1 0 1 16,1-4-17-16,-7 4 0 0,6 0 0 0,-6-3 0 16,0 6 0-16,-1-3 0 0,1 0 0 0,0-1 0 15,-1 1 0-15,-3 0 0 0,-3 0 0 0,3 0 0 16,0 0 0-16,-3 3 0 0,-1 0 0 0,4 0 0 16,-3 0 0-16,0-3 0 0,-1 3 0 0,1-3 0 15,-4-1 0-15,3 4 0 0,-3-3 0 0,0-3 0 16,4 6 0-16,-4-3 0 0,4 0 0 0,-4 0 0 15,0-1 0-15,0 1 0 0,0-3-11 0,-4 6 11 16,4-9 0-16,1 5 9 0,-1-2 1 0,-4 0 0 16,4 3-10-16,-3-7 0 0,3 1 0 0,-4 0-11 15,4-4 20-15,0 4 4 0,0-4 1 0,-3-3 0 16,3 4-22-16,-3-4-5 0,3 4-1 0,-4-4 0 16,4 0 14-16,-3 1 0 0,-1-1 0 0,4 0 0 15,-3-6 0-15,-1 4 0 0,1-8 0 0,-1 4 0 16,-3-3 0-16,4 0 0 0,-1 0 0 0,-3-3 0 15,0 3 17-15,0-3 7 0,0-1 0 0,-3 1 1 16,3 0-40-16,-4-3-8 0,4 2-1 0,0-2-1 16,0 0 46-16,-3-1 10 0,3 1 1 0,0-3 1 15,0 2-53-15,0 1-10 0,0-1-2 0,0-2-1 16,0 3 77-16,0-4 16 0,0 1 4 0,0-1 0 0,0 1-64 16,-4-1-23-16,4 1 1 0,0-4 0 0,-3 4 35 15,3-1 7-15,0 1 2 0,0-1 0 0,-4 4-31 0,1-4-7 0,3 1 0 0,-4-1-1 16,4 4 27-1,-3-4 6-15,-1 7 0 0,4-6 1 0,-3 2-17 0,-1 1 0 16,1 3 0-16,-1-4 0 0,1 4-8 0,-1-3-6 0,0 3-1 0,1-1 0 16,-1 4 15-16,1-3 0 0,-1 3 0 0,1 0 0 15,-1 3 0-15,1 3 0 0,-4 0 0 0,3 1 0 16,1 2 16-16,-4 3-3 0,3-2-1 0,1 2 0 16,-1 1-12-16,-3-1-8 0,3-3 8 0,-3 4-13 15,4-1 13-15,-1 1 8 0,1 2 0 0,-4-5-8 16,3 2 0-16,1 4 0 0,-1-1 0 0,4 1-12 15,0-1 12-15,-7 1 0 0,7 0 0 0,0-1 0 16,-7 4 0-16,7 0 0 0,0 6 0 0,0 0 0 16,0 0 0-16,0 0 0 0,0 0 0 0,0 0 0 15,0 0 9-15,0 0-9 0,0 0 0 0,-3-3 9 16,3 3-9-16,0 0 0 0,0 0 0 0,0 0 0 16,0 0 0-16,0 0 0 0,0 0 0 0,0-7 0 15,0 7 0-15,0 0 0 0,0 0 0 0,-7-3 0 16,3 3 0-16,0-3 0 0,4 3 0 0,-7 0 0 15,4-6 0-15,-4 6 0 0,7 0 0 0,-7 0 0 16,3-6 0-16,-3 2 0 0,-3 4 0 0,3-3 0 16,-4 0 0-16,-3 0 0 0,10 3 0 0,-10-3 0 15,4 3 0-15,-8 0 0 0,4-6 0 0,-4 6 0 16,1 3 0-16,-1-3 0 0,-7 0 0 0,1-3 0 16,-5 9-49-16,-2-6-12 0,2 3-3 0,-2 3 0 0,6 1 52 15,-7-4 12-15,0 3 0 0,1 0 0 0,-1 0 0 0,-3 1 0 16,-1 2 0-16,-2 1 0 0,-1-1 0 0,0 0 0 15,-3 1 0-15,-1 2 0 0,1-2 0 0,3 2 0 0,0 1 0 0,-7 2 0 16,4-2 0-16,-4 3 0 0,-3-4 0 0,-1 4 0 16,5 0 0-16,-1-4 0 0,7 4 0 0,-7-4 0 15,7 1 48-15,0-1 13 0,1 1 3 0,-5-4 0 16,8-2-52 0,-4-1-12-16,4 0 0 0,-7 0 0 0,6-2 0 15,1 2 0-15,0-3 0 0,3 0 0 0,-7 0 54 0,4 0 8 0,0 1 2 0,-4-1 0 16,4 0-52-16,-4 0-12 0,4-3 0 0,-4 3 0 15,3 0 0-15,1 0 0 0,-4 1 0 0,4-1 0 16,0 0 0-16,3 0 0 0,-3 3 0 0,0-3 0 16,-1 0 0-16,-3 4 0 0,1-4 0 0,-1 0 0 15,0 3 0-15,4-3 0 0,-1 4 0 0,-2-4 0 16,2 3-48-16,-2-3-13 0,2 3-3 0,-2-2 0 16,-1 5 64-16,-4 0 24 0,1 1 0 0,0 2-1 15,-1-5-37-15,5-1-7 0,-1-9-2 0,-4 6 0 16,5-3 35-16,-5 3 8 0,1 0 0 0,0 3 1 15,-1-2-21-15,1 2 8 0,-4-6-8 0,4 6 0 16,-1 0 0-16,8 1 9 0,0-4-9 0,-7 0 0 16,-1 0 8-16,1-3-8 0,0 6 0 0,-8 1 0 15,8-7 33-15,-1 9 3 0,5-6 1 0,-5 0 0 16,5 4-81-16,-5-7-16 0,4 6-3 0,-3 0-1 16,0-3 64-16,3 4 0 0,0-4 16 0,0 0-3 15,4 3-13-15,0-6-16 0,3 6 3 0,-3 1 1 16,3-4 12-16,0 3 16 0,0-3-3 0,1 0-1 0,-1 0-12 0,4 1 0 15,-4 2 0-15,0-3 0 0,4 0 0 0,3 0 0 0,-3 4-10 0,0-4 10 16,3 3-11-16,4-3 11 0,-4 3-13 0,4 1 5 16,4-4-2-16,-8 3 0 0,7 0 0 0,1 1 0 15,-1-1 10 1,-3 0 14-16,3-3-3 0,-3 3-1 0,7 1-10 0,3-4 0 0,-6 3 0 0,3-3 0 16,3 4-49-1,0-1-12-15,4 0-3 0,0-3 0 0,0 4 52 0,0-4 12 0,4 0 0 0,-1 3 0 16,1-3-126-16,3-3-22 0,0 6-5 0</inkml:trace>
  <inkml:trace contextRef="#ctx0" brushRef="#br2" timeOffset="-19582.58">17939 14439 1157 0,'0'0'32'0,"0"0"8"0,0 0-32 16,0 0-8-16,0 0 0 0,0 0 0 0,0 0 74 0,0 0 13 0,0 0 2 0,-4-3 1 15,4 3-15-15,0 0-3 0,0 0-1 0,0 0 0 16,0 0-11-16,0 0-1 0,0 0-1 0,0 0 0 16,0 0-30-16,0 0-7 0,0 0-1 0,0 0 0 15,-3 3-20-15,-1 3 0 0,4 3 0 0,0-2-12 16,0-1 12-16,0 3 0 0,0-2 0 0,4 5-8 15,-4-3 8-15,3 4 0 0,1 0 0 0,-1 2 0 16,4 1 0-16,-3 0 8 0,-1 6-8 0,1-4 0 16,-1 1 0-16,1 6 0 0,-1-3 0 15,5 3 8-15,-5-3-8 0,1 6 0 0,-1-2 0 0,4 2 0 16,-3 0 0-16,-1-3 9 0,1 3-9 0,-1 1 10 16,1-1-10-16,-1 0-11 0,1 3 3 0,-1 1 0 15,-3-4 37-15,4 0 8 0,-1 0 2 0,1 1 0 16,0-1-28-16,-1 0-11 0,1 0 8 0,-4 0-8 15,3 1 17-15,-3-1-1 0,4-3-1 0,-4 0 0 16,0 0-7-16,0 3-8 0,3-6 11 0,-3 0-11 16,0-3 0-16,0 3 0 0,0-6 0 0,0 2 0 15,0-8 58-15,-3 2 5 0,3 1 1 0,0-4 0 16,-4 4-52-16,4-7-12 0,0 4 0 0,-3-4 0 16,3 0 0-16,0 0 0 0,0 1 0 0,-4 2 0 15,4-9 54-15,0 0 8 0,0 0 2 0,0 0 0 16,0 6-52-16,0-6-12 0,0 0 0 0,0 0 0 15,0 0 0-15,0 0 0 0,0 0 0 0,0 0 0 16,0 0-48-16,0 0-13 0,0 0-3 0,0 0 0 16,0 0 0-16,0 0 0 0,0 0 0 0,0 0 0 15,0 0 6-15,0 0 1 0,0 0 0 0,-7-6 0 16,3-3-34-16,-3-4-6 0,0 1-2 0,0-4 0 16,-3-6-57-16,-1 3-11 0</inkml:trace>
  <inkml:trace contextRef="#ctx0" brushRef="#br2" timeOffset="-19095.53">17854 15263 1530 0,'-10'-15'68'0,"2"-4"13"0,-2 3-65 0,3 0-16 0,0 4 0 0,-4-1 0 16,4 1 100-16,0 6 17 0,0-4 3 0,0 4 1 16,3 0-33-16,-3 2-8 0,4-2 0 0,-4 3-1 15,7 3-26-15,-4-3-5 0,4 3 0 0,-3-3-1 16,3 3 13-16,0 0 4 0,0 0 0 0,-7 0 0 16,7 0-52-16,0 0-12 0,0 0 0 0,0 0 0 15,0 0 0-15,0 0 0 0,0 0 0 0,0 0 0 16,0 0 0-16,0 0 0 0,0 0 0 0,0 0 0 15,0 0 0-15,0 0 0 0,0 0 0 0,0 6 0 16,3 0 0-16,1 4 0 0,3 2 0 0,0 4 0 16,3 3-22-16,1 0-7 0,7 6-2 0,-4 0 0 15,3 0 23-15,1 0 8 0,-4 3 0 0,7 0-9 16,-7 1 9-16,8-1 0 0,-5 6 0 0,1-5 0 16,-4-1 0-16,0-6 0 0,0 3 0 0,0 3 0 15,-3-6 0-15,-1 0 0 0,1-3 0 0,0-4 0 16,-1 7 0-16,-3-9-8 0,4 6 8 0,-4-4 0 15,4-2-27-15,-4-4 0 0,3 4 0 0,-3-4 0 0,-3 4 27 0,3-4 0 16,-4-3 0-16,1 1 0 0,-1-4 0 0,-3-3 0 0,0 0 0 0,0 0 0 31,0 0 0-31,0 0 0 0,0 0 0 0,0 0 0 0,7-3 0 0,-7 3 0 0,0 0 0 0,4-3 0 16,-4 3 0-16,7-4 0 0,0 1 0 0,-3-3 0 16,3 0 46-16,-4 0 14 0,1-1 4 0,3-2 0 31,0 3-81-31,0-4-16 0,0 4-3 0,0-4-1 0,-4 1 37 0,5 3 0 0,-5-4 0 0,4 4 0 15,-3 0 0-15,-1 0 0 0,1-1 0 0,-1 4 0 16,-3 3-25-16,4-6 2 0,-4 6 1 0,7-6 0 16,-7 6-30-16,0 0-5 0,0 0-2 0,0 0 0 15,3-3-4-15,1-4-1 0,-4 7 0 0,3-3 0 16,-3 3-110-16,0 0-22 0</inkml:trace>
  <inkml:trace contextRef="#ctx0" brushRef="#br2" timeOffset="-18115.93">15917 15806 1094 0,'0'0'46'16,"0"0"-37"-1,0 0 95-15,0 0 20 0,0 0 3 0,0 0 1 16,0 0-103-16,0 0-25 0,0 0 0 0,4-7 0 15,-1 1 56-15,1 3 7 0,-1-3 1 0,1 0 0 16,3-1 0-16,-3-2 0 0,3-1 0 0,0 1 0 0,0 0-40 0,0-1-7 0,0-2-1 0,3-1-1 31,-3 1-83-31,4 2-17 0,0-2-3 0</inkml:trace>
  <inkml:trace contextRef="#ctx0" brushRef="#br2" timeOffset="-17848.52">16062 15662 1579 0,'0'0'32'0,"0"0"10"0,0 0-34 0,0 0-8 0,-7 6 0 0,7-6 0 15,-4 3 67-15,4-3 11 0,0 0 2 0,-3 6 1 16,3 0-63-16,0 1-18 0,3-1 0 15,-3 0 8-15,11 1-8 0,-11 2 0 0,7 0-10 0,0 4 10 16,4-4 0-16,-1 4 0 0,1-1 0 0,3 1 10 16,4 6-10-16,-4-7 0 0,0 1 9 0,-4 3-9 15,1-4 0-15,7 4 8 0,-8-4-8 0,4 4 0 16,-7-4-15-16,4 1-7 0,-4-4-2 0</inkml:trace>
  <inkml:trace contextRef="#ctx0" brushRef="#br2" timeOffset="-17126.77">16309 15718 1677 0,'0'0'74'0,"0"0"16"0,0 0-72 16,0 0-18-16,0 0 0 0,0 0 0 0,0 0 66 0,0 0 10 0,0 0 1 0,0 0 1 16,0 0-20-16,0 0-4 15,0 0-1-15,0 0 0 0,0 0-45 0,7 6-8 0,-3-3 0 0,3 4-8 16,0 2 18-16,0 4 4 0,3-1 1 0,-3 4 0 31,4-4-36-31,-8 4-7 0,1-3-2 0,7 2 0 0,-11-2-3 0,7-1-1 0,-7-2 0 0,3 2 0 16,-3-2 11-16,0 2 3 0,0 1 0 0,0-7 0 15,0-3-71-15,0-3-13 0,0 0-4 0,0 0 0 16,0 0 36-16,0 0 6 0,0 0 2 0,0 0 0 16,0 0 102-16,0-3 21 0,-3-3 4 0,3-7 1 15,0 7 26-15,-7 0 6 0,7-4 0 0,0-2 1 16,0 5-53-16,-8-2-10 0,8-3-2 0,0-1-1 15,0 4-31-15,0 2 0 0,0-5 0 0,0 9 0 16,8-10 0-16,-8 7 0 0,0 0 0 0,0-4-10 16,7 4-39-16,-7 0-8 0,3-1-2 0,1-5 0 15,3 2-21-15,-4 4-5 0,4-3-1 0,0-1 0 16,0 1-16-16,0 3-3 0,0-4-1 0,-3 1 0 16,3 3 34-16,0-4 6 0,-3 4 2 0,-1 0 0 15,4 2 51-15,-7 4 13 0,0 0 0 0,0-6 0 16,0 6 65-16,0 0 16 0,0 0 3 0,0 0 1 15,0 0 27-15,0 0 4 0,0 0 2 0,0 0 0 16,0 0-1-16,0 0 0 0,0 0 0 0,0 0 0 16,0 0-57-16,0 0-12 0,0 0-3 0,0 0 0 15,0 0-8-15,0 0-1 0,0 0-1 0,0 0 0 16,0 0-35-16,0 0-19 0,0 0 3 0,4 6 0 0,-1 1 16 0,1 2 0 0,-1-3 0 16,1 4 0-16,3-4-20 0,-4 3-1 0,5-2 0 0,-1-1 0 15,-4-3 21-15,4 3-11 0,-3 1 11 16,-1-4-8-16,4-3 8 0,-3 0-8 0,-1 6 8 0,-3-6-8 31,7 0-22-31,-7 0-4 0,4 0-1 0,-4 0 0 0,0 0 35 0,0 0-8 0,0 0 8 0,0 0 0 16,3-6 0-16,-3 6 0 0,0-10 0 0,0 4 0 15,-3 0 0-15,3 0 0 0,-4-1 0 0,1 4 0 16,3 3 42-16,-4-6 9 0,1 0 1 0,3 6 1 16,0 0-33-16,0 0-8 0,0 0 0 0,0 0-1 15,0 0 42-15,0 0 9 0,0 0 2 0,0 0 0 16,0 0-52-16,0 0-12 0,0 0 0 0,0 0 0 15,0 0-48-15,3 0-13 0,4 0-3 0,4 0 0 16,-4 6 24-16,4-6 5 0,-1 0 1 0,1 6 0 16,-1-6-30-16,1 0-7 0,0 0-1 0</inkml:trace>
  <inkml:trace contextRef="#ctx0" brushRef="#br2" timeOffset="-16962.72">16725 15517 1831 0,'0'0'38'0,"0"0"9"15,0 0-38-15,0 0-9 0,0 0 0 0,0 0 0 16,0 0 66-16,0 0 11 0,0 0 3 0,0 0 0 16,0 0-48-16,0 0-10 0,0 0-2 0,0 0 0 15,7 7-36-15,-3-1-7 0,-1 0-1 0,4 0-1 16,-3 1-11-16,3-1-1 0,0 0-1 0,-3 0 0 16,3 1-154-16,0-4-32 0</inkml:trace>
  <inkml:trace contextRef="#ctx0" brushRef="#br2" timeOffset="-16810.13">16577 15357 1958 0,'-11'-3'87'0,"1"0"17"0,3 0-83 0,-4 3-21 0,4 0 0 0,0-3 0 16,7 3 0-16,-3 0 0 0,3 0 0 0,0 0 0 15,0 0-149-15,0 0-35 0</inkml:trace>
  <inkml:trace contextRef="#ctx0" brushRef="#br2" timeOffset="-16481.37">16764 15445 1219 0,'0'0'52'16,"7"6"-42"-1,-3-2 68-15,3 2 14 0,-4 0 2 0,4 0 1 16,-3 1-76-16,3-1-19 0,0 0 0 0,-4-3 0 16,1 0 55-16,3 1 7 0,-3-1 2 0,-4-3 0 15,7 3-64-15,-7-3 0 0,0 0-9 0,0 0 0 0,0 0 9 0,3 0 0 0,-3 0 8 0,0 0-8 16,7-3 12-16,-7 3-1 0,7-7-1 16,-3 1 0-16,-1 3 5 0,1-6 1 0,-4 2 0 15,0 7 0-15,3-9 11 0,-3 3 2 0,0 6 1 0,0 0 0 31,0-7-6-31,0 7 0 0,0 0-1 0,0 0 0 16,0 0-11-16,7-3-3 0,-7 3 0 0,7-3 0 0,0 3-9 0,1 0 8 0,2 0-8 0,1 3 8 16,-1 0-8-16,1 1 0 0,-1 2 0 0,1-3-11 15,3 3-10-15,-3 7-3 0,3-7 0 0</inkml:trace>
  <inkml:trace contextRef="#ctx0" brushRef="#br2" timeOffset="-15910.93">16037 15599 1765 0,'0'0'50'0,"0"0"11"15,0 0-49-15,0 0-12 0,0 0 0 0,0 0 0 16,0 0 33-16,0 0 4 0,0 0 1 0,0 0 0 16,0 0-14-16,0 0-4 0,0 0 0 0,4-3 0 15,-1-4-20-15,1 4 0 0,-4 0 0 0,7 0 0 16,0-3 0-16,0 3-12 0,4-4 2 0,-1 1 0 15,4 0-148-15,11-1-30 0,-7 1-5 0</inkml:trace>
  <inkml:trace contextRef="#ctx0" brushRef="#br2" timeOffset="-15590.01">17127 15326 1082 0,'0'0'30'0,"0"0"8"0,0 0-30 0,0 0-8 0,0 0 0 0,0 0 0 16,0 0 91-16,0 0 17 0,0 0 3 0,0 0 1 15,0 0 5-15,0 0 2 0,0 0 0 0,0 0 0 16,0 0-33-16,0 0-6 0,0 0-2 0,0 0 0 15,0 0-27-15,0 0-6 0,0 0-1 0,0 0 0 16,0 0-32-16,0 0-12 0,0 0 9 0,0 0-9 16,0 0-22-16,0 0-10 0,7 6-1 0,-3-3-1 15,-4 4-6-15,7-1-2 0,0 0 0 0,0 0 0 16,-3 1-99-16,-4-1-20 0,7 0-4 0</inkml:trace>
  <inkml:trace contextRef="#ctx0" brushRef="#br2" timeOffset="-15162.77">17120 15201 1751 0,'-10'-10'36'0,"3"7"9"15,7 3-36-15,-4-3-9 0,4 3 0 0,0 0 0 16,0 0 27-16,0 0 3 0,0 0 1 0,0 0 0 16,0 0-159-16,0 0-32 0,0 0-7 0,4 3-1 15,-1 3 24-15,4 1 4 0,0-1 0 0,0 0 1 16,4-3 75-16,-4 4 16 0,0-4 2 0,0 0 1 0,-3-3 45 0,3 3 0 0,0-3 0 0,-7 0 0 15,3-3 46-15,-3 3 2 0,0 0 1 0,0 0 0 16,0 0 36-16,0 0 7 16,7 0 2-16,-7 0 0 15,11 0-75-15,-8 0-19 0,1 0 0 0,3 0 0 0,0 3 0 0,-3 0 0 0,3 0 0 0,3 0 0 16,-3 4 28-16,4-4 3 0,-4 3 0 0,0-3 0 16,0 0-50-16,-3 0-9 15,3-3-3-15,0 4 0 0,-7-4 76 0,7 0 15 0,-7 0 4 0,7-4 0 16,0 1-15-16,0 0-2 0,-4 0-1 0,-3 3 0 15,4-6 38-15,0-1 8 0,-1 1 2 0,1 0 0 16,-1 0-18-16,1-1-4 0,-4 1-1 0,0 0 0 16,0 6-22-16,7-6-4 0,-7 6-1 0,0 0 0 15,0 0-28-15,3-7-5 0,-3 7-2 0,0 0 0 16,4 0-9-16,-1-3 12 0,4 6-12 0,4-3 12 16,-4 7-24-16,4-1-5 0,3 0-1 0,-4 4 0 15,-3-1-21-15,4 0-4 0,-1 1-1 0,-3-1 0 16,4-3-136-16,-4 4-28 0</inkml:trace>
  <inkml:trace contextRef="#ctx0" brushRef="#br2" timeOffset="-13493.93">14355 12190 836 0,'0'0'24'0,"0"0"4"16,0 0-28-16,0 0 0 0,-4 7 0 0,4-7 0 15,0 0 108-15,0 0 16 0,-4 3 4 0,4-3 0 16,0 0-52-16,0 0-9 0,0 0-3 0,0 0 0 16,0 0-8-16,0 0-1 0,0 0-1 0,0 0 0 15,0 0-35-15,8 0-7 0,-1 0-2 0,0 0 0 16,3-6 3-16,1 2 1 0,3-2 0 0,0-3 0 15,0-1-22-15,4 1-5 0,-4 0-1 0,4-4 0 16,-4 1 62-16,0 2 13 0,0-2 3 0,-4-1 0 16,5-3-64-16,-5 4-12 0,1-1-2 0,-1-2-1 15,1 2-78-15,-1 0-16 0,1 4-3 0</inkml:trace>
  <inkml:trace contextRef="#ctx0" brushRef="#br2" timeOffset="-13234.52">14542 12046 1497 0,'0'0'66'0,"-4"7"14"16,4-7-64-16,-7 6-16 0,7-6 0 0,-4 3 0 16,1 3 55-16,3-6 7 0,0 6 2 0,-4-2 0 15,4 2-46-15,0 0-9 0,0 0-1 0,4 4-8 16,-1-1 13-16,1 1-4 0,3 2-1 0,0 1 0 15,0 2-8-15,0 4 0 0,4-3-10 0,-1 3 10 16,-3 0 0-16,4-1 0 0,0-2 0 0,-1 3 0 16,1-3 11-16,-4-1-11 0,3 4 10 0,1-6-10 15,-4-1-12-15,4-3-8 0,-1 4-1 0</inkml:trace>
  <inkml:trace contextRef="#ctx0" brushRef="#br2" timeOffset="-12548.08">14767 12118 1579 0,'0'0'32'0,"0"0"10"15,0 0-34-15,0 0-8 0,0 0 0 0,0 0 0 0,0 0 53 0,0 0 9 0,7 0 2 0,-3 0 0 16,3 4-20-16,0-1-4 0,4 3-1 0,-4 0 0 16,3 4-11-16,1-4-3 0,-1 3 0 0,4 4 0 15,-3-4-25-15,0 4 0 0,-1-1 0 0,-3-2 0 16,0 2 0-16,0 1 0 0,-3-4 0 0,-1 1 0 15,-3-1 0-15,4 0 0 0,-4 1 0 0,0-4 0 16,0 0 0-16,0-6 0 0,-4 7 0 0,4-7 0 16,0 0 0-16,0 0 0 0,0 0 0 0,0 0 0 15,0 0 0-15,0 0 0 0,0 0 0 0,0 0 0 16,0 0 0-16,0 0 0 0,-7-3 0 0,0-4 0 16,7 7 56-16,-3-6 7 0,-1 0 1 0,1-1 0 15,-1-2-52-15,4 3-12 0,0-1 0 0,0 1 0 16,4 0-11-16,-4 0-5 0,3-1 0 0,1-2-1 15,3 0-24-15,0 2-5 0,0-2-1 0,0-1 0 16,0 1-13-16,4 0-4 0,-4-4 0 0,0 4 0 16,0-1 12-16,0-2 3 0,0 2 0 0,0-2 0 15,-3 2 7 1,3 4 2-16,-4-3 0 0,-3 2 0 0,7 1 0 0,-3 3 1 16,-4 3 0-16,0 0 0 0,0 0 83 0,0 0 16 0,0 0 3 0,0 0 1 15,0 0 27-15,0 0 5 0,0 0 2 0,0 0 0 16,0 0-62-16,0 0-12 0,3 6-2 0,-3 1-1 15,4 2-32-15,-4 4-6 0,3-1-2 0,4-2 0 16,-7 5-13-16,7-2-4 0,-7-1 0 0,4 1 0 16,-1-1 54-16,1-2 10 0,3-1 3 0,-3-3 0 0,-1 1-23 15,8-1-8-15,-11-3 0 0,0-3 9 0,0 0-9 0,0 0 8 16,0 3-8-16,0-3 8 0,0 0 15 0,0 0 2 0,0 0 1 0,0 0 0 31,7-3-47-31,-4-3-10 0,4 3-1 0,0-7-1 16,-7 4 1-16,0 0 1 0,0-1 0 0,0 1 0 0,0 0 66 0,-7 0 13 0,7-1 2 0,-3 1 1 15,-1 3 6-15,1-3 2 0,-1-1 0 0,4 7 0 16,0 0-33-16,-3-3-6 0,3 3-2 0,0 0 0 16,0 0-18-16,0 0 0 0,0 0 0 0,0 0 0 15,0 0-8-15,0 0-6 0,0 0-1 0,0 0 0 16,7-3-2-16,3 3-1 0,-3-3 0 0,4 3 0 16,-4 0 18-16,4 0-12 0,3 0 12 0,-11 0-10 15,11 0-13-15,-10 0-2 0,10-3-1 0,-10 0 0 16,10 0-137-16,-7 0-27 0,0-4-6 0</inkml:trace>
  <inkml:trace contextRef="#ctx0" brushRef="#br2" timeOffset="-12383.49">15293 11974 1568 0,'0'0'32'0,"0"0"9"16,0 0-33-16,0 0-8 0,0 0 0 0,0 0 0 16,0 0 67-16,0 0 11 0,0 0 2 0,0 0 1 15,0 0-57-15,0 0-11 0,3 3-2 0,1 4-1 16,0-7-27-16,3 6-6 0,0-6-1 0,0 6 0 15,3 0 24-15,-6 1 15 0,3-1-3 0,0 0 0 16,0 0-12-16,0-2 11 0,-3 2-11 0,3-3 10 16,-7 0-144-16,0-3-29 0</inkml:trace>
  <inkml:trace contextRef="#ctx0" brushRef="#br2" timeOffset="-12213.94">15113 11827 2139 0,'-11'-3'90'0,"4"-1"-72"16,-3-2 22-16,6 6 5 0,-3 0 1 0,7 0 0 16,0 0-46-16,0 0-13 0,0 0-1 0,0 0 0 15,0 0-81-15,0 0-16 0,0 0-3 0,0 0-1 16,0 0-10-16,4 6-3 0,3-6 0 0</inkml:trace>
  <inkml:trace contextRef="#ctx0" brushRef="#br2" timeOffset="-11949.02">15363 11836 1060 0,'15'13'30'0,"-12"-4"6"15,4 4-28-15,0-1-8 0,4 4 0 0,-4-4 0 16,0-2 48-16,0 2 9 0,-3-5 2 0,3 5 0 16,-4-9-40-16,4 4-8 0,-3-1-2 0,-1-6 0 15,-3 0-9-15,0 0 0 0,0 0 0 0,0 0 0 16,0 0 46-16,7 0 7 0,-7 0 2 0,4-6 0 15,3 6 14-15,-4-7 3 0,-3-2 1 0,0 3 0 16,4-7-7-16,-1 7-2 0,-3-4 0 0,4 4 0 16,-1 0 0-16,-3 0-1 0,0 6 0 0,4-10 0 15,0 4-50-15,-4 6-13 0,3-6 0 0,1-1 0 0,-4 7 0 0,7-6 0 0,0 6 0 0,-4-3 0 16,4 3 11-16,0 3-3 0,4-3-8 0,-4 6 12 31,4-6-113-31,-1 7-23 0,1-1-5 0</inkml:trace>
  <inkml:trace contextRef="#ctx0" brushRef="#br2" timeOffset="-11014.51">15939 11582 2098 0,'0'0'93'0,"-8"0"19"15,5 0-89-15,-4 0-23 0,0 0 0 0,0 3 0 16,0 4 76-16,0-4 10 0,0 3 2 0,0 3 1 16,-1 1-71-16,-2-1-18 0,6 4 0 0,-3-1 0 0,4 1 0 15,-1-1 0-15,1 1 0 0,3-1 0 0,3 1-13 0,1 0-7 16,-1 2 0-16,8-2-1 16,-4-1-18-16,4-2-3 0,-1 5-1 0,4-8 0 0,0 5 35 15,0-2 8-15,1-4 0 0,-1 0 0 16,0 0 11-16,-4-2 4 0,4 2 1 0,-3-3 0 0,-4 3-16 0,0-3 8 0,0 1-8 0,0 2 0 15,-3-3 11-15,-4 3-11 0,3 0 12 0,-6 1-12 32,-1-1-39-32,1 0-14 0,-4 4-3 0,0-1-1 15,0 1-51-15,-4-4-9 0,0 3-3 0,1-6 0 0,3 4 64 0,0-7 13 0,0 0 3 16,7 0 0-16,0 0-71 16,0 0-13-16,0 0-4 0,-4-7 0 0,8 4 0 0,-1-9 0 0,1 2 0 15,3 4 0-15,0-3 128 0,0 2 29 0,3 1 4 0,-2 0 1 16,2-4 42-16,1 4 8 0,-1-3 1 0,-3 2 1 15,0 1 5-15,4 0 1 0,-4 0 0 0,0-1 0 16,0 1-1-16,-3-3 0 16,3 2 0-16,-4-2 0 0,4 0-40 0,-3-4-8 0,-1 0-2 0,4-2 0 15,-3 2-25-15,-1-2-4 0,1-1-2 0,0 3 0 16,-4-2 0-16,3 5 0 0,-3-2 0 0,4 2 0 16,-4 4 27-16,-4 0 6 0,4 0 1 0,0 6 0 15,0 0 15-15,-7-7 3 0,7 7 1 0,-7-3 0 16,7 3-20-16,-4 0-4 0,4 0-1 0,-10 3 0 15,6 0-28-15,1 7-10 0,-1-4 0 0,1 7 9 16,3-1-40-16,0 4-8 0,3 3-1 0,4-1-1 16,-3-2 22-16,3 3 5 0,3-3 1 0,-2-1 0 15,2 1 3-15,1-4 1 0,-1 4 0 0,1-6 0 0,-1-1-6 16,1-6-1-16,0-3 0 0,-1 0 0 0,1-3 5 16,-4-3 1-16,3-1 0 0,-3 1 0 15,1-6 10-15,2-4-12 0,-3-3 12 0,-3-3-12 0,6-3 12 0,-3 0 0 0,0-3 8 0,-3 0-8 16,3-1 0-16,-3 1 0 0,3 0 0 0,-7 0 0 15,0-4 10-15,0 4 7 0,0-3 2 0,0-1 0 16,-4 4 29-16,-3 0 5 0,3 3 2 0,-3 0 0 31,4 3 1-31,-4 0 1 0,3 3 0 0,-6 3 0 0,10 4-9 0,-7 2-1 0,7 4-1 0,0 6 0 16,0 0-21-16,0 0-4 0,0 0-1 0,0 0 0 16,0 0-28-16,0 0-7 0,0 6-1 0,0 4 0 15,7 6-14-15,3 2-3 0,-3 4-1 0,0 3 0 16,4 0 34-16,0 7 11 0,-1-1 0 0,1 1 0 15,-1-4-60 1,-3 0-12-16,-3 3-3 0,6-2 0 0,-2-4 0 0,-1-3 0 0,0 3 0 0</inkml:trace>
  <inkml:trace contextRef="#ctx0" brushRef="#br2" timeOffset="-10867.39">16295 11617 2452 0,'-4'-7'69'0,"1"-2"16"0,-1 0-68 0,4-1-17 0,0-2 0 0,4-1 0 16,3 1 0-16,0-4-19 0,0 3 4 0,0-2 1 16,7-1-17-16,-3 3-3 0,6 1-1 0,-6-4 0 15,7 4 35-15,-4-1 11 0,-4 1 0 0</inkml:trace>
  <inkml:trace contextRef="#ctx0" brushRef="#br2" timeOffset="-6180.5">2293 17900 1036 0,'0'0'46'0,"0"0"10"15,0 0-45-15,0 0-11 0,0 0 0 0,0 0 0 16,0 0 104-16,0 0 20 0,0 0 3 0,0 0 1 16,0 0-91-16,0 0-17 0,0 0-4 0,0 0-1 15,0 0-24 1,0 0-5-16,11 7-1 0,-8-1 0 0,4 3 15 0,7 4 0 0,0-1 0 0,4 1 0 16,7 6 0-16,-4-4 0 0,7 4 0 0,4 6 0 15,3-3 0-15,-7 6 8 0,15 1 0 0,-11 2-8 16,3 0 0-16,-7-2 0 0,4 2-10 0,3 3 10 15,-10 1 0-15,10-1 0 0,0 1 0 0,-3 2 8 16,3-2-8-16,-6-1 0 0,2 1-10 0,5 3 10 16,-5-7 0-16,-2 0 0 0,-5 1 0 0,-3-4 0 15,4-6 45-15,-7 0 15 0,-1 0 4 0,1-3 0 0,-4-1-52 16,0-2-12-16,-3-3 0 0,3-4 0 0,-4 7 0 16,-2-7 0-16,-5 0 0 0,4-2 0 0,0-1 0 15,-7 0-16-15,7-3 3 0,-3 4 1 16,-4-7-32-16,0 0-7 0,0 0-1 0</inkml:trace>
  <inkml:trace contextRef="#ctx0" brushRef="#br2" timeOffset="-4683.45">2314 17916 782 0,'0'0'33'15,"0"0"-33"-15,0 0 21 0,0 0-2 0,0-6-1 0,4-1 0 16,-4 1 7-16,7 0 2 0,-7-4 0 0,3 1 0 16,8 0 8-16,-8-4 1 0,5 4 1 0,2-4 0 15,1 1-29-15,3-4-8 0,-4 3 0 0,4-5 0 16,8-1 38-16,-8 0 6 0,7-3 2 0,0-3 0 16,7 0-14-16,-3 0-2 0,7 0-1 0,0-4 0 15,-4-2-29-15,-4 0-12 0,8-1 1 0,0-5 0 16,-4 2 41-16,4-2 8 0,3-1 2 0,4-6 0 15,3 3-8-15,-3-6 0 0,3 0-1 0,4-6 0 16,0 3-31-16,-11-3 0 0,1-1-11 0,10-5 11 16,-11 2 32-16,7 4 13 0,1-4 3 0,6-5 1 15,-7 5-27-15,4 1-6 0,0-1 0 0,-4-2-1 16,-3 2-15-16,3 4 0 0,-3 0 0 0,11-4 0 16,-12 7 0-16,8 0 0 0,7 0 0 0,-10 0 0 15,-1 9 0-15,-7-3 0 0,0-3 0 0,1 6 0 16,-5 4 26-16,-6 2 2 0,7 1 1 0,-4 2 0 15,4 4-29-15,-4 3 0 0,-7 3 0 0,4 0 0 16,-4 6-17-16,0 1-10 0,-3 2-1 0,0 4-1 16,-4-1 49-16,-4 4 11 0,1 0 1 0,-1 0 1 15,1 2-1-15,-4-2-1 0,0 6 0 0,4-3 0 16,-11 3-31-16,0 0 0 0,0 0 0 0,0 0 0 16,0 0 0-16,0 0 0 0,0 0 0 0,0 0 0 0,0 0 0 0,0 0 0 15,3 0 0-15,-3 0-10 0,0 0 10 0,0 0 0 0,0 0 10 0,0 0-10 16,0 0 0-16,0 0 0 0,7 0 0 0,-7 0 0 15,0 0 0-15,0 0 0 0,0 0 0 0,0 3 0 16,0 3 0 0,4-2 0-16,3-1 0 0,-4 0 0 0,1 3 0 0,3-3 0 15,-7 0 0-15,11 4 0 0,-8-4 0 0,4 3-12 0,0 0 1 0,4 4 0 16,-1-1 11-16,1 4-13 0,3-4 5 0,4 7 8 16,-4-1-9-16,7 1 9 0,-3 3 0 0,3 0 0 15,4 3 9-15,-1 0 9 0,4 3 2 0,1 0 0 16,-1 3-33-16,0 0-7 0,4 7 0 0,-7-7-1 15,3 6 33-15,-4 1 8 0,5-7 0 0,-5 7 1 16,5-1-29-16,-1-6-7 0,-4 7-1 0,5-1 0 16,-1 1 16-16,-3-7 0 0,-1 0 0 0,1 0 10 15,-4-6 2-15,0 7 0 0,4-4 0 0,-7-3 0 16,-1-4-12-16,-3 1 0 0,1 0-10 0,-5-3 10 16,1-1 0-16,-4 1 0 0,0 0 0 0,0-4 0 15,0-2 8-15,-4-4-8 0,1 7 9 0,-4-4-9 16,7-3 0-16,-7 1 0 0,0-1 0 0,0-3 0 15,0-3 0-15,0 6 0 0,0-6 0 0,0 0 0 16,0 0 18-16,0 6 7 0,0 1 2 0,0-7 0 16,-7 0-9-16,3 6-2 0,1 0 0 0,-4-3 0 15,3 4 1-15,1-7 0 0,-4 3 0 0,7 3 0 16,-7 0-5-16,-4 1 0 0,4-1-1 0,-4 0 0 16,1 4-11-16,-1-4 0 0,1 3 9 0,-4 1-9 0,0 2 0 0,-4-2 9 0,4 2-9 15,-7 1 0-15,7 2 0 0,-11 4 0 16,14-3 0-16,-13 6 0 0,6-3 0 0,-3-1 0 0,3 1 0 0,0 0 0 15,1 3-8-15,-4 0-3 0,7 3 0 0,-8 0 0 16,1 0 11-16,0 0 0 0,3 0 0 0,-10 4 0 16,11-1 0-1,-8 0 0-15,-7 3 0 0,7 1 0 0,1-4 0 0,-5 0 0 0,5 0 8 0,-1 4-8 16,-7-1 0-16,15 0 0 0,-8 4 0 0,-7-1-8 16,8-2 8-16,-1 2 0 0,0-2 0 0,-3 2 0 15,3-2-19-15,-3 2-1 0,-4 4-1 0,8-1 0 16,-12-2 10-16,8-1 3 0,0 1 0 0,3-1 0 15,0-2 8-15,-3-1 0 0,4-3 0 0,2 4 0 16,5-7 0-16,-8 3-10 0,7 0 10 0,-6 0-10 16,3 4-1-16,-4-7 0 0,-3 3 0 0,6-3 0 15,-9 3 3-15,3 0 0 0,3 1 0 0,-3-1 0 16,3-3-3-16,4 3 0 0,3 0 0 0,-10-3 0 16,10 1 11-16,-3 2 0 0,7-3 0 0,-7 3 0 15,-4-3-56-15,11 0-5 0,-4 0-2 0,4 0 0 16,-10-3 43-16,2 0 8 0,8 0 1 0,-10 0 1 15,6 0 10-15,4-3-10 0,-7 0 10 0,7 0-10 16,-4-4 10-16,4 1 0 0,0 0 0 0,0-1 8 16,3-5 2-16,0 5 1 0,1-8 0 0,-4 5 0 15,3-2-11-15,1-4 0 0,6 0 9 0,-7 0-9 16,11 1 0-16,-10-4 0 0,3 0 0 0,7 0 0 16,-4 0 0-16,4-3 0 0,0 0 0 0,0 0 0 0,0 0 0 15,0 0 0-15,0 0 0 0,0 0 0 16,0 0-53-16,0 0-9 0,0 0-2 0</inkml:trace>
  <inkml:trace contextRef="#ctx0" brushRef="#br2" timeOffset="-4007.84">1933 17210 934 0,'0'0'40'16,"0"0"-32"-1,0 0 71-15,0 0 14 0,-3 4 3 0,3-4 1 16,0 0-19-16,0 0-4 0,0 0-1 0,0 0 0 16,0 0-25-16,0 0-6 0,0 0-1 0,0 0 0 15,0 0-22-15,0 0-5 0,0 0-1 0,3-7 0 16,4 1-2-16,-3 0-1 0,6-4 0 0,-6 1 0 15,7 0-10-15,-1-4 0 0,4 0 0 0,-3-2 0 16,6-1 53-16,-10-3 9 0,11 0 2 0,-7 1 0 16,3 2-64-16,0-3-28 0,4 0 3 0</inkml:trace>
  <inkml:trace contextRef="#ctx0" brushRef="#br2" timeOffset="-3753.42">2127 16900 1381 0,'-7'9'39'0,"-3"1"9"0,6-7-39 16,4 6-9-16,-3 1 0 0,-8 2 0 16,11-9 39-16,0 4 5 0,0 2 2 0,0-3 0 0,0 4 9 0,0-4 1 0,0 4 1 0,0-1 0 15,0 0-34-15,14 1-7 0,-10 2-2 0,6 1 0 16,-3 2-14-16,11 1-8 0,0 3 8 0,-4-6-13 15,0 5 13-15,3-2 0 0,-3 3 0 0,-3 3 10 16,3-7-10-16,-3 4 0 0,3-3 0 0,-4 0-11 16,-2-1-7-16,6-2-2 0,-4-1 0 0</inkml:trace>
  <inkml:trace contextRef="#ctx0" brushRef="#br2" timeOffset="-3163.93">2431 17107 1074 0,'0'0'30'0,"0"0"8"16,0 0-30-16,0 0-8 0,0 0 0 0,3-6 0 16,-3-4 93-16,0 1 18 0,0-1 3 0,7 1 1 15,-7 0-49-15,0-1-10 0,0-5-1 0,-7 2-1 16,7-3-25-16,-3-2-5 0,3 2 0 0,-7 3-1 15,3-5-23-15,4 2 0 0,-7 0 0 0,0 4 0 16,7-1 0-16,-7 1 0 0,3 2 0 0,-6 4 0 0,10 0 0 0,-11-1 0 0,8 1 0 16,-4 0 0-16,7 6 44 0,0 0 5 0,0 0 1 0,0 0 0 15,0 0-42-15,-4 3-8 0,4 3 0 0,-7-3 0 16,7 7-41-16,7-1-6 0,-7 1-1 16,4 2 0-16,3 1 39 0,0-4 9 0,3 4 0 0,-3-4 0 15,7 0 0-15,-3 1 0 0,3-4 0 0,4 0 0 16,-4-6 0-16,-4 3 0 0,1-3 0 0,3-3 0 15,-3 0 0-15,-1-3 0 0,4-3 0 0,-3-1 0 16,-7-2 49-16,3-1 12 0,7-3 3 0,-14-2 0 16,3-4-52-16,4 0-12 0,-7-3 0 0,0-1 0 15,0 5 0-15,-7-1 0 0,4 0 0 0,-1 0 0 16,-6 3 0-16,10 3 0 0,-11 1 0 0,4-1 0 16,3 6 0-16,-3 1 0 0,4 3 0 0,3 6 0 15,0 0 31-15,0 0 3 0,0 0 1 0,-4 6 0 16,-3-3-56-16,4 3-11 0,3 1-3 0,0-1 0 15,3 3 35-15,4 1 0 0,0-1 0 0,4 1 0 16,0-1 0-16,6 0 0 0,-3 1 0 0,8-4 0 16,-8 3 0-16,0-2 0 0,7-1 0 0,-11-3 0 15,1 3-15-15,3-2 4 0,0 2 1 0,-3-3 0 16,-4 0 10-16,7 3 14 0,-10 1-3 0,3-1-1 16,3 0-10-16,-10 0 0 0,4 1 0 0,-4 2 0 15,3 1 0-15,-3 2 0 0,0 1 0 0,-3-1 0 16,-1 1 0-16,4-1 0 0,-10 4 0 0,3-4 0 15,3 1-109-15,-10-4-24 0,7 1-5 0</inkml:trace>
  <inkml:trace contextRef="#ctx0" brushRef="#br2" timeOffset="-2925.29">2505 16235 1824 0,'0'0'76'16,"0"0"-60"0,0 0 38-16,0 0 8 0,0 0 2 0,0 0 0 15,7 0 0-15,3 0 0 0,4 3 0 0,-3 4 0 16,3 2-52-16,7-3-12 0,1 7 0 0,2-1 0 16,-10 1 0-16,11 6 0 0,-4-3 0 0,-10 2 0 15,10-2 0-15,-7 0 0 0,7-1 0 0,-14 1 0 16,11-3-30-16,-4-1-9 0,-3 1-1 0</inkml:trace>
  <inkml:trace contextRef="#ctx0" brushRef="#br2" timeOffset="-2744.66">2734 16449 1820 0,'0'0'38'0,"0"0"8"16,0 0-37-16,0 0-9 0,0 0 0 0,0 0 0 15,0 0 54-15,0-10 9 0,0 4 1 0,0-4 1 0,0 1-52 16,4 0-13-16,3-4 0 0,3 1 0 0,-10-1 54 0,14 0 8 0,-10-2 2 0,13 2 0 31,-13-2-103-31,7-1-20 0,-1 3-4 0</inkml:trace>
  <inkml:trace contextRef="#ctx0" brushRef="#br2" timeOffset="-1375.97">3214 15743 1337 0,'-4'-9'28'0,"4"9"6"0,0-7-34 16,0 7 0-16,-7-6 0 0,7 6 0 0,-3 0 105 0,3 0 15 0,0 0 2 0,-7-6 1 16,7 6-43-1,0 0-9-15,-7 0-2 0,7 0 0 0,-7 0-55 0,7 0-14 0,-4 6 0 0,-3 0 0 16,3 7 0-16,4-4 0 0,0 10 0 0,0-9 0 16,4 8 0-16,3-2 0 0,-3 3 0 0,3-3 0 15,0 2 0-15,3-5 0 0,1 3 0 0,-4-7 0 16,10 0-10-16,1 1-5 0,-11-4-1 0,11-3 0 15,-4 0 16-15,7 0-9 0,-7-3 9 0,7 0-8 16,-10 7 8-16,3-10 0 0,0 3 0 0,-3 3 0 16,-1 0 14-1,-3-3 5-15,0 3 1 0,1 0 0 0,-5 3-20 0,4-2 0 0,-7 2 0 0,0 0 0 16,0 0 0-16,-7 4 0 0,4-1 0 0,-8 1 0 16,0-1-48-16,1 0-14 0,-4 1-2 0,3-1-1 15,1-3 1-15,-1 1 1 0,7-1 0 0,-10-6 0 16,7 0 37-16,7 0 7 0,-3-3 2 0,3-3 0 15,0-4 5-15,0 1 2 0,0-1 0 0,3-2 0 16,4-1 10-16,0 1 0 0,4-1 0 0,-4-6 0 16,4 4 20-16,3-1 0 0,-11 3 0 0,8-5 0 15,-4 2 40-15,0 0 7 0,3-2 1 0,-2 5 1 16,2-3-55-16,-10 1-14 0,4-4 0 0,3 6 0 16,-4-2 54-16,-3-1 8 0,4-3 2 0,-4 7 0 15,0-4-54-15,0 3-10 0,0-2 0 0,-4 2 0 16,1 7 0-16,3-4 11 0,-7 4-1 0,3 0 0 15,4 6-10-15,0 0-9 0,0 0 9 0,0 0-13 16,0 0 72-16,0 0 14 0,0 0 3 0,0 0 1 0,0 0-77 16,0 12 0-16,0-2-16 0,0-4 3 15,4 7-11-15,6 2-3 0,1-2 0 0,-1-7 0 16,1 10 17-16,0-10 10 0,3 7-12 0,-4-7 12 16,4-3-32-16,-3 3 1 0,0-6 0 0,-1 0 0 0,4 0 53 0,-10 0 10 0,6-6 3 0,-3 0 0 15,-3-4-5-15,3-2-1 0,0 2 0 0,0-2 0 16,-3-4-29-16,3-9 0 0,-7 9 0 0,3-9 0 15,1 3 57 1,-4-6 6-16,0 0 1 0,-4 0 0 0,1 6-64 0,3-6-8 0,-7-1-4 0,-4 1-1 16,4 0 13-16,0 0 16 0,-4-1-3 0,-3 1-1 15,4 3-12-15,-4 3 0 0,3 0 0 0,0 3 0 16,4 4 0-16,0 2 0 0,0 4 0 0,4 3 0 16,-4-1 0-16,7 7 0 0,0 0 0 0,0 0 0 15,0 0 18-15,7 7-2 0,-4-1-1 0,8 3 0 16,-1 4-39-16,1 2-8 0,10 4-2 0,-7 3 0 15,0 0 26-15,4 3 8 0,7 0 0 0,-11 0 0 16,7 0-41-16,-3 1-2 0,-1-4 0 0,-3-1 0 16,8 1-17-16,-12-3-3 0,-3 0-1 15</inkml:trace>
  <inkml:trace contextRef="#ctx0" brushRef="#br2" timeOffset="-1226.13">3665 15498 2067 0,'0'0'87'15,"0"0"-70"1,0 0 24-16,0 0 5 0,0 0 1 0,4-6 0 16,-4-3-75-16,7 3-16 0,-4-4-2 0,5-2-1 0,6-7 38 0,-4 6 9 0,4-2 0 0,8-7 0 15,-5 0 0-15,4-3 0 16,4-4 0-16</inkml:trace>
  <inkml:trace contextRef="#ctx0" brushRef="#br1" timeOffset="9270.56">2738 17941 850 0,'0'0'17'0,"0"0"6"0,0 0-23 0,0 0 0 0,0 0 0 16,0 0 0-1,0 0 107-15,7-6 17 0,-7-1 3 0,3 1 1 16,4 0-52-16,-3 0-9 0,-1-4-3 0,4 1 0 16,-3-1-11-16,3-2-2 0,-4-1-1 0,4-2 0 0,1 2-33 0,2-3-6 0,-3 1-2 0,4-4 0 31,-1 3-9-31,-3-3 8 0,4 4-8 0,-4-4 8 0,4 3-8 15,-4 1 0-15,3-1 0 0,1 0 0 0,-4 4 0 0,0 2 0 0,0-2-9 0,4 6 9 32,-11-4-51-32,3 7-6 0,4-3-2 0</inkml:trace>
  <inkml:trace contextRef="#ctx0" brushRef="#br1" timeOffset="9586.99">2745 17900 1272 0,'0'0'26'0,"0"0"7"16,0 0-33-16,0 0 0 0,0 0 0 0,0 0 0 15,0 0 123-15,0 0 17 0,0 0 4 0,0 0 1 0,0 0-97 0,0 0-20 0,0 0-4 16,0 0-1-16,0 0-37 0,0 0-7 0,0 0-2 0,3 7 0 16,4-1 23-16,0 0 0 0,4 3 0 0,-1 1 0 15,1-1 0-15,3 4 0 0,-3-1 0 0,6-2 0 16,-3 2 0-16,-3 1 0 0,3-1 0 0,7-2 0 16,-10-1 0-16,3 1 0 0,0-4 0 15,4 3 0-15,-4-2 0 16,-4-1 18-16,5-3-3 0,-5 3-1 15,4-3-75-15,-3 1-15 0,-1-1-4 0</inkml:trace>
  <inkml:trace contextRef="#ctx0" brushRef="#br1" timeOffset="9920.71">3002 18057 984 0,'0'0'20'0,"0"0"5"15,0 0-25-15,0 0 0 0,0 0 0 0,0 0 0 16,0 0 40-16,0-6 2 0,4-4 1 0,3 4 0 16,-4-3 5-16,4 2 2 0,-7-2 0 0,7 0 0 15,0-4 36-15,4 4 7 0,0-4 2 0,-8 1 0 16,8-1-50-16,-1 0-9 0,1 1-3 0,-8-1 0 15,8 1-33-15,0-1 0 0,-8 1-15 0,4 2 5 16,4-2 10-16,-8-1 12 0,-3 4-2 0,11-4-1 0,-8 4-9 0,-3-4 0 0,7 4 0 0,-3 0 0 16,3-1 0-16,-7 1-12 0,4-1 2 15,3 4 1 1,-7-3-37-16,0 2-7 0,3 1-2 0,-3 6 0 0,0-6 44 0,0 6 11 0,0 0 0 0</inkml:trace>
  <inkml:trace contextRef="#ctx0" brushRef="#br1" timeOffset="10222.12">3002 17562 1552 0,'0'0'44'0,"0"-4"10"15,0 4-43-15,-10 0-11 0,10 0 0 0,0 0 0 16,0 0 51-16,0 0 8 0,0 0 1 0,0 0 1 16,0 0-8-16,0 0-1 0,0 0-1 0,0 0 0 15,0 0-28-15,0 0-6 0,0 0-1 0,10-3 0 16,1 3-16-16,-1 3 0 0,4-3 0 0,8 4 0 16,-8-1 0-16,7 0 0 0,-11 3 0 0,8 0 0 15,0 1 0-15,-4-1 0 0,0 0 0 0,-3 1 0 16,3-1 0-16,-4 0-9 0,1 0 9 0,-1 1 0 15,1-1-99-15,0 0-14 0,-1 0-3 0</inkml:trace>
  <inkml:trace contextRef="#ctx0" brushRef="#br1" timeOffset="10524.36">2773 17762 851 0,'-4'3'36'16,"4"-3"-36"-16,-10 4 96 0,10-4 12 0,0 0 2 0,0 0 1 15,0 0-31-15,-4 3-7 0,4-3-1 0,0 0 0 16,0 0-50-16,0 0-10 0,0 0-3 0,0 0 0 15,0 0 27-15,0 0 6 0,4 0 1 0,6 0 0 16,1-3-18-16,3-1-3 0,0 1-1 0,4 0 0 16,-1 0-11-16,1 0-2 0,10-3-8 0,-7 2 12 15,1 1-12-15,-1 0-8 0,-7 0 8 0,7-3-13 16,4 3-92-16,-11 0-19 0,7-1-3 0</inkml:trace>
  <inkml:trace contextRef="#ctx0" brushRef="#br1" timeOffset="10723.55">3037 17549 1579 0,'-14'3'32'0,"14"-3"10"0,-10 0-34 0,10 3-8 0,-11 0 0 0,11-3 0 16,0 4 104-16,0-4 20 0,0 0 3 0,-10 3 1 16,10-3-103-16,-4 6-25 0,4 0 0 0,0 1 0 15,4-1 0 1,-1 3 0-16,4 1 0 0,4-1 0 0,-8 4 0 0,8 2 0 0,-1-2 0 0,1 3 0 31,0-1-96-31,-1 1-14 0,4-4-3 0</inkml:trace>
  <inkml:trace contextRef="#ctx0" brushRef="#br1" timeOffset="11203.14">3584 16966 1420 0,'0'0'29'0,"0"0"8"0,0 0-29 15,0 0-8-15,0 0 0 0,-10 0 0 16,10 0 92-16,0 0 16 0,0 0 4 0,0 0 1 0,0 0-45 0,0 0-8 0,0 0-3 0,0 0 0 16,0 0-19-16,0 0-4 0,0 0-1 0,0 0 0 15,3 3-53-15,4 3-10 0,4 4-2 0,-8-1-1 16,8 4 33-16,3-4 0 0,4 4 0 0,-8 2 0 16,4-2 0-16,8-1 0 0,-15 1 0 0,3 3 0 15,8-7-58 1,-11 4-5-16,3-4-1 0,1 0 0 0,0 1-51 15,-1-4-10-15,1 3-3 0</inkml:trace>
  <inkml:trace contextRef="#ctx0" brushRef="#br1" timeOffset="11773.23">3570 16966 1314 0,'0'0'37'0,"0"0"8"15,0 0-36-15,0 0-9 0,0 0 0 0,0 0 0 16,0 0 28-16,0-6 4 0,-7-1 1 0,14 1 0 16,-7-3-1-16,4-1-1 0,6-2 0 0,-10 2 0 15,11-2-31-15,-1-4 0 0,-3 4 0 0,11-4 0 16,-7 0 0-16,-4 4 0 0,10-4 0 0,-6 0 0 16,0 1 0-16,3 2 0 0,0 1 0 0,0-4 0 15,-4 3 57-15,8-2 6 0,-11 2 1 0,4-3 0 0,-1 4-52 0,-3-1-12 0,4 1 0 0,-11-1 0 16,7 4 0-16,4-1 0 0,-4 1 0 15,-7 0 0-15,0 2 33 0,10 4 4 0,-10 3 1 0,0 0 0 16,0 0-10-16,0 0-1 0,0 0-1 0,0 0 0 16,0 0-17-16,0-3-9 0,7 3 10 0,0 0-10 15,4 0 0-15,-11 0 0 0,14 3 0 0,-3 0-10 16,3 0 10-16,-4 1 0 0,4 2 0 0,-3 0 0 16,7-3 0-16,-8 4 0 0,4-1 0 0,-3 0 0 15,3 0 0-15,-3 1 0 0,10 2 0 0,-14 0 0 16,10-2 0-16,-6 2 0 0,3-3 0 0,-3 4 0 15,-1-1 0-15,1 1 0 0,-4-4 0 16,0 3 0-16,-3-2 0 0,3-1 0 0,-4 0 0 0,1 0 0 16,-1-2 26-16,1 2 7 0,-4-6 2 0,0 6 0 15,0 0-15-15,0-3-4 0,-4 4 0 0,1-1 0 16,3 3-16-16,-4-2 10 0,-6-1-10 0,6 0 8 16,-10 4-8-16,7-4 0 0,-4 3 0 0,-3 1 0 15,0-1 9-15,3 1 0 0,-6-1 0 0,-1 0 0 16,1 4-9-16,-1-4 0 0,-10 4 0 0,10-1 0 15,-7 1 0-15,4-1 0 0,-3 1 0 0,2 0 0 16,8-1-49-16,-3-2-12 0,6-1-3 0,-3 0 0 16,10-2 80-16,-6-1 15 0,3 0 3 0,0-3 1 15,3 0-35-15,4-3 0 0,0 0-15 0,0 0 5 16,0 0-115-16,0 0-23 0,0 0-5 0</inkml:trace>
  <inkml:trace contextRef="#ctx0" brushRef="#br1" timeOffset="11998.44">3676 16859 1552 0,'0'0'44'0,"0"0"10"0,-11 0-43 0,11 0-11 0,0 0 0 0,0 0 0 16,0 0 53-16,0 0 9 0,0 0 2 0,0 0 0 15,0 0-52-15,0 0-12 0,0 0 0 0,0 0 0 16,11-3 0-16,0 0 0 0,-4 3 0 0,10-3 0 15,-6 0 0-15,14 0-12 0,-11-1 3 0,7 1 0 16,3-3-3-16,-2 0 0 0,2 0 0 0,-2-1 0 16,-5 1-178-16,1 0-36 0</inkml:trace>
  <inkml:trace contextRef="#ctx0" brushRef="#br1" timeOffset="12171.17">4008 16615 1717 0,'0'0'36'0,"-4"-3"8"15,-3-1-36-15,0 4-8 0,0 0 0 0,-4-3 0 16,4 3 76-16,-3 3 12 0,3-3 4 0,-4 4 0 16,11-1-23-16,-4 0-4 0,-3 0-1 0,4 0 0 15,-1 3-51-15,-3 1-13 0,7-1 0 0,0 0 0 16,7 4 0-16,-3-1 0 0,-1 4 0 0,4-4 0 16,-3 3-59-16,7 1-14 0,-4 0-3 0</inkml:trace>
  <inkml:trace contextRef="#ctx0" brushRef="#br1" timeOffset="12601.74">4240 16267 1575 0,'-7'0'44'0,"7"0"11"16,-7-3-44-16,7 3-11 0,0 0 0 0,-3 0 0 15,3 0 76-15,0 0 12 0,0 0 4 0,0 0 0 16,0 0-25-16,0 0-5 0,0 0-1 0,0 6 0 16,3 0-73-16,4 0-16 0,7 4-2 0,-3 2-1 15,3 1 31-15,7-1 0 0,-3 4 0 0,10 0 10 16,-10-1-10-16,-1 1 0 0,1-3 0 0,0-1 0 15,-1 1-53-15,1-4-13 0,-7 4-2 0,-4-7-1 16,3 0-99-16,-3-3-19 0</inkml:trace>
  <inkml:trace contextRef="#ctx0" brushRef="#br1" timeOffset="13188.32">4293 16273 1766 0,'-24'-6'36'0,"17"6"10"0,3-3-37 0,-7-1-9 0,4 1 0 0,0 0 0 16,7 3 14-16,-3-3 1 0,3 3 0 0,-4-6 0 16,4-1 25-16,0-2 6 0,4 3 1 0,-1-4 0 15,1-2-24-15,6-1-5 0,-6 1-1 0,3-1 0 16,4 4-17-16,3-7 0 0,-4 4 0 0,1-1 0 16,-1-3 22-16,5 4 1 0,-5-4 0 0,-3 4 0 15,4-4-37-15,-1 10-7 0,-3-7-2 0,1 7 0 16,-1-4 23-16,3 4 0 0,-10 0 0 0,11 0 0 15,-11 2 20-15,3-2 8 0,-3 6 1 0,0 0 1 16,7-6-48-16,-7 6-10 0,0 0-1 0,0 0-1 16,0 0 58-16,7 0 12 0,-7 0 3 0,4-6 0 15,-1 6-33-15,8 0-10 0,-11 6 0 0,4-6 0 16,3 0 0-16,-4 0 0 0,8 0 0 0,-8 6 0 16,4-6 0-16,4 6 0 0,-8-2 0 0,8 2 0 15,0-6 0-15,3 6 0 0,-4 0 0 0,1 4-9 0,3-4 9 16,0 0 0-16,-3 1 0 0,6 5 0 0,-3-6 0 0,-3 4 0 15,3-4 0-15,4 7 8 16,-4-4-8-16,0-3 0 0,0 10 0 0,4-10 8 0,-8 1-8 0,8 5 0 0,-11-6 8 16,4-2-8-16,-1 8 0 0,-3-12 0 15,0 6 0-15,-3 1 0 0,3-4 0 0,-4 3 0 0,1-6 10 0,-4 0-10 16,0 0 9-16,0 0-9 0,0 0 8 0,0 0-8 16,0 0 16-16,0 0-1 0,0 0-1 15,0 0 0-15,0 0 10 0,0 0 3 0,-7 6 27 16,-4 1-19-16,4-7 1 15,0 6 1-15,-3-3 0 0,-1 0-13 0,4 0-4 0,-11 3 0 0,8-6 0 16,-8 7-8-16,4-1-1 0,0 0-1 0,3-3 0 16,-3 10-10-16,4-7 0 0,-8 4 0 0,4-4 0 15,0 0-10-15,7 7-1 0,-7-4 0 0,3-3 0 16,7 7-13 0,-10-7-4-16,7 4 0 0,4-4 0 0,-4-3-24 0,3 3-6 0,-3-3-1 0,7-3 0 15,0 0-113-15,-3 7-24 0,3-7-4 0</inkml:trace>
  <inkml:trace contextRef="#ctx0" brushRef="#br1" timeOffset="13414.65">4367 16182 1545 0,'-3'0'32'0,"-8"0"8"15,4 0-32-15,0 0-8 0,7 0 0 0,0 0 0 16,0 0 60-16,0 0 11 0,0 0 1 0,0 0 1 15,0 0-19-15,0 0-4 0,0 0-1 0,0 0 0 16,0 0-27-16,0 0-6 0,4 3 0 0,3 0-1 16,7 0-63-16,-4 1-13 0,5 2-3 0,-1-3 0 0,3 0 52 0,-3 0 12 0,1 0 0 0,-5 0 0 15,4-3 0-15,-3 0 0 0,3 0 0 32,-4 0 0-32,1 0-140 0,-4 0-26 0</inkml:trace>
  <inkml:trace contextRef="#ctx0" brushRef="#br1" timeOffset="13572.22">4579 16028 1788 0,'0'0'51'0,"-7"0"10"0,7 0-49 0,-11 0-12 0,11 0 0 0,-10 0 0 15,6 7 55-15,-3-7 8 0,7 6 1 0,-3 0 1 16,-4 0-8-16,7-2-1 0,-4 2-1 0,4 6 0 16,-7-2-55-16,7 2-18 0,0 1 0 0,0-4 0 15,0 10-15-15,7-3-3 0,-7-4-1 0</inkml:trace>
  <inkml:trace contextRef="#ctx0" brushRef="#br1" timeOffset="14236.62">3620 17806 1314 0,'0'0'37'0,"0"0"8"0,0 0-36 16,0 0-9-16,0 0 0 0,0 0 0 0,0 0 53 0,10 3 9 0,-6 0 2 0,3 1 0 15,0 5-14-15,3-3-2 0,1 4-1 0,-1-4 0 16,1 3-33-16,0 4-6 0,3-1-8 0,-4-2 11 15,4 2 0-15,4 1 0 0,-11-1 0 0,11-2 0 16,-8 2-11-16,1 1 0 0,-4 3 0 0</inkml:trace>
  <inkml:trace contextRef="#ctx0" brushRef="#br1" timeOffset="14792.02">3605 17831 1552 0,'0'0'44'0,"0"0"10"15,0 0-43-15,0 0-11 0,-7-3 0 0,7 3 0 16,-3-6 44-16,3-4 8 0,0 4 0 0,3-3 1 16,4-1-32-16,-7 1-6 0,7-4-2 0,1 1 0 15,2-4-13-15,1-3 0 0,-4 4 0 0,3-4 0 16,1 0 48-16,-1 3 12 0,5-2 4 0,-5-1 0 15,1 6-64-15,3-2-12 0,4-1-2 0,-8 0-1 16,1 1 15-16,-4-1 0 0,3 3 9 0,-3 1-9 0,4-1 14 16,-4 1-3-16,4 5-1 0,-4-2 0 15,3 3-10-15,-10-1 0 0,7 4 0 0,-3 0 0 0,-4 3 0 0,0 0 10 0,3-3-10 0,8 3 10 16,-11 0-10-16,3 0 0 0,5 0-10 0,-8 3 10 16,7 0 0-16,0-3 0 0,3 7 0 0,1-4 0 15,-8 3 0-15,8 0 0 0,-1 1 0 0,1-1 0 16,0 0 0-16,-1 4 0 0,4-4 0 0,-3 3 0 15,0 1 0-15,3-4-9 0,-4 3 9 0,-6 1 0 16,6-7 0 0,1 3 0-16,-1 0 0 0,1 1 0 0,-7-1 0 0,6 0 0 0,1-3 0 0,-11 4 0 15,10-4 0-15,-6 0 0 0,-4 3 0 0,3-3 0 16,1 0 12-16,-4-3 2 0,3 7 0 0,-3-7 0 16,11 3-14-16,-11-3 0 0,0 6 0 0,0 0 0 15,-11 1 0-15,11-4 0 0,-3 3 0 0,-1 0 0 16,1 1 0-16,-1-1-18 0,4 3 2 0,-10 1 1 15,-1-1 43-15,1 4 9 0,6-4 2 0,-14 4 0 16,8-4-63-16,3 0-12 0,-4 1-2 0,-6 2-1 16,2-2 39-16,5 2 0 0,-1-5 0 0,1-1 0 15,3 0 0-15,-4 0 0 0,0 4 0 0,4-7 0 16,0 0-165-16,7-3-26 0</inkml:trace>
  <inkml:trace contextRef="#ctx0" brushRef="#br1" timeOffset="15021.63">3701 17671 1552 0,'0'0'44'0,"0"7"10"0,0-7-43 0,-7 3-11 0,7-3 0 0,0 0 0 15,0 0 48-15,0 0 7 0,0 0 1 0,0 0 1 16,7 3-40-16,-7 6-8 0,3-9-1 0,4 0-8 15,4 7 0-15,-4-7 0 0,3 0 0 0,1-7 0 16,3 7 0-16,4 0-12 0,-8 0 0 0,4-6 0 16,8 3 12-16,-8 0 0 0,7-3 0 0,-7 2 0 31,0-2-41-31,4 0-15 0,6 6-4 0</inkml:trace>
  <inkml:trace contextRef="#ctx0" brushRef="#br1" timeOffset="15219.16">4060 17483 1824 0,'0'0'38'0,"-10"0"8"16,3 0-37-16,0-3-9 0,0 3 0 0,3 0 0 15,-6 0 104-15,10 0 20 0,-7 0 3 0,7 0 1 16,-7 3-52-16,7-3-9 0,-8 0-3 0,8 0 0 16,-3 7-51-16,3-4-13 0,-7 3 0 0,7 0 0 15,7 4-48-15,-7-1-13 0,0 4-3 0,3-1 0 16,5 1 0-16,-1 2 0 0,0 4 0 0,3-6 0 15,-10 2-153-15,4 1-31 0</inkml:trace>
  <inkml:trace contextRef="#ctx0" brushRef="#br2" timeOffset="39359.91">3228 18208 1267 0,'0'0'56'0,"0"0"12"16,0 0-55-16,0 0-13 0,0 0 0 0,0 0 0 15,0 0 50-15,0 0 7 0,0 0 2 0,0 0 0 16,0 0 8-16,0 0 1 0,0 0 1 0,0 0 0 16,0 0-33-16,-4 6-8 0,4-6 0 0,0 3-1 15,4 3-11-15,3 0-1 0,-7 1-1 0,11-1 0 16,-11 0 7-16,14 4 2 0,-4-1 0 0,4 1 0 16,-3 2-23-16,10 1 0 0,-7-1 0 0,0 1 0 15,4-1 0-15,0 1 0 0,-1 2 0 0,-3-2 0 16,0 0 0-16,4-4 0 0,-4 0 0 0,-3 1 0 15,10-1-16-15,-14-3-7 0,4 1-1 0,-1-1-1 16,-3-3-32-16,-3 0-7 0,6 0 0 0</inkml:trace>
  <inkml:trace contextRef="#ctx0" brushRef="#br2" timeOffset="40091.36">3238 18239 1074 0,'0'0'30'0,"0"0"8"0,0 0-30 0,0 0-8 0,0 0 0 0,0 0 0 15,0 0 45-15,0 0 8 0,0 0 2 0,0-6 0 16,0 6-6-16,0 0-1 0,0-7 0 0,8 1 0 15,-8 0-18-15,0-4-4 0,0 4-1 0,10-3 0 16,-6-1 3-16,-1 1 1 0,8-4 0 0,-4 4 0 16,3-4-14-16,1 1-3 0,-7 2-1 0,6 1 0 15,1 0-11-15,-8-1 0 0,4 1 9 0,0-1-9 16,4 4 0-16,-4 0 8 0,-3 0-8 0,3-1 0 16,-4 4 8-16,1-3-8 0,3 3 10 0,-7 0-10 15,0 3 8-15,3-7-8 0,4 4 0 0,-7-3 0 16,4 3 16-16,3 0-4 0,-7-4 0 0,0 7 0 15,3-3-12-15,-3-3 0 0,4 0 0 0,-4 0 0 16,3 2 0-16,-3-2 0 0,4 0 0 0,-1 0 0 16,-3 6 0-16,0-4 0 0,0 4 0 0,8-6 0 15,-8 6 14-15,0 0 0 0,0-3 0 0,0 3 0 16,0 0 15-16,3-3 3 0,-3 3 1 0,0 0 0 0,7-3-13 16,-7 3-4-16,0 0 0 0,11 0 0 0,-11 0-8 0,7 0-8 15,0 3 12-15,3-3-12 16,1 3 0-16,-4 3 0 0,4-3-10 0,-1 4 10 0,1-1 0 0,-1 0 0 0,4 1 0 0,-3-4 0 15,0 3 0-15,-1 0 0 0,1 4 0 0,-1-4 0 16,-6 3 0-16,7 1 0 0,-1-4 0 0,1 3 0 16,-8 1 0-16,8-4 0 0,-1 3 0 0,1 1 0 15,-8-4 0-15,5 4 0 0,-1-1 0 0,0-3 0 16,-4 4 0-16,4-4 0 0,-7 3 0 0,4-2 0 16,3-1 0-16,-7 0 0 0,0-3 0 0,0 4 0 15,0-1 0-15,0 0 8 0,0-3-8 0,0 3 12 16,0 1-4-16,-7-4-8 0,3 3 12 0,4 0-4 15,-10 1-8-15,10-1 12 0,-11 3-12 0,8-2 12 16,-8 2-25-16,4-3-5 0,3 4-1 0,-10-1 0 16,7 1 19-16,4-4 0 0,-8 3 0 0,1 1 0 15,2-4 21-15,1 3 8 0,-3 1 2 0,3-4 0 16,-4 3-23-16,4-2-8 0,0-1 0 0,4 3 0 16,-5-2 8-16,5-1-8 0,-8 0 0 0,8 0 0 15,-4-2-22-15,3 2-10 0,4-3-3 0,0-3 0 16,-7 3 35-16,7-3 0 0,-3 6 0 0,3-6 0 15,0 0-152-15,0 0-24 0,0 0-5 0</inkml:trace>
  <inkml:trace contextRef="#ctx0" brushRef="#br2" timeOffset="40473.12">3362 18236 1337 0,'-21'-7'28'0,"17"7"6"0,4 0-34 0,-7-3 0 0,7 3 0 0,0 0 0 31,0 0 75-31,0 0 8 0,0 0 1 0,0 0 1 0,0 0-25 0,0 0-6 0,0 0-1 0,0 0 0 16,0 0-42-16,0 0-11 0,0-6 0 0,7 3 0 16,0 0 0-16,4 3 0 0,-4-3-12 0,4 0 12 15,-4-1-9-15,3 4 9 0,1-3 0 0,-4 0 0 16,10 3-96-16,-6-3-13 16,0 0-3-16,-1-3 0 0,1 2 16 0,-11-2 4 0,10 3 0 0,-6-3 0 15,3-4-21-15,-7 4-4 0,4-3-1 0,-1-1 0 16,1 4 87-16,-4-3 18 0,3-4 3 0,-3 7 1 15,4-4 17-15,-4 4 4 0,0 6 1 0,0 0 0 16,0 0 62-16,0-3 12 0,0 3 2 0,0 0 1 16,0 0 58-16,0 0 11 0,0 0 2 0,0 0 1 15,0 0-78-15,0 0-16 0,0 0-4 0,0 0 0 16,0 0-6-16,0 0-2 0,0 0 0 0,0 0 0 16,0 0-42-16,7 0-14 0,-4 0 8 0,4 3-8 15,-3 0 0-15,3 4 0 0,0-1-13 0,0 0 5 16,4 3-5-16,-8 1-1 0,4-1 0 0,0 1 0 15,0-4-173-15,-7-6-34 0</inkml:trace>
  <inkml:trace contextRef="#ctx0" brushRef="#br2" timeOffset="41025.45">3210 17361 1094 0,'0'0'46'16,"0"0"-37"0,0 0 44-16,0 0 9 0,0 0 2 0,0 0 0 15,0 0 51-15,0 0 10 0,0 0 3 0,0 0 0 16,0 0-103-16,0 0-25 0,0 0 0 0,0 0 0 0,0 0 36 0,0 0 1 0,0 0 1 0,0 0 0 31,4 0-61-31,3 3-12 0,7 0-2 0,-3 0-1 0,-1 7 46 0,4-4 8 0,-3-3 3 0,10 3 0 16,-7 7-19-16,0-4 0 0,7-2 0 0,-6 2 0 31,6 0-114-31,-11 1-26 0,8-1-6 0</inkml:trace>
  <inkml:trace contextRef="#ctx0" brushRef="#br2" timeOffset="41607.39">3214 17345 1337 0,'0'0'56'0,"0"0"-44"16,0 0 41-16,0 0 9 0,0 0 2 0,-4-6 0 15,4 6-52-15,0-6-12 0,0-1 0 0,0-2 0 16,0 0 0-16,0-1 0 0,4 1 0 0,3-7 0 15,-4 4 54-15,8-4 8 0,-8 3 2 0,8-5 0 16,-4 2-56-16,7 3-8 0,-10-2 0 0,3-1-10 16,3 3 10-16,1-2 0 0,-4 5 8 0,0-2-8 15,4 2 0-15,-8-2 0 0,4 2 0 0,0-2 0 16,0 6 0-16,-3-4 0 0,3 1 10 0,-7 3-10 16,4 2 0-16,3-2 0 0,-4 3 0 0,8 0 0 15,-11 0 15-15,0 0 3 0,10 3 1 0,-10 0 0 0,0-3-6 16,4 3-1-16,3-4 0 0,-4 4 0 0,1 0-12 0,3 0 11 15,-4 4-11-15,5-4 10 16,2 3-10-16,1 0 0 0,3 0 0 0,-4 0 0 16,1 3-32-16,3 1-1 0,-3-1-1 0,3 0 0 0,-4 0 34 0,1 1 0 0,3-1 0 0,-3 0 0 15,-1 4 0-15,1-4 0 0,-1 3 0 0,-3-2 0 16,4-1 18-16,-4 0 10 16,4 0 3-16,-4-2 0 15,3 2-50-15,-3 0-9 0,-3 0-3 0,3-3 0 0,-4 1 56 0,5-1 11 0,-8-3 3 0,0 6 0 16,0-6-19-16,0 0-3 0,3 3-1 0,-3-3 0 15,0 3-7-15,0-3-1 0,0 7-8 0,0-7 12 16,0 0-12-16,0 6 0 0,0-6 8 0,-3 3-8 16,-5 3 0-16,5-3 0 0,3 4 0 0,-11-1 0 15,11-3 21-15,-7 3 2 0,-3 1 0 0,3-1 0 16,7 3-23-16,-11 1 0 0,4-1 0 0,0 0 0 16,0 1 0-16,3-1 0 0,-3 1 0 0,4-1-8 15,-4 1-9-15,3-1-2 0,-3-3 0 0,4 0 0 16,-1 1 10-16,-3-4 9 0,4 3-13 0,-5 4 5 15,5-10-21-15,3 0-4 0,0 6-1 0,0-6 0 16,-11 3-42-16,11-3-9 0,0 0-2 0</inkml:trace>
  <inkml:trace contextRef="#ctx0" brushRef="#br2" timeOffset="41799.34">3341 17289 1620 0,'0'0'46'0,"0"0"10"0,0 0-45 16,0 0-11-16,0 0 0 0,0 0 0 0,0 0 50 0,0 0 8 0,0 0 2 0,0 0 0 15,0 0-48-15,0 0-12 0,0 0 0 0,10-6 0 16,-10 2 0-16,11 1-17 0,-7 0 4 0,6-3 1 16,1 3-2-16,3 0 0 0,-7-1 0 0</inkml:trace>
  <inkml:trace contextRef="#ctx0" brushRef="#br2" timeOffset="41975.87">3471 17129 1679 0,'0'0'35'0,"0"0"8"16,0 0-35-16,0 0-8 0,0 0 0 0,0 0 0 16,0 0 64-16,0 0 10 0,0 0 2 0,0 0 1 15,0 0-44-15,0 0-9 0,0 0-1 0,7 3-1 16,-3-3-22-16,3 6-12 0,7-3 2 0,-10 1 0 15,13 2-84-15,-13-3-17 0,6 3-3 16</inkml:trace>
  <inkml:trace contextRef="#ctx0" brushRef="#br2" timeOffset="42645.39">4082 17251 1041 0,'0'0'29'0,"0"0"7"0,0 0-28 15,0 0-8-15,0 0 0 0,0 0 0 0,0 0 65 0,0 0 12 0,0 0 3 16,0 0 0 0,0 0-21-16,0 0-4 0,0 0-1 0,0 0 0 0,0 0-10 0,0 0-3 0,0 0 0 0,0 0 0 15,0 0-33-15,7 6-8 0,0 1 0 0,-4-1 0 16,8 0-13-16,-1 4-2 0,5-4 0 0,-1 3 0 15,3-2 7-15,-3 2 8 0,8 0-13 0,-1 1 5 16,-4-4 8-16,1 4 0 0,7-1 0 0,-11-3 8 16,3 4-21-16,-2-4-4 0,2 0-1 0,1 0 0 15,-15-2-102 1,4 2-21-16</inkml:trace>
  <inkml:trace contextRef="#ctx0" brushRef="#br2" timeOffset="43256.35">4106 17214 1206 0,'0'0'53'0,"0"0"11"15,0 0-51-15,-7-4-13 0,7 4 0 0,0 0 0 16,0 0 16-16,0 0 1 0,0 0 0 0,0 0 0 15,0 0 18-15,0-6 3 0,7 3 1 0,-7-3 0 16,4 0-39-16,3-4-12 0,0 1 0 0,4-1 0 0,-1-2 36 0,1-1 6 0,3-2 2 0,3-1 0 16,-9-3 0-16,9 0 0 0,-3 0 0 0,-3-3 0 15,10 7-17-15,-7-4-3 0,0 3-1 0,-3 1 0 16,3-1 12-16,-3 3 2 0,-1 4 1 0,-3-4 0 16,0 7-26-16,-3-3 0 0,3 2 0 0,3 1 0 15,-3 0 0 1,-7 3-19-16,0 0 3 0,0 3 1 0,0 0 23 0,8-3 4 0,-8 3 0 0,0 0 1 15,0 0 21-15,0 0 4 0,0 0 1 0,0 0 0 16,0 0-10-16,0 0-1 0,0 0-1 0,3 0 0 16,1 3-27-16,-1-3 0 0,4 3 0 0,-3 3 0 15,3-3 0-15,3 7 0 0,-6-4 0 0,3 3 0 32,7-2 0-32,-3 2 0 0,-1 0 0 0,4 4 0 0,-3-7 0 0,-1 4 0 0,5-1 0 0,-5-3 0 15,1 4 0-15,3-4 0 0,0 3-14 0,-3-2 5 16,3-1 9-16,-4 0 11 0,4 4-3 0,0-4 0 15,1 0-8-15,-5 0 0 0,-3-2 0 0,0 2-11 16,4-3 3-16,-11 0 0 0,0-3 0 0,0 0 0 16,3 6 16-16,-3-6 3 0,0 0 1 0,0 0 0 15,0 3-2-15,0-3 0 0,-3 7 0 0,3-1 0 16,-11 0-10-16,4 1-14 0,4-1 3 0,-11 0 1 16,3 0 32-16,0 1 6 0,4-1 2 0,0 0 0 15,-10 0-22-15,6 4-8 0,-7-4 0 0,8 0 0 16,-4 1 8-16,7-1-8 0,-4 3 0 0,0-2 9 15,-3 2-35-15,11-3-7 0,-8 4-2 0,4-4 0 16,0 3 53-16,0 1 10 0,4-1 3 0,-8 1 0 16,0-4-50-16,11 3-9 0,-7-2-3 0,4-1 0 15,-1 0-93-15,4 0-20 0,0 1-3 0</inkml:trace>
  <inkml:trace contextRef="#ctx0" brushRef="#br2" timeOffset="43496.71">4230 17201 1337 0,'-7'-3'28'0,"7"3"6"0,0 0-34 0,0 0 0 0,-7 0 0 0,7 0 0 16,0 0 112-16,0 0 16 0,0 0 4 0,0 0 0 16,0 0-84-16,0 0-17 0,0 0-3 0,0 0-1 15,0 0-27-15,7-6-11 0,-4-1 1 0,8 1 0 16,-1 0-9-16,1 3-1 0,3-4-1 0,0 1 0 15,4 0 21-15,0 0 0 0,-1-1 0 0,1-2 0 16,-1 3 0-16,-2-1 0 0,-5 1 0 0,11-3 0 16,-14 2-193-16,0 1-35 0</inkml:trace>
  <inkml:trace contextRef="#ctx0" brushRef="#br2" timeOffset="43660.28">4459 16950 1579 0,'0'0'32'0,"-3"-3"10"15,3 3-34-15,-11 0-8 0,11 0 0 0,-7 0 0 16,7 0 104-16,0 0 20 0,-7 3 3 0,7-3 1 16,-7 3-110-16,3 4-18 0,4-4-11 0,0 3 2 15,0 3 9-15,0-2 12 0,0 5-2 0,4-2-1 16,-1-1-37-16,1 4-8 0,-1-1-2 0,8 1 0 16,-7-1-93-16,3 1-18 0,-4-1-4 0</inkml:trace>
  <inkml:trace contextRef="#ctx0" brushRef="#br2" timeOffset="44054.22">4621 16706 1440 0,'0'0'30'0,"0"0"6"16,0 0-28-16,0 0-8 0,0 0 0 0,0 0 0 15,0 0 86-15,0 0 16 0,0 0 3 0,0 0 1 16,0 0-59-16,0 0-12 0,0 0-3 0,0 0 0 16,7 3-55-16,1 3-11 0,-1-3-2 0,3 3-1 15,4 1 37-15,-3 2 0 0,3 1 0 0,0-4 0 0,4 3 0 0,-4 4 8 0,7-4 2 0,-10 4 0 16,6-1-27 0,1-2-6-16,-4-1-1 0,-3 0 0 15,-1 1-123-15,-6-4-25 0</inkml:trace>
  <inkml:trace contextRef="#ctx0" brushRef="#br2" timeOffset="44593.58">4653 16724 1337 0,'0'-3'56'0,"-10"-3"-44"16,10 6 55-16,0-3 11 0,0 3 2 0,-7-6 1 15,7 6-41-15,0-7-8 0,0 4-1 0,7-6-1 16,-7 3-9-16,3-1-1 0,4 1-1 0,0 0 0 15,4-4-19-15,-4 1 0 0,3 0 0 0,1-4 0 16,3 0 18-16,-3 4 6 0,-1-7 2 0,1 4 0 16,3-1-42-16,-3 1-8 0,-1-1-1 0,4 1-1 15,-3-1 26-15,-1 1 0 0,5-1 0 0,-5-3 0 16,-6 4 24-16,6-1 9 0,-3 1 3 0,0 2 0 16,0-2-28-16,-7 2-8 0,7-2 0 0,-3 2 0 15,3 4 8-15,-3 0-8 0,-1 3 0 0,-3-4 0 16,4 4 24-16,-4 3 0 0,7 0 1 0,-7 0 0 15,0 0-25-15,3-3-19 0,-3 3 3 0,7 0 1 16,-3 0 24-16,3 6 5 0,-4-6 1 0,8 4 0 16,-8-1-15-16,5 0-13 0,-1 3 2 0,0-6 1 15,3 6 10-15,1 1 0 0,-8-7 0 0,8 9 0 16,-1-6 0-16,1 0 14 0,0 4-3 0,-8-7-1 0,8 6-10 0,-1-6 0 16,1 0 0-16,-8 0 0 0,8 0 0 0,-4 9-11 0,7-2 3 15,-10-7 0-15,3 6 8 0,-4-6-8 0,4 6 8 0,-7-6-8 16,0 0 8-16,0 0 0 0,4 0 8 0,-4 0-8 15,0 0 13-15,0 0-1 0,0 0-1 0,0 0 0 16,0 6 10-16,-4 4 3 0,-3-4 0 0,4 0 0 16,-4 4 0-16,3-4 0 0,-10 3 0 0,4 4 0 15,2-4-12-15,-6 4-3 0,4-4 0 0,-1 4 0 16,1-1-9-16,-1 1 8 0,0-1-8 0,1 1 8 16,3 0-8-16,-4-1 0 0,1-2 0 0,3 2 0 15,0 1 0-15,-1-4-12 0,5 4 2 0,-4-4 1 31,3 0-39-31,1-2-8 0,-4 2-2 0,3-3 0 0,-3 4-156 0,4-1-31 0</inkml:trace>
  <inkml:trace contextRef="#ctx0" brushRef="#br2" timeOffset="44792.24">4815 16640 1697 0,'-3'-3'35'0,"3"3"9"15,-7 0-35-15,7 0-9 0,0 0 0 0,0 0 0 16,0 0 80-16,0 0 13 0,0 0 3 0,0 0 1 16,0 0-71-16,0 0-14 0,0 0-4 0,0 0 0 15,7-3-18-15,0-1-4 0,4 1-1 0,-1 0 0 0,1 0 1 0,-1 0 0 0,4 0 0 0,-3 0 0 32,0-4-23-32,3 1-5 0,-4 0-1 0</inkml:trace>
  <inkml:trace contextRef="#ctx0" brushRef="#br2" timeOffset="44939.96">5002 16411 1792 0,'0'0'51'0,"0"0"10"0,0 0-49 0,-3 0-12 0,3 0 0 0,-7 6 0 16,7-6 47-16,0 6 6 0,-7-2 2 0,7 2 0 15,0 0-88-15,0 0-18 0,7 4-3 16</inkml:trace>
  <inkml:trace contextRef="#ctx0" brushRef="#br2" timeOffset="47974.58">27686 18672 1373 0,'0'0'39'0,"0"0"9"15,0 0-39-15,0 0-9 0,0 0 0 0,-7-4 0 16,7 4 24-16,0 0 2 0,0 0 1 0,0 0 0 16,0 0 10-16,-4 0 3 0,4 0 0 0,0 0 0 15,0 0-20-15,0 0-4 0,0 0-1 0,0 0 0 16,0 0 33-16,0 0 8 0,0 0 0 0,0 0 1 15,7-6-29-15,4 6-5 0,0-6-2 0,6 0 0 16,1 6-6-16,7-3-2 0,-1-1 0 0,1 1 0 0,0 0-13 0,3 0-12 0,-3 0 3 0,3 0 0 16,-3 0-6-16,-1-1-1 0,-3 1 0 0,1 0 0 15,-1 0 3-15,-4 3 0 16,1-3 0-16,3-3 0 16,-7 2-28-16,4 4-6 0,-4-6-1 0</inkml:trace>
  <inkml:trace contextRef="#ctx0" brushRef="#br2" timeOffset="48259.04">27637 18759 1455 0,'0'0'61'16,"0"0"-49"-1,0 0 58-15,0 0 11 0,0 0 3 0,0 0 0 16,7-3-32-16,0-3-7 0,0 3-1 0,3 0 0 16,4-4-19-16,1 1-4 0,2 0-1 0,1 0 0 15,0-1 10-15,3 1 2 0,0 0 0 0,0 3 0 16,0-4-16-16,0 4-4 0,-3 0 0 0,3 0 0 0,-3 0-3 0,-1 3-1 0,5-3 0 15,-5 3 0-15,-3-3-22 0,4 3-5 0,-4 0-1 0,4 0 0 32,-4 0-35-32,0 0-7 0,-3 0-2 0,3 0 0 15,0 0-128-15,0 0-25 0</inkml:trace>
  <inkml:trace contextRef="#ctx0" brushRef="#br2" timeOffset="50809.54">15025 17907 915 0,'0'0'19'0,"0"0"5"16,3-4-24-16,1-2 0 0,-1 3 0 0,4 0 0 15,-3 0 32-15,3 0 1 0,0-1 1 0,4-2 0 16,-4 3 5-16,3-3 1 0,1-4 0 0,3 4 0 16,0-3-13-16,0-1-3 0,4 1 0 0,0-1 0 0,3 1 16 15,0 3 4-15,0-4 0 0,4 1 0 16,-8 0-29-16,8-1-6 0,0 1-1 0,-4-1 0 0,4 1-8 0,-4 0 8 0,0-4-8 0,0 4 8 16,0 2-8-16,-3-2 0 0,3 3 0 15,-3-1 0-15,-1 1 0 0,-6 3 0 0,3-3 0 16,0-1 0-16,0 4 0 0,0-3 13 0,0 0-3 0,1-1-1 15,-5 4-9-15,4-3 0 0,-3 3 0 0,-1-3 0 16,1 3 12-16,0-4 0 0,-1 4 0 0,-3 0 0 16,4 0-12-16,-8 0 0 0,4 0 0 0,0-1 0 15,-3 4 15-15,-4 0 4 0,4-3 1 0,-4 3 0 16,0 0-20-16,0 0 0 0,0 0 0 0,0 0 0 16,7-3 0-16,-7 3 0 0,0 0 0 0,0 0 0 15,0 0-23-15,0-3-1 0,0 3-1 0,0 0 0 16,0 0 7-16,0 0 2 0,0 0 0 0,0 0 0 15,0 0 3-15,-4-6 1 0,4 6 0 0,-3-7 0 16,-5-2 12-16,1 3 0 0,-3 0 0 0,3-1 0 16,-4 1-9-16,1 0 1 0,-1 3 0 0,0-4 0 15,1 4 8-15,-1 0 11 0,4 0-3 0,0 0 0 16,7 3 10-16,-10-3 2 0,10 3 0 0,-7-3 0 16,7 3 12-16,-8-7 4 0,8 7 0 0,-7-3 0 15,7 3-20-15,0 0-3 0,-10-3-1 0,10 3 0 16,0 0-3-16,0 0-1 0,-7-3 0 0,7 3 0 15,0 0-8-15,0 0 8 0,-7-3-8 0,7 3 8 16,0 0 24-16,0 0 4 0,0 0 0 0,0 0 1 16,-7-3-22-16,7 3-5 0,0 0-1 0,-7-4 0 15,7 4-9-15,0 0 12 0,0 0-12 0,0 0 12 16,0 0-4-16,0 0 0 0,0 0 0 0,0 0 0 0,0 0-8 0,0 0-14 0,0 0 3 0,0 0 1 16,0 0-6-16,0 0-2 0,0 0 0 0,0 0 0 15,7 0-5-15,0 0-1 0,7 0 0 0,0 4 0 16,4-1 13-16,-1 0 3 0,4 0 0 0,4 3 0 15,-4-3 8-15,4 1 0 0,0-1 0 0,-1 0 0 16,1-3 0-16,0 0 0 0,-1 0 8 0,-2 0-8 16,2 0 0-16,-3 3 0 0,1-3 0 0,-1 0-8 15,-4 3 8-15,-2-3 0 0,-1 0 0 0,0 0-8 16,-4-3 24-16,1 3 6 0,-4 0 1 0,4 0 0 16,-8 0-23-16,4 0-10 0,-7 0 1 0,0 0 0 15,0 0 9-15,0 0 11 0,4 0-3 0,-4 0 0 16,0 0 9-16,0 0 2 0,0 0 0 0,0 0 0 15,0 0 3-15,0 0 1 0,0 0 0 0,0 0 0 16,-4 3-6-16,1 3-1 0,-1-3 0 0,-3 4 0 16,0-1-16-16,-7 3 0 0,0 4 8 0,0-4-8 15,-4 7 0-15,-3-3 0 0,0 2-8 0,0-2 8 16,3 2-8-16,-3 4 8 0,3-3 0 0,0-3-9 16,4 5-3-16,-3-5 0 0,3 3 0 0,-1-1 0 15,5 1-57-15,-4 0-12 0,3-1-3 0</inkml:trace>
  <inkml:trace contextRef="#ctx0" brushRef="#br2" timeOffset="52857.98">22585 15053 1697 0,'0'0'35'0,"0"0"9"0,0 0-35 15,0 0-9-15,0 0 0 0,0-6 0 16,0 6 8-16,-4-6-8 0,1-4 12 0,-1 4-4 0,1-3 4 0,3 2 1 0,-4 1 0 0,1-3 0 16,-1 2 15-16,1-5 4 0,-4 6 0 0,3-4 0 15,0 4-16-15,-3-7-4 0,4 1 0 0,-4 2 0 16,3-2-12-16,-6-1 11 0,3 1-11 0,0-4 10 15,-4 4-10-15,4 2 0 0,-4-2-10 0,1 2 10 16,3 1 0-16,-4 3 0 0,4-1 0 0,-3 1 0 16,3-3 26-16,-8-1 2 0,5 4 0 0,-1 0 0 15,-3 2 0-15,4 4 1 0,-12 0 0 0,1 0 0 16,-4 0-29-16,1-3 0 0,-8-3-13 0,0 3 4 16,4-3 9-16,-4-1 0 0,1 1 0 0,2 3 0 15,1 0-24-15,0 0 1 0,3 3 0 0,-3 0 0 16,3 3 23-16,-3-3 0 0,0 3 0 0,0 0 0 15,-1 0 0-15,1 4 0 0,3-4 0 0,-3 3 8 16,4-3-8-16,-1 0 0 0,0 3 0 0,1-2 0 16,2 5 0-16,-2 0 0 0,-1 4 0 0,4 0 0 15,-4-1 0-15,4 1-11 0,0 2 11 0,0 1-8 16,-1-4 8-16,5 4 0 0,-4 3 0 0,-1-3 0 16,5 6-8-16,-1-4 8 0,1-2-8 0,-1 3 8 15,0 3 0-15,1 6 0 0,2 0 0 0,-2 1-8 0,3-1 8 0,0 6 0 0,0-6 0 16,-1 7-8-16,5-1 8 15,-1 1 8-15,4-1-8 0,4 1 11 0,-4-4-20 0,3 1-4 0,4-7-1 0,0 3 0 16,0 0 14-16,4 3 0 0,-1 1 0 0,1-4-9 16,3 3 9-16,3-5-8 0,1 2 8 0,-4-3-8 15,7 3 8-15,-3-6-8 0,3 3 8 0,0-3-8 16,0 0 8-16,7 0 0 0,-3 0 0 0,6-3 0 16,-2-1 0-16,2 1 0 0,5 0 0 0,-5-3-8 15,4 3 8-15,1-7 0 0,-1 4-9 0,4-1 9 16,3-5 0-16,-3-1 0 0,3-2 0 0,4-4 0 15,0 0 0-15,3 3 0 0,0-3 8 0,1-3-8 16,-1-6 11-16,0 3-3 0,1-3-8 0,-1-4 12 16,0-2 0-16,8-4-1 0,3 7 0 0,-8-7 0 15,5 3-11-15,-4-2 12 0,-4-1-12 0,4-3 12 16,0 0-12-16,-4-3 0 0,0 0 0 0,1 1 8 16,-1-8 14-16,-3 4 2 0,3-3 1 0,-7 0 0 15,1 3-25-15,-8-4 0 0,4-2 0 0,-8 3 0 16,1 0-13-16,0-1-8 0,0 1-2 0,-4 0 0 15,-7 0 23-15,3 0 0 0,-6-4-9 0,0 7 9 16,-4-3 8-16,0 3 4 0,-4 0 2 0,1 3 0 16,-4 3 21-16,0 3 4 0,-4 1 1 0,1-1 0 15,-1 0 6-15,-3 1 2 0,-3-1 0 0,-5-3 0 16,1 3-12-16,-3-2-3 0,-1-1 0 0,-7 0 0 16,-3-3-53-16,-4 0-10 0,-3 3-2 0,-4-3-1 15,0 0-2-15,-6 4 0 0,-5 2 0 0,4 3 0 16,0-2 5-16,1 2 1 0,-1 1 0 0,3 5 0 15,1 4 1-15,-4 3 0 0,0 6 0 0,4 1 0 16,0-4-13-16,3 9-3 0,-3 1 0 0</inkml:trace>
  <inkml:trace contextRef="#ctx0" brushRef="#br2" timeOffset="53910.07">22236 16797 1773 0,'-7'0'36'0,"-4"0"11"0,-3 0-38 16,3 0-9-16,-3 3 0 0,4-3 0 0,-8 0 27 0,4 0 3 0,3 0 1 0,-6 0 0 16,-1 0-18-16,0 0-3 0,1 0-1 0,3 0 0 15,-4 0 3-15,0 0 0 0,1 0 0 0,3 0 0 16,-8 0 9-16,5 0 3 0,3 0 0 0,-11 0 0 16,7 0-4-16,-6 0 0 0,6 0 0 0,0 3 0 15,-6-3 26-15,6 3 5 0,7-3 1 0,-6 3 0 31,3 0-80-31,0-3-16 0,-1 3-4 0,1 1 0 0,0 2 48 0,-3-3 0 0,2 3 0 0,1 0 0 16,-3 4-28 0,3-1-8-16,-1 1-3 0,1 2 0 0,0 1-10 0,0 2-3 0,4-2 0 0,-5 3 0 15,5 2 16-15,-1 1 2 0,4 3 1 0,-3-3 0 16,-1-3-9-16,4 6-2 0,0-4 0 0,-4 4 0 16,4 0 34-16,4-3 10 0,-4-3 0 0,3 6 0 15,1-3 0-15,-1 3 0 0,1-4 0 0,3 1 0 16,0 3 0-16,0 0 0 0,0 3 0 0,3 0 0 15,1 3 0-15,-1-2 0 0,4-1 0 0,-3 3 0 16,3-6 0-16,0 3 0 0,0-3 0 0,4 0 0 16,3 0 0-16,-4-3-13 0,4 3 4 0,0-4 1 15,4 1 8-15,3 0 0 0,0 0 0 0,1 0 0 16,2-1 0-16,5 1 0 0,-1 3 0 0,-4-3 0 16,12 0 8-16,-8 0 3 0,11-4 1 0,-11 1 0 15,7 0 11-15,1-1 2 0,-1 1 1 0,4-3 0 16,-1-4-13-16,1 0-2 0,4 1-1 0,-1 2 0 0,4-5 5 15,-4-1 1-15,4-3 0 0,3 0 0 0,-3 0-7 0,-3-3-1 0,2 0 0 16,-6 0 0-16,11-3 24 0,-5 0 5 0,-2-3 1 0,-1-1 0 16,0 1-19-16,-6-6-4 0,6-1-1 0,-7 1 0 15,4-1 2-15,-4-3 0 0,4 4 0 0,0-1 0 16,-4-2 9-16,-3-1 3 0,3 3 0 0,-3-2 0 16,-4-4-28-16,1 3 0 0,-1 0 0 0,-4 1 0 15,1-4 0-15,-4 0 0 0,0 4 0 0,-3-4 0 16,-4-3 0-16,4 3 0 0,-8-3 0 0,5 0 0 15,-5-6 8-15,1 0-8 0,-1 6 8 0,-6-7-8 16,3-5 0-16,-7 3 0 0,0-1 0 0,0 1 0 16,-7 3 0-16,3-1 0 0,-3 4 0 0,0-3 0 15,-3 3 0-15,-1 0 0 0,-3 0 0 0,0 0 0 16,0 3 8-16,0-3 8 0,-1 0 3 0,1 3 0 16,-3 0 21-16,-4 0 4 0,-1 0 0 0,1 3 1 15,-7 0-36-15,3 4-9 0,-6-4 0 0,-1 3 0 16,-7 0 8-16,4-2 0 0,-15 2 0 0,4-3 0 15,-3 3-28-15,-4 4-7 0,-3-4-1 0,3 4 0 16,0 5-3-16,3-2-1 0,1 6 0 0,3 3 0 16,-3 0 23-16,3 0 9 0,0 3-8 0,0 0 8 15,0 3-12-15,1 1 4 0,-1-1 0 0,0 3 0 16,0-2-36-16,4 2-6 0,3 0-2 0</inkml:trace>
  <inkml:trace contextRef="#ctx0" brushRef="#br2" timeOffset="58475.38">29482 17261 850 0,'0'0'17'0,"0"0"6"0,0 0-23 0,0-10 0 0,0-2 0 0,0 5 0 15,0 7 158-15,0 0 27 0,0 0 6 0,0 0 1 16,0 0-59-16,0 0-11 0,0-9-2 0,0 9-1 16,0 0-37-16,0 0-7 0,0 0-2 0,0 0 0 15,0 0-7-15,0 0-2 0,0 0 0 0,0 0 0 16,0 0 0-16,0 6 0 0,0 1 0 0,0 2 0 15,0 3-51-15,0 1-13 0,0 0 0 0,0 2 0 16,0 1 0-16,3-4 0 0,1 4 0 0,-1 3 0 16,-3 3-22-16,4 3-7 0,-1 0-2 0,1 6 0 15,-4-5 50-15,3 2 9 0,-3 0 3 0,0 3 0 16,0-9-75-16,0 3-14 0,0-3-3 0,0-3-1 16,0 0-3-16,-3-3-1 0,3-1 0 0,0-2 0 15,0-4-101-15,-4 1-20 0</inkml:trace>
  <inkml:trace contextRef="#ctx0" brushRef="#br2" timeOffset="58828.95">29291 17524 1337 0,'0'0'56'16,"-3"-3"-44"-1,3 3 124-15,-7-6 24 0,7 6 6 0,-4-4 1 16,1 1-67-16,3 3-14 0,-8-3-2 0,8 3-1 0,-7-3-27 0,7 3-4 0,0 0-2 0,0-6 0 16,0 6-24-16,0 0-5 0,-10-3-1 0,10 3 0 15,0 0-20-15,-4 0 0 0,4 0 0 0,0 0 0 16,0 0 0-16,0 0 0 0,0 0 0 31,0 0 0-31,-3 3-54 0,3 0-6 0,-7 3 0 0,7 0-1 0,0 1 37 0,0-1 7 0,7 3 1 0,-7-2 1 16,3 2-27-16,1-3-6 0,6 1 0 0,-10-4-1 15,7 0 39-15,1 0 10 0,-5 0 0 16,-3-3 0-16,7 0-10 0,-3 0 0 0,-4 0 0 0,0 0 0 16,7 0 10-16,-7 0 14 0,7-3-3 0,-7 3-1 15,3-6 20-15,1 3 4 0,-4 3 1 0,3-7 0 16,-3 7-5-16,7-3-1 0,-7 3 0 0,0-9 0 16,0 9 28-16,0-6 6 0,0 6 1 0,0-7 0 15,0 7-74-15,0 0-14 0,0 0-4 0,0-6 0 16,0 6-72-16</inkml:trace>
  <inkml:trace contextRef="#ctx0" brushRef="#br2" timeOffset="59245.75">29623 17452 1579 0,'0'0'32'0,"0"0"10"0,0 0-34 15,0 0-8-15,0 0 0 0,0 0 0 0,0 0 71 0,0 0 12 0,0 0 2 0,0 0 1 16,0 0-35-16,0 0-7 0,0 0-2 16,0 0 0-16,0 0-34 0,0 6-8 0,3 0 0 0,-3 1 0 15,4-1 0-15,-1 0 0 0,1 1 0 0,-1-1 0 16,1 3 0-16,3 1 0 0,0-4 0 0,-3 3 0 15,3-6 0-15,0 4-17 0,0-4 4 0,0-3 1 16,-4 3-32-16,4-3-7 0,0 3-1 0,0-3 0 31,-3-3 42-31,-4 3 10 0,7 0 0 0,-3-6 0 0,-1 3 28 0,1-4 8 0,-1 4 2 16,1-3 0-16,-4 0-10 0,3-4-1 0,1 7-1 0,-4-6 0 16,0 2 23-16,0 1 5 0,0-3 1 0,0 9 0 15,-4-7-15-15,4 7-2 0,0 0-1 0,0 0 0 16,-7-3-19-16,4-3-4 0,3 6-1 0,-7-3 0 15,0 0-43-15,7 3-9 0,-8-3-1 0,1 3-1 16,7 0 9-16,-7 0 1 0,0 3 1 0,7-3 0 16,-3 0-54-16</inkml:trace>
  <inkml:trace contextRef="#ctx0" brushRef="#br2" timeOffset="59942.08">30071 17405 1314 0,'0'0'37'0,"0"0"8"16,0 0-36-16,0 0-9 0,0 0 0 0,0 0 0 0,0 0 40 0,0 0 5 0,0 0 2 0,0 0 0 16,0 0-24-16,0 0-5 0,0 0-1 0,0 0 0 15,7 0 38-15,0-3 7 0,0 3 2 0,0-3 0 16,0 3-52-16,4-4-12 0,-1 4 0 0,4-3 0 15,-3 3 0-15,3-3 0 0,0 3 0 0,0 0 0 16,0-3 0-16,0 3 0 0,-3-3 0 0,7 0 0 16,-4 3 0-16,-4 0 0 0,-3 0 0 0,4 0 0 15,3 0 0-15,-3 0 0 0,-4 0 0 0,-7-3 0 16,10 3 0-16,-10 0 0 0,0-4 0 0,0 4 0 31,0 0-48-31,0 0-13 0,0 0-3 0,7-6 0 0,-7 6-51 0,0-6-10 0,0 6-3 0</inkml:trace>
  <inkml:trace contextRef="#ctx0" brushRef="#br2" timeOffset="60311.31">30275 17254 1337 0,'-10'-6'56'15,"3"0"-44"1,0 0 92-16,7 2 20 0,0 4 3 0,-11 0 1 16,11 0-52-16,-7-3-9 0,7 3-3 0,-3 0 0 15,3 0 0-15,-8-3 0 0,8 3 0 0,0 0 0 16,0 0-14-16,0 0-3 0,0 0-1 0,0 0 0 15,0 0-34-15,0 0-12 0,0 0 0 0,0 0 9 16,0 0-20-16,8 3-4 0,2 0-1 0,-3 1 0 0,4 2 3 0,3 0 0 0,-4 0 0 16,8 1 0-16,0-1-6 0,-4 3-1 0,-4 1 0 0,1-4 0 15,3 3 32 1,-3 1 7-16,3-1 1 0,-4 1 0 0,1-4-32 0,-4 0-7 0,0-3-1 0,0 4 0 16,-3-4 20-1,3 0 0-15,3 0 0 0,-10-3 0 16,0 0 0-16,7 0 0 0,-7 0 0 0,0 0 0 0,0 0 0 0,0 0 0 0,0 0 0 0,0 0 0 15,0 0 0-15,0 0 0 0,0 0 0 0,0 0 0 16,0 0 0-16,0 0 0 0,0 0 0 0,0 0 0 16,0 0 37-16,0 6 11 0,0-6 3 0,-7 6 0 15,7 1-31-15,0-1-5 0,-3 0-2 0,-4 1 0 16,0-1-13-16,7 0 0 0,-4 0 0 0,-3 1 0 16,0-1-17-16,7 3-7 0,-7-2 0 0,3-1-1 15,-3 0-114-15,4 7-22 0</inkml:trace>
  <inkml:trace contextRef="#ctx0" brushRef="#br2" timeOffset="62776.15">29189 18336 1094 0,'0'0'46'0,"0"0"-37"16,0 0 95-16,0 0 20 0,0 0 3 0,0 0 1 16,0 0-20-16,0 0-4 0,0 0-1 0,0 0 0 15,0 0-31-15,0 0-7 0,0 0-1 0,0 0 0 16,0 0-31-16,0 0-6 0,0 0-2 0,0 0 0 16,0 0-25-16,0 0 0 0,0 6 0 0,3 7 0 15,-3-4 0-15,0-9 0 0,4 10 0 0,3 5 0 16,0 1 0-16,-3-7 0 0,-1 1 0 0,1 2 0 15,3 1 56-15,0 3 7 0,3-1 1 0,-3 1 0 16,0 0-48-16,4 3-8 0,-4-1-8 0,0-2 9 16,7 3-32-16,-7 0-6 15,4-1-2-15,-8-2 0 0,4-3-29 0,8-1-7 0,-12-2-1 0,11-1 0 16,-10 0-126-16,10-2-26 16,-11 2-4-16</inkml:trace>
  <inkml:trace contextRef="#ctx0" brushRef="#br2" timeOffset="63482.58">29549 18371 1630 0,'0'0'34'0,"0"0"7"15,0 0-33-15,0 0-8 0,0 0 0 0,0-7 0 16,0 7 94-16,-7-3 17 0,7 3 3 0,0 0 1 16,-4-3-48-16,4 3-10 0,0 0-1 0,0 0-1 15,-7 0-37-15,7 0-7 0,0 0-2 0,-3 0 0 16,3 0 23-16,-8 3 4 0,5 0 0 0,-1 0 1 16,4 4-37-16,-3 2-8 0,-1 1-2 0,4-1 0 15,0 0-14-15,7 7-2 0,-7 0-1 0,7-4 0 16,-3 4 7-16,3 0 0 0,0-1 1 0,-3-2 0 15,3-1-21-15,0 1-4 0,0-4 0 0,25-12-1 79,-18-3-15-79,-11 0-4 0,1-1 0 0,-4-2 0 15,0 0 80-15,0-1 16 0,0 1 4 0,0-4 0 16,0 4-7-16,-4-4-1 0,1-2 0 0,3 2 0 0,-4 0 29 15,4 1 6-15,4-1 1 0,-4-9 0 0,0 7-52 16,0 15-12-16,7-10 0 16,0 1 0-16,3 3 208 15,1 3-167 1,3 3-84-16,-3 0-17 0,6 3-3 0,-3 3-1 16,-3-3 11-16,3 7 1 0,-3-4 1 0,-1 0 0 15,4 3-13-15,-3-2-4 0,-4-1 0 0,4 0 0 0,-4 1-4 16,3-4 0-16,-3 0-1 0,0 0 0 0,0-3 7 15,-3 3 2-15,3-3 0 0,-4-3 0 0,-3 3 100 0,4-3 21 0,0 0 4 0,-4 3 1 16,3-7 38-16,-3 1 7 0,0 0 1 0,0 0 1 16,-3-1-19-16,-1-2-4 0,0 3-1 15,1-4 0-15,-4 1 0 0,3 3 0 0,-3-4 0 0,0 4 0 16,0 0-33-16,-3-1-8 0,3 1 0 0,3 0-1 16,-3 3-35-16,0 0-8 0,7 3 0 0,-11-4 0 15,11 4 0-15,0 0 0 0,0 0 0 0,-7 0 0 16,7 0-52-16,0 0-12 0,-7 0-2 0,7 0-1 15,0 0-97-15,-3 7-20 0,3-7-4 0</inkml:trace>
  <inkml:trace contextRef="#ctx0" brushRef="#br2" timeOffset="65209.15">30134 18239 850 0,'0'0'17'0,"0"0"6"15,0 0-23-15,0 0 0 0,0 0 0 0,0 0 0 16,0 0 56-16,0 0 6 0,0 0 2 0,0 0 0 15,0 0 0-15,0 0 0 0,0 0 0 0,0 0 0 16,0 0-52-16,0 0-12 0,0 0 0 0,0 0 0 0,0 0 54 16,0 0 8-16,0 0 2 0,0 0 0 0,0 0 0 0,0 0 0 0,0 0 0 0,0 0 0 15,0 0-52 1,0 0-12-16,0 0 0 0,0 0 0 0,7-3 0 0,4 0 0 0,-4-1 0 0,0-2 0 16,4-3 54-16,-1-1 8 0,1-2 2 0,-1-1 0 15,1 4-33-15,0-4-7 0,3 4 0 0,-4 0-1 16,1-1 14-16,-4 1 3 0,3 2 1 15,-2-2 0 1,2 3-41-16,-3-4-12 0,0 4-1 0,-3 0 0 0,3 0 13 0,-4-1 0 0,4 1 0 0,-3 0 10 16,-1-7-10-16,1 10 0 0,-1-3 0 0,1 0 8 15,-4 6-8-15,0 0 12 0,0 0-12 0,0-10 12 16,0 10-12-16,4-6 0 0,-4 6 0 16,0 0 0-16,0-6 0 0,0 6 0 0,0-7 0 0,0 7 0 15,0 0 0-15,0-6 0 0,0 6 0 0,0 0 0 16,-4-6 0-16,4 6 0 0,-4-3 0 0,4 3 0 15,-7-7 0-15,4 1 0 0,3 6 0 0,-7 0 0 16,7 0 43-16,-7-6 3 0,7 6 1 0,-7-3 0 16,7 3-26-16,-7 0-5 0,0 0 0 0,7 0-1 15,0 0-4-15,0 0-1 0,0 0 0 0,0 0 0 16,0 0-10-16,0 0-11 0,0 0 3 0,0 0 0 16,0 0 8-16,0 0 0 0,0 0 0 0,0 0-8 15,0 0 8-15,0 0 0 0,0 0 0 0,7-3 0 16,0-1-9-16,-4 4-7 0,4 0 0 0,-3-3-1 15,3 3 17-15,-4 0 0 0,4-3 0 0,1 3 0 16,-5 0 0-16,4 0 0 0,-3 0 0 0,3 0 0 0,-4 0 0 0,1 3 0 16,3-3 0-16,0 0 0 0,-4 3 10 15,4 1 6-15,-3-4 0 0,3 3 1 0,-3 0-33 0,-1 3-8 0,1 0 0 16,-1-6-1 0,1 7-11-16,-1-1-3 0,1 0 0 0,-4 4 0 15,3-4-20-15,-3-3-4 0,4 0-1 0,-4 3 0 0,0 4 52 0,3-4 12 0,-3 7 0 16,0-1 0-1,0-6-156-15,0 1-29 0,0-1-6 0</inkml:trace>
  <inkml:trace contextRef="#ctx0" brushRef="#br2" timeOffset="65926.41">30515 17640 1579 0,'0'0'32'0,"0"0"10"0,0 0-34 0,0 0-8 0,0 0 0 0,0 0 0 16,0 0 83-16,0 0 14 0,0 0 3 0,0 0 1 15,0 0-8-15,0 0-1 0,0 0-1 0,0 0 0 16,0 0-73-16,0 0-18 0,0 0 0 0,0 0 0 16,0 0 0-16,4 6 0 0,-1 4 0 0,1-1 0 15,3 1 0-15,0 5 0 0,0 1-13 0,0-4 5 16,4 1-5-16,-4-4-1 0,3 4 0 0,1-4 0 16,-1-2-23-16,-2 2-5 0,2-3-1 0,1 1 0 15,-4-4 20-15,0-3 4 0,3 3 1 0,-3-6 0 16,1 3 4-16,-1-3 1 0,0-1 0 0,-4 1 0 15,4-3-1-15,-3 0 0 0,3-1 0 0,-4 1 0 16,1 0 6-16,-4-4 8 0,3 1-13 0,-3 0 5 16,4-1 8-16,-4 1 14 0,0-1-3 0,0-2-1 15,0 3 26-15,0 2 4 0,-4-2 2 0,1 3 0 16,3-4 10-16,-4 4 3 0,4 0 0 0,-3-1 0 16,3 7-8-16,0 0-2 0,0 0 0 0,-4-6 0 15,4 6-13-15,0 0-4 0,-7-6 0 0,7 6 0 16,0 0 16-16,0 0 2 0,0 0 1 0,0 0 0 15,0 0-24-15,0 0-5 0,0 0-1 0,0 0 0 16,0 0-17-16,0 0 0 0,0 0 0 0,0 0 0 16,0 0 0-16,4 6 0 0,-4-3 0 0,3 3 0 15,1 4-15-15,3-4-6 0,0 7-2 0,-4-4 0 16,4 4-14-16,1-1-3 0,2 4-1 0,-6-4 0 16,3 1-19-16,0-1-3 0,-4 1-1 0,4 0 0 15,-3-4-102-15,-1 0-21 0</inkml:trace>
  <inkml:trace contextRef="#ctx0" brushRef="#br2" timeOffset="66389.18">30847 17568 1937 0,'0'0'55'0,"0"0"12"15,0 0-54-15,0 0-13 0,0 0 0 0,0 0 0 16,0 0 74-16,0 0 12 0,0 0 2 0,0 0 1 16,0 0-20-16,-4-3-4 0,4 3-1 0,0 0 0 15,0 0-51-15,0 0-13 0,0 0 0 0,0 0 0 16,-3 6 0-16,-1 0 0 0,4 1 0 0,4-1 0 16,-4 3-48-16,3 1-13 0,1-1-3 0,-1 0 0 15,4 1 51-15,1-1 13 0,-1 4 0 0,0-4 0 16,0-2-56-16,-4 2-5 0,4-3-2 0,0 4 0 15,0-4 51-15,-3 0 12 0,3 0 0 0,-3-2 0 16,-1-1-16-16,4 0-1 0,-7-3 0 0,0 0 0 16,4 0 4-16,-4 0 1 0,3 0 0 0,-3 0 0 0,0 0 12 0,4-3 10 0,-4 3-2 0,3-3 0 15,1-4 26-15,-4 1 5 0,3 0 1 0,-3-4 0 16,0 1-16-16,0 0-4 0,0-1 0 0,0 1 0 16,0-1 20-16,-3 1 3 0,-1-1 1 0,1 1 0 31,-1 0 16-31,1-1 3 0,-1 1 1 0,1 3 0 0,-4-1-16 0,3 1-2 0,4 6-1 0,-4-6 0 15,-3 3-36-15,4-1-9 0,-4 1 0 0,7 3 0 32,-4-6-31-32,4 6-8 0,0 0-1 0,-7 0-1 0,7 0 14 0,0 0 3 0,-7-3 1 0,7 3 0 15,0 0-108-15,0 0-21 0,0 0-5 0</inkml:trace>
  <inkml:trace contextRef="#ctx0" brushRef="#br2" timeOffset="67144.38">31133 17452 1616 0,'0'0'46'0,"0"0"10"0,0 0-45 15,0 0-11-15,0 0 0 0,0 0 0 0,0 0 69 0,0 0 12 0,0 0 3 0,0 0 0 16,3 3-23-16,-3-3-4 0,0 0-1 0,0 0 0 15,0 0-24-15,7-3-4 0,-3 0-2 0,-4 3 0 16,0 0-26-16,7 0 0 0,-7 0 0 0,3-3 0 31,4 3-24-31,-3-4-11 0,3-2-1 0,-3 3-1 0,3-3-102 0,-4 3-20 0,1-4-4 16</inkml:trace>
  <inkml:trace contextRef="#ctx0" brushRef="#br2" timeOffset="67545.32">31288 17273 1492 0,'0'0'31'0,"0"0"8"0,0-6-31 0,0 6-8 0,0 0 0 0,0 0 0 16,0 0 112-16,0 0 20 0,0 0 5 0,0 0 1 16,3-3-21-16,-3 3-4 0,0-7-1 0,0 7 0 15,0 0-36-15,0 0-7 0,0 0-1 0,0 0-1 16,0 0-19-16,0 0-3 0,0 0-1 0,0 0 0 15,0 0-28-15,0 0-7 0,0 0-1 0,0 0 0 16,0 0-8-16,0 0 0 0,0 0 0 0,0 0 0 16,0 0-8-16,0 0 8 0,0 0-10 0,0 0 10 0,-7 4 0 0,7-4 0 0,0 6 0 15,0-6 0-15,0 0-16 16,0 0 4-16,0 6 0 0,0-6 0 0,4 6 12 0,-1 1 0 0,1-1-10 16,-1-3 10-16,1 3-19 0,3 7 1 0,0-7 0 0,-3-3 0 15,3 0 26 1,-4 4 4-16,4-1 2 0,-3 0 0 0,-1 1-14 0,4-1 0 0,0 0 0 15,-3 0 0-15,3 4-12 0,0-4 0 0,-3 0 1 16,3 4 0-16,-7-4 11 0,3 3 0 0,1-2 0 0,-1-1 0 31,-3 3-28-31,-3-2-4 0,6 2-1 0,-3 0 0 16,-3-2-26-16,3-1-5 0,-4 0 0 0,1 1-1 0,-1-1-132 16,4-6-27-16</inkml:trace>
  <inkml:trace contextRef="#ctx0" brushRef="#br2" timeOffset="67742.79">31306 17242 1649 0,'7'-3'69'15,"-4"0"-55"1,-3-1 97-16,4 4 19 0,3-3 4 0,-4 0 1 16,1 3-47-16,3-3-8 0,-4 0-3 0,4 3 0 15,-3-3-25-15,-1 3-6 0,4-3-1 0,-7 3 0 16,4 0-20-16,3-4-4 0,-3 4-1 0,-1 0 0 15,1-3-20-15,3 0 0 0,0 3 0 0,-4-3 0 16,4 0-16-16,0 0-2 0,-3-3 0 0,7-1 0 16,-8 4-78-16,8-3-16 0,-8 0-4 0</inkml:trace>
  <inkml:trace contextRef="#ctx0" brushRef="#br2" timeOffset="68560.27">30244 18236 1123 0,'0'0'24'0,"0"0"6"0,0 0 1 0,0 0 1 0,0 0-32 0,0 0 0 0,0 0 0 0,3 0 0 0,4 0 69 0,0 3 8 15,0-3 2-15,-3 3 0 0,6-3-29 0,-2 3-6 16,2-3 0-16,1 3-1 0,3 0 2 0,0 1 1 15,0-4 0-15,4 3 0 0,-1 0-37 0,4-3-9 16,-3 0 0-16,0 3 0 0,3-3 16 0,-3 3 2 16,3 0 0-16,-4-3 0 0,5 3-18 0,-5 1 0 15,-3-1 0-15,0 0 0 0,4 0 11 0,-7 0-2 0,3 0 0 16,-4 0 0-16,1 0-9 0,-4 1-11 0,4-1 3 16,-4-3 0-1,-4 3-132-15,1-3-25 0,3 3-6 0,0-3-1 0</inkml:trace>
  <inkml:trace contextRef="#ctx0" brushRef="#br2" timeOffset="69227.99">30716 18176 1409 0,'0'0'29'0,"0"0"7"15,0 0-28-15,0 0-8 0,0 0 0 0,-3-3 0 0,3 3 76 0,0 0 15 0,0 0 2 0,0 0 1 16,0 0-29-16,0 0-5 0,0 0-2 0,0 0 0 16,0 0-4-16,0 0-1 0,0 0 0 0,0 0 0 15,0 0-35-15,0 0-7 0,0 6-2 0,0 1 0 16,3 2-21-16,4 0-5 0,0 1-1 0,-3-1 0 15,7 1 18-15,-4-1-10 0,0 4 10 0,3-4-8 16,-3-3-17-16,0 4-3 0,0-4-1 0,1 0 0 16,-1 0 13-16,0 1 2 0,-4-1 1 0,1-3 0 15,-1 0 13-15,1 0 0 0,-1 1 0 0,-3-4 0 16,4 3 0-16,-4-3 0 0,0 6 0 0,0-6 0 16,0 3 0-16,-4 3 8 0,1 1-8 0,-1-1 0 15,-3-3 36-15,0 3 1 0,0 1 0 0,-4-1 0 16,4 0-37-16,-3 4 0 0,-1-4 0 0,4 0 0 15,-3 0-28-15,3-3-11 16,-1 4-1-16,1-4-1 0,4 0-27 0,3-3-4 0,-4 3-2 0</inkml:trace>
  <inkml:trace contextRef="#ctx0" brushRef="#br2" timeOffset="69828.47">31073 18101 1165 0,'0'0'24'0,"0"0"7"0,0 0-31 0,0 0 0 0,0-6 0 0,0 6 0 16,0 0 83-16,0 0 10 0,0 0 3 0,0 0 0 15,0 0 0-15,0 0 0 0,0 0 0 0,0 0 0 16,-4-3-26-16,4 3-5 0,0 0-1 0,0 0 0 15,0 0 0-15,0 0 0 0,0 0 0 0,-10 0 0 16,10 0-41-16,-7 0-9 0,7 0-2 0,-4 6 0 16,-3 0-12-16,0 3 0 0,3 1 8 0,1-1-8 15,-1 1 0-15,4 5 0 0,-3 1-12 0,3 0 12 16,0-1-15-16,3 1 4 0,-3 3 1 0,4-3 0 16,-1-1-26-16,1-2-6 0,3 2-1 0,-4-2 0 0,1-4 19 15,0 1 4-15,3-1 1 0,-4 1 0 16,1-4-20-16,-1-3-4 0,1 0-1 0,-4-3 0 0,0 0 29 0,0 0 6 0,3 0 1 0,-3 0 0 15,4 0 8 1,-4 0 8-16,7-3-8 0,-7 3 11 0,0 0 7 16,3-6 2-16,-3 6 0 0,4-6 0 0,-4-4 14 15,0 4 3-15,3-4 1 0,-3 4 0 0,-3 0-5 0,3 0-1 0,0 6 0 0,0-10 0 16,-4 4-3-16,1 0-1 0,3 6 0 0,-4-10 0 16,1 4-28-16,3 6 0 0,0-6-13 0,-4-1 4 31,4 7-127-31,0 0-26 0,-3-6-5 0</inkml:trace>
  <inkml:trace contextRef="#ctx0" brushRef="#br2" timeOffset="70202.68">31179 18079 1151 0,'0'0'48'15,"0"0"-38"1,0 0 122-16,0 0 25 0,0 0 5 0,0 0 1 15,0 0-47-15,0 0-10 0,0 0-2 0,0 0 0 16,0 0-64-16,-4 6-14 0,4-3-2 0,0-3-1 16,-4 10-7-16,4-4-2 0,0 3 0 0,0-2 0 15,0 2-27-15,0-3-6 0,4 7-1 0,0-4 0 16,-1 1-4-16,1-1-2 0,-1 1 0 0,4-4 0 16,-3 3-18-16,3-2-3 0,-4-1-1 0,1 0 0 15,-1-3 20-15,1 0 3 0,3 0 1 0,-4 1 0 16,-3-4 24-16,4 0 11 0,-4 0-1 0,3-4 0 15,5 1 12-15,-5 0 2 0,4-3 1 0,-3 0 0 0,-1-1 18 0,1-2 3 16,-1 3 1-16,1-4 0 0,-4 1-28 0,0-4-6 0,3 1-1 16,-3-1 0-16,0 1 0 0,0 2 0 0,-3-2 0 0,3-1 0 15,-4 4 16-15,4-1 2 0,0 4 1 0,-3-3 0 16,-1 2 3-16,1 1 1 0,-1 0 0 0,4 6 0 16,-3-3-19-16,3 3-4 0,0 0-1 0,-4-3 0 31,4 3-45-31,0 0-9 0,0 0-1 0,0 0-1 0,0 0-18 15,0 0-3-15,0 0-1 0</inkml:trace>
  <inkml:trace contextRef="#ctx0" brushRef="#br2" timeOffset="70774.77">31433 18048 1257 0,'0'0'26'0,"0"0"6"0,0 0-32 0,0 0 0 0,0 0 0 0,0 0 0 16,0 0 64-16,0 0 7 0,3 0 1 0,4 0 0 15,-3-4-12-15,-1 4-1 0,1-3-1 0,-1 0 0 16,4 3-16-16,0-3-3 0,0 0-1 0,0 3 0 16,4-3-30-16,-4 0-8 0,0 3 0 0,4-3 0 15,-4 3 0-15,3-4 0 0,-3 1 0 0</inkml:trace>
  <inkml:trace contextRef="#ctx0" brushRef="#br2" timeOffset="71141.95">31704 17800 1530 0,'0'0'32'0,"0"0"8"0,0 0-32 0,0 0-8 0,0 0 0 0,0 0 0 16,0 0 90-16,0 0 17 0,0 0 3 0,0 0 1 15,0 0-22-15,0 0-4 0,0 0-1 0,0 0 0 16,4 6-39-16,-1 0-8 0,1 1-1 0,-1 2-1 15,1 4-35-15,3-1 0 0,-4 1 0 0,4 2 0 16,-3 1 0-16,3 3 0 0,0-3 10 0,4 2-10 16,-8-2-24-16,4 0-9 0,0 3-3 0,0-4 0 15,0-2 0-15,0-1-1 0,1 4 0 0</inkml:trace>
  <inkml:trace contextRef="#ctx0" brushRef="#br2" timeOffset="71493.73">31771 17941 1454 0,'0'0'30'0,"0"0"8"16,0 0-30-16,0 0-8 0,0 0 0 0,0 0 0 0,0 0 17 0,7 0 3 0,-3 0 0 0,-1 0 0 15,1 0 15-15,-4 0 3 0,7-3 1 0,-4 0 0 16,1 0-12-16,3-1-3 0,-3-2 0 0,-1 3 0 15,1-3 8-15,-1 0 0 0,1 2 1 0,-4-5 0 16,3 3-33-16,1-1 0 0,-1-2 0 0,-3 0 0 16,0 2 30-16,0-5 2 0,0 6 1 0,0-4 0 15,0 4 8-15,0-4 2 0,7 4 0 0,-7 0 0 16,0 0 17-16,0 6 3 0,-7-7 1 0,7 7 0 16,0 0-9-16,0 0-2 0,0 0 0 0,0 0 0 15,0 0-23-15,0 0-5 0,0 0-1 0,0 0 0 16,0 0 13-16,7 0 3 0,-7 0 0 0,4 7 0 15,3-1-58-15,0 3-11 0,-4 1-3 0,4 2 0 16,1 4 10-16,-1 0 2 0,3 2 0 0,1 4 0 16,-4-3-45-16,3 0-9 15,-3 0-2-15</inkml:trace>
  <inkml:trace contextRef="#ctx0" brushRef="#br2" timeOffset="75417.03">31933 17207 942 0,'0'0'40'0,"0"0"-32"16,0 0 60-16,0 0 12 0,0 0 2 0,0 0 1 16,0 0-29-16,0 0-6 0,0 0 0 0,0 0-1 15,0 0 6-15,0 0 2 0,0 0 0 0,0 0 0 16,0 0-17-16,0 0-3 0,0 0-1 0,0 0 0 16,0 0 8-16,0 0 2 0,0 0 0 0,0 0 0 15,0 0-11-15,0 0-1 0,0 0-1 0,0 0 0 16,0 0 5-16,8 0 0 0,-5-6 1 0,8 6 0 15,-4-3-14-15,0 0-3 0,0 0-1 0,3 0 0 16,-3-4-9-16,4 1-2 0,-4 3 0 0,7-3 0 16,-3-1 10-16,-1 1 2 0,-3 3 0 0,4-3 0 15,0-1-20-15,-4 4 0 0,3-3 0 0,1 0 0 16,-4 3 0-16,0-4 0 0,3 4 0 0,-2-3 0 16,-1 3-46-16,0-4-6 0,0 4-2 0</inkml:trace>
  <inkml:trace contextRef="#ctx0" brushRef="#br2" timeOffset="75828.86">32117 16985 1238 0,'0'0'52'15,"0"0"-41"-15,0 0 88 0,0 0 17 0,0 0 4 0,0 0 1 16,0 0-26-16,-7-3-6 0,7 3-1 0,0 0 0 15,0 0-19-15,0 0-4 0,0 0-1 0,0 0 0 16,0 0-6-16,0 0-2 0,0 0 0 0,0 0 0 16,0 0-31-16,0 0-6 0,0 0-2 0,0 0 0 15,0 0 0-15,0 0 0 0,0 0 0 0,0 0 0 16,0 0-32-16,7 3-6 0,0 0-2 0,0 0 0 16,4 3 23-16,3-3-9 0,0 4 9 0,0-1 0 15,-3-3-12-15,3 3 12 0,-4-3-12 0,1 1 12 16,-1 2 0-16,1-3 0 0,-4 3 0 0,4-3 0 15,-4 1 0-15,0-1 0 0,0 0 9 0,0 0-9 16,-4 0 0-16,1 0 0 0,-1 3 0 0,1-2 0 16,-1 2-14-16,-3-3 5 0,0 0 1 0,0 3 0 15,0-2-4-15,0 2 0 0,-3 0 0 0,3 0 0 16,-7 7 0-16,3-7 0 0,-3 4 0 0,4-4 0 16,-4 0-22-16,3 4-5 0,1-4-1 0,-1 0 0 15,1 4-22-15,-4-4-5 0,3 0-1 0,0 0 0 16,4-6-133-16,-3 7-27 0</inkml:trace>
  <inkml:trace contextRef="#ctx0" brushRef="#br2" timeOffset="76509.08">32530 16746 1208 0,'0'0'25'0,"0"0"6"16,0 0-31-16,0 0 0 0,0 0 0 0,0 0 0 0,0 0 84 0,0 0 12 0,0 0 1 15,0 0 1 1,0 0-14-16,0 0-2 0,0 0-1 0,0 0 0 0,0 0-18 0,0 0-4 0,-7-3-1 0,7 3 0 16,0 0-11-16,0 0-3 0,-4 0 0 0,4 0 0 15,-7 0-15-15,0 3-3 0,3 1-1 0,-3-1 0 16,4 0-25-16,-1 0 0 0,-3 3 0 0,4 0 0 16,-1 1 0-16,1-4 0 0,3 3 0 0,-4 0 0 15,4-2 8-15,0 2-8 0,4 0 0 0,-4-3 8 16,3 4-8-16,1-4 0 0,-1 0 0 0,1 3 0 15,-1-3-20-15,4 3 4 0,0-2 1 0,-3-1 0 16,3 0 15-16,0 0 0 0,0-3 0 0,0 6-9 16,0-3 9-16,4 1-10 0,-4-1 10 0,3 0-10 15,-2 0 10-15,-1 3 0 0,0-3 0 0,0 0 0 16,0 1 0-16,0-1 9 0,-4 3-9 0,1-3 0 16,-1 0 23-16,-3-3-3 0,4 3 0 0,-4-3 0 15,0 7-20-15,0-7 0 0,0 3 0 0,0 3 0 16,-4-3 0-16,4 4 0 0,-3-1 0 0,-1-3 0 15,1 3 0-15,-1 0 0 0,-3 1 0 0,0-4 0 16,0 3-16-16,4 0-7 0,-4 1-1 0,-1-4-1 16,1 3 6-16,4-3 2 0,-4-3 0 0,3 3 0 15,4-3-30-15,0 0-5 0,0 0-2 0</inkml:trace>
  <inkml:trace contextRef="#ctx0" brushRef="#br2" timeOffset="77026.35">32773 16699 1896 0,'0'0'80'16,"0"0"-64"-16,0 0 67 0,0 0 13 0,-7 3 4 0,7-3 0 16,-7 0-48-16,7 0-10 0,0 0-2 0,-11 0 0 15,11 0-27-15,-7 4-5 0,7-4-8 0,-7 3 11 16,4 0-11-16,-1 3 0 0,1 0 0 0,-1 1 8 16,4 2-8-16,0-3-9 0,0 4 9 0,0 2-13 15,0-2 13-15,4 2-11 0,-1-2 11 0,-3 2-10 16,7 1 10-16,-3-4 0 0,3 1 8 0,0-1-8 15,3 4 11-15,-2-7-3 0,2 3 0 0,4-3 0 16,-3-2-8-16,-4 2 0 0,3-3 0 0,5-3 0 16,-5 3 0-16,-3-6-9 0,0 3 9 0,4-3-13 15,-4 0 13-15,-4-4 0 0,4 1 0 0,1 0 0 16,-8 0 8-16,3-4 0 0,4 4 1 0,-7-3 0 16,0 2 8-16,0-2 2 0,0 0 0 0,4-1 0 15,-4 4 7-15,-4-4 2 0,4 1 0 0,-3 0 0 16,-1 2 8-16,1-2 1 0,-5 6 1 0,5-3 0 15,-4-1 2-15,0 1 0 0,-4 0 0 0,4-1 0 16,-3 4-32-16,3 3-8 0,0-3 0 0,-1 3 0 16,-2 0-15-16,3 0-4 0,0 0-1 0,0 3 0 15,-4 0-35-15,4 1-7 0,4 2-2 0,-5 0 0 16,1 0-67-16,-3 1-13 0,3 2-4 0</inkml:trace>
  <inkml:trace contextRef="#ctx0" brushRef="#br2" timeOffset="77789.92">32290 17743 1384 0,'0'0'39'0,"0"0"9"15,0 0-38-15,0 0-10 0,0 0 0 0,0 0 0 16,0 0 69-16,0 0 12 0,3 0 3 0,4-3 0 15,0 3-23-15,-3 0-4 0,3 0-1 0,0 0 0 16,0-3-4-16,-3 3 0 0,3-3-1 0,0 3 0 0,3-3-51 16,-3 3-22-16,0 0 2 0,4-3 0 0,-4 3 20 0,4 0-9 0,-4 0 9 0,3-3 0 31,-3 0-28-31,4-1 2 0,-4 1 0 0,0 0 0 16,0 0-86-16,-3 0-18 0,3-3-3 0</inkml:trace>
  <inkml:trace contextRef="#ctx0" brushRef="#br2" timeOffset="78131.43">32434 17640 1896 0,'0'0'40'0,"0"0"8"0,0 0-39 0,0 0-9 0,-7-3 0 0,7 3 0 16,0 0 61-16,0 0 11 0,0 0 1 0,0 0 1 15,0 0-16-15,-3 0-3 0,3 0-1 0,0 0 0 16,0 0-36-16,0 0-7 0,0 0-2 0,0 0 0 15,0 0-9-15,0 0-14 0,3 0 3 0,1-6 1 16,3 6-7-16,0 6-2 0,0-6 0 0,0 0 0 16,0 0 11-16,0 3 8 0,0-3-12 0,0 3 12 15,0-3 0-15,-3 0 0 0,3 3 0 0,-7-3 0 16,3 0 0-16,1 3 0 0,3 1 0 0,-7-4 0 16,4 6 0-16,-4-6-13 0,3 0 2 0,-3 0 1 15,0 0 10-15,0 0 0 0,4 6 0 0,-4-6 8 16,3 3-32-16,-3 4-7 0,0-7-1 0,0 6 0 15,0 0 4-15,-3 0 0 0,-1 1 0 0,1-1 0 16,-1-3 8-16,4 3 1 0,0-6 1 0,-3 7 0 16,3-7-32-16,-8 3-6 0,8-3-2 0,0 0 0 15,-3 6-77-15,3-6-15 0,-4 6-3 0</inkml:trace>
  <inkml:trace contextRef="#ctx0" brushRef="#br2" timeOffset="78779.04">32784 17430 2066 0,'0'0'43'0,"0"0"10"16,0 0-42-16,0 0-11 0,0 0 0 0,0 0 0 0,0 0 43 15,0 0 6-15,0 0 2 0,0 0 0 0,0 0-15 16,-7-3-4-16,7 3 0 0,-7-3 0 0,7 3-16 0,-11 0-3 0,4 0-1 0,-4 3 0 16,4 0-12-16,0 0 0 0,4 3 0 0,-4 1 0 15,-4-1 0-15,4 3 0 0,0 1 0 0,3-1-10 16,1-3 10-16,-1 4 0 0,1-1 8 0,-1-3-8 15,4 1 0-15,-3 2 0 0,3-3 0 0,0 4 0 16,3-4 0-16,1 0 0 0,-1 1 0 0,4-1-12 16,-3 0 12-16,3-6 0 0,4 3 0 0,-1 4 0 15,-3-4-12-15,4 0 4 0,-1 3 0 0,1-6 0 16,0 6 8-16,-1-6 0 0,1 4 0 0,-4-1 0 16,0 0 0-16,0 0 0 0,0 0 0 0,-4 3 0 15,5-6 11-15,-8 0-3 0,3 7 0 0,1-1 0 16,-4-6 6-16,0 6 1 0,0 0 0 0,0-6 0 15,-4 7-2-15,1-1 0 0,-1 0 0 0,0 1 0 16,1-1-13-16,-4-3 0 0,0 0 0 0,0 0-10 16,0 3-2-16,0-2 0 0,-4-1 0 0,4 0 0 15,0 0-6-15,0 0-2 0,7-3 0 0,-7 3 0 16,0 0-137-16,7-3-28 0</inkml:trace>
  <inkml:trace contextRef="#ctx0" brushRef="#br2" timeOffset="79196.87">32971 17421 1789 0,'0'0'76'16,"0"0"-61"-16,0 0 113 0,0 0 22 0,0 0 5 0,-7 0 1 15,7 0-104-15,-4 0-21 0,4 0-4 0,-7 3-1 16,0 0-10-16,3 0-1 0,-3 0-1 0,4 3 0 16,-1 1-14-16,1-1-10 0,-1 3 2 0,4 1 0 15,0-1 8-15,0 1 0 0,0-1 0 0,4 3 0 16,-4 1 0-16,3-4-13 0,1 4 3 0,3-4 1 16,-4 4 9-16,4-7 11 0,0 0-3 0,1 1 0 15,-1-4 0-15,-4 0 0 0,4 3 0 0,0-3 0 16,0-3 12-16,-3 0 1 0,3 0 1 0,-4-3 0 15,1 3-22-15,-1-3 0 0,1 0 0 0,0-3 0 16,-1 3-20-16,1-7-8 0,-1 4-1 0,-3-4-1 16,0-2 30-16,0 6 0 0,0-1-8 0,-3-5 8 15,-1 6 30-15,1 2 9 0,-1-8 1 0,-3 6 1 16,3-1 12-16,-3 1 3 0,4-3 0 0,-4 2 0 16,0 1-45-16,-4 0-11 0,4 3 0 0,0-4 0 15,0 7-31-15,-4-9-8 0,4 6-1 0,0 0-1 16,-3 0-88-16,-1 3-18 0,1 0-3 0</inkml:trace>
  <inkml:trace contextRef="#ctx0" brushRef="#br2" timeOffset="80957.42">32777 14555 1333 0,'-4'-7'28'0,"4"7"6"0,0 0-34 15,-3-6 0-15,3 6 0 0,-4-6 0 0,4 6 124 16,0 0 19-16,-4 0 3 0,4 0 1 0,0 0-35 0,0 0-6 0,0 0-2 15,0 0 0-15,0 0-12 0,0-10-4 16,-3 4 0-16,-1 0 0 0,4 6-44 0,0 0-10 0,0 0-2 0,0 0 0 16,0 0 1-16,0 0 0 0,0 0 0 0,4 6 0 31,-4 4-52-31,3-4-10 0,-3 6-3 0,8-5 0 0,-5 2 10 0,1 4 2 0,3 2 0 0,-4 1 0 31,4 0-22-31,0-4-4 0,-3 4-1 0,3-4 0 16,0 4-8-16,-7 0-1 0,11 3-1 0,-4-7 0 15,-7 4-86-15,10-7-17 0,-10 1-3 0</inkml:trace>
  <inkml:trace contextRef="#ctx0" brushRef="#br2" timeOffset="81465.27">32956 14363 2200 0,'0'0'46'0,"0"0"10"16,0 0-45-16,0 0-11 0,0 0 0 0,0 0 0 15,0 0 15-15,0 0 1 0,0 7 0 0,-3-4 0 16,3 0-16-16,-4 3 0 0,4-3-12 0,0 4 12 0,-3 2-12 15,3 0 12-15,0 4-12 0,3 0 12 0,-3-1-13 0,0 4 4 0,4-1 1 0,-1 1 0 16,-3-3 8-16,8-1-13 0,-5 4 5 0,4-4 8 16,-7 1 0-16,7-4 0 0,-7-2 0 0,7 2 0 15,-3-3 13-15,3-3 1 0,-7 1 0 0,7-4 0 16,-7 0 6-16,3 3 0 0,1 0 1 0,-4-3 0 16,3 3-5-16,-3-3 0 0,8-3-1 0,-5 0 0 15,-3 0-15-15,7-7 0 0,-7 4 0 0,0-7 0 16,0 13 0-16,0 0 0 0,0 0 0 0,0 0 0 15,0 0 13-15,0-9 7 0,0-4 0 0,0 1 1 16,0 2 21-16,0-2 4 0,0 6 1 0,0-4 0 16,-7-2-6-16,4 5-1 0,-5-8 0 0,8 5 0 15,-7 4-19-15,7 0-4 0,0 6-1 0,-3-6 0 16,-4-1-4-16,0 1 0 0,7 0-1 0,0 6 0 16,-4-7-11-16,4 7 0 0,-7-3 0 0,7 3 0 15,0 0-46-15,-7-3-14 0,7 3-4 0,0 0 0 16,-7 0 12-16,7 0 1 0,-3 0 1 0,-5 0 0 31,1 3-102-31,4 4-21 0,-1-1-4 0</inkml:trace>
  <inkml:trace contextRef="#ctx0" brushRef="#br2" timeOffset="82893.54">32657 15100 1739 0,'0'0'49'0,"0"0"11"15,0 0-48-15,0 0-12 0,0 0 0 0,0 0 0 0,0 0 34 16,0 0 4-16,0 0 1 0,0-3 0 16,7-3-21-16,-4 3-4 0,1-4-1 0,3 4 0 0,0 0 5 0,3-3 1 15,-2 0 0-15,2-1 0 16,4-2 12-16,0 0 2 0,4-4 1 0,0 0 0 0,-1 1-24 0,1-1-10 0,3-2 8 0,0 2-8 31,-3-3 12-31,-1 4-4 0,-2-1 0 0,2 1 0 0,1-1-8 0,-1 1-17 0,-2-1 4 16,-1 1 1-1,0-1-26-15,0-3-5 0,0 1-1 0</inkml:trace>
  <inkml:trace contextRef="#ctx0" brushRef="#br2" timeOffset="85345.55">24091 18540 1314 0,'0'-3'37'0,"-3"3"8"0,3-3-36 0,0 0-9 0,-4-1 0 0,4 4 0 16,0 0 53-16,0 0 9 0,0 0 2 0,0 0 0 15,-3 0 51-15,-4-3 10 0,3 0 3 0,0 0 0 16,4 3-52-16,-3 0-9 0,3 0-3 0,-7 0 0 16,7 0-51-16,-7-3-13 0,3 6 0 0,-3-3 0 15,7 0 54-15,-7 0 8 0,0 0 2 0,0 0 0 16,4 3-52-16,-4-3-12 0,3 3 0 0,-3 0 0 16,3 4 10-16,-3-4-1 0,4 3 0 0,-4-3 0 15,3 3-9-15,1 1-12 0,-1-1 2 0,4 0 1 16,-3 1 0-16,3-1 0 0,3 3 0 0,-3-3 0 15,4 4 9-15,-1-1 12 0,4 1-2 0,-3-1-1 16,3-6-35-16,0 4-7 0,4-7-2 0,-4 0 0 16,0 3 16-16,0 0 3 0,0 0 1 0,0-3 0 15,0 3 1-15,-4-3 0 0,4 0 0 0,0 0 0 16,1-3 14-16,-5 3 0 0,4 0 0 0,-3-3 0 16,3 0 0-16,-4-4 0 0,1-2 0 0,-1 0 0 15,-3-4 0-15,4 4 0 0,-1-4 0 0,-3-3 0 0,0 4 0 0,0-1 0 16,0 1 0-16,-3-1 0 0,3 4 0 0,0 3 0 15,0 6 0-15,-4-7 0 0,4 7 48 0,0 0 13 0,-3-9 3 0,3 9 0 32,0 0-52-32,0 0-12 0,0 0 0 0,0 0 0 0,0 0 0 0,0 0 0 0,0 0 0 0,0 0 0 31,0 0 0-31,0 0 0 0,0 0 0 0,3 3 0 0,4 3-11 0,0-3-5 0,4 7 0 0,0-1-1 31,-1 4-24-31,4-1-5 0,0 4-1 0,1 3 0 0,-1-4 18 0,0-2 3 0,3 3 1 0,-6-1 0 16,3-2-11-16,0-4-3 15,-3 4 0-15,-1-1 0 0,-3-2 39 0,0-1 0 0,-7 4 0 0,7-1 0 16,-7-2 44-16,0-1 16 0,8-3 3 0,-8 4 1 16,0-4-52-16,0 3-12 0,-8-2 0 0,8-1 0 15,-7 0 54-15,4-3 8 0,-4 4 2 0,0-1 0 16,-4-3-52-16,4 3-12 0,0-2 0 0,-3 2 0 16,-1-3 54-16,0 0 8 0,1 3 2 0,-1-3 0 15,1 1-82-15,3 2-16 0,-4-3-3 0,4 0-1 16,0-3 9-16,0 3 1 0,0 0 1 0,7-3 0 15,0 0-98-15,-4 0-20 0,4 0-4 0</inkml:trace>
  <inkml:trace contextRef="#ctx0" brushRef="#br2" timeOffset="85759.63">24405 18537 1824 0,'0'0'38'0,"0"0"8"0,0 0-37 15,-7 3-9-15,7-3 0 0,-7 0 0 0,7 0 104 0,-3 6 20 0,-5-3 3 0,8-3 1 16,0 7-104-16,0-7-24 0,-7 3 0 0,7 3 0 16,4 3-10-16,-4 1-5 0,3-1-1 0,1 4 0 31,3-4-24-31,0 1-6 0,0 2-1 0,4-2 0 0,-4-1 38 0,3 0 9 0,5-2 0 0,-5-1 0 15,8-3-53-15,-11 0-9 0,10 0-2 0,-10 0 0 16,4-3 52-16,-4-3 12 16,4 3 0-16,-4-3 0 0,0 0 0 0,3 0 0 0,-10-3 0 0,7-1 0 15,0 1 0-15,-3-3 0 0,-4-1 0 0,0-2 0 16,0 2 42-16,0-2 11 0,0 2 3 0,0-2 0 16,-4-1 2-16,-3 4 1 0,0-1 0 0,0 1 0 15,4 3-1-15,-4-4 0 0,-4 4 0 0,-3 3 0 16,3 0-31-16,4 0-7 0,-10 3 0 0,10-3-1 15,-11 3-41-15,8 0-8 0,-5 0-2 0,5 3 0 16,-1 0-127-16,-3 0-25 0,4 3-6 0</inkml:trace>
  <inkml:trace contextRef="#ctx0" brushRef="#br2" timeOffset="86110.71">24186 18120 1850 0,'-14'-7'78'0,"-3"4"-62"16,-1 3 70-16,0 0 14 0,1 3 4 0,-4 4 0 15,-1-1-70-15,1 0-14 0,0 1-2 0,0 2-1 16,0 4 22-16,0-4 4 0,-1 10 1 0,5-7 0 15,-4 10-20-15,3-6-3 0,0 3-1 0,1 6 0 16,3 0-20-16,3-3-16 0,0 6 2 0,1 0 1 16,-1-3 21-16,4 4 4 0,4-1 0 0,-1 0 1 15,1 0-30-15,6 4-7 0,-3-1 0 0,7-3-1 16,0 0-11-16,7-3-3 0,0 1 0 0,4-1 0 16,3 0 39-16,4 3 0 0,3 0 0 0,4-3 0 15,0 0 0-15,3-6 0 0,-3 3 0 0,7-3 0 16,-4-3-59-16,4-1-4 0,-1-5-1 0,1 2 0 15,0-6 51-15,0-2 13 0,3-4 0 0,1 0 0 16,-8 0-107-16,0-4-16 0,-3-2-3 0</inkml:trace>
  <inkml:trace contextRef="#ctx0" brushRef="#br2" timeOffset="86283.25">24698 18546 1580 0,'-14'-25'67'16,"-4"-3"-54"-1,1 3 157-15,-1 0 31 0,-3 0 7 0,-4 0 0 16,7-1-78-16,-6 8-16 0,-1-4-3 0,-3 6-1 0,7 0-46 0,-4 4-8 0,4 2-3 0,-4 1 0 16,0 3-33-16,1 3-6 0,3-1-2 0,-4 1 0 15,4 0-12-15,0 0 0 0,3 3 0 0,-3-3 0 32,0 6-96-32,-1 0-21 0,1 0-5 0</inkml:trace>
  <inkml:trace contextRef="#ctx0" brushRef="#br2" timeOffset="88223.31">27675 18769 851 0,'0'0'36'15,"0"0"-36"1,0 0 58-16,7 0 5 0,-3-3 1 0,3 3 0 16,0 0-21-16,0-3-4 0,0 3-1 0,4-4 0 15,-1 1-10-15,5-6-1 0,-1-4-1 0,-4 1 0 16,8-1 82-16,-4 4 16 0,0-4 3 0,4 1 1 0,-1-1-103 0,-3 4-25 0,4-1 0 0,-4-2 0 31,0 2 0-31,4 1 0 0,-4 3 0 0,-3-7 0 0,3 7 0 0,-4-3 0 16,1 5 0-16,0-2 0 0,-4 3 0 0,0 3 0 0,-4-6 0 0,4 6 0 15,-7 0 0-15,0 0 0 0,0 0 0 0,0 0 0 16,0 0 0-16,0 0 0 0,0 0 0 0,0 0 0 31,0 0-48-31,0 0-16 0,-3 6-2 0,-1-6-1 16,1 6 5-16,-4 4 1 0,-4 2 0 0,0-2 0 0,1-1-3 0,-4 0 0 0,0 4 0 0,-1-4 0 16,1 4 52-16,0-4 12 0,-3 4 0 0,3-4 0 15,-4 4 48-15,4-1 13 16,0-2 3-16,0 2 0 0,-1-2 0 0,5 2 0 0,-1-2 0 0,4-1 0 15,0-3 0-15,4-3 0 0,3-3 0 0,0 0 0 16,0 0-21-16,0 0-4 0,0 0-1 0,0 0 0 16,0 0-61-16,0 0-12 0,3-3-2 0,4-3-1 15,4 0 38-15,-1 0 0 0,4-4 0 0,1 1 0 16,2-1 44-16,-3 1 16 0,4 3 3 0,-4-4 1 16,4-2-52-16,-4-1-12 0,3-3 0 0,-2 4 0 15,-1 6 0-15,0-1-8 0,0 7 8 0,-3-3-13 16,-1 0 13-16,-3-3 8 0,4 0 0 0,-8-1-8 15,4 1 9-15,-3 3-9 0,3-3 0 0,-7 6 9 16,0 0-9-16,0 0 0 0,0 0 0 0,0-4 0 16,0 4 0-16,3-6 0 0,-3 6 0 0,0 0 0 15,0 0 0-15,0 0 0 0,0 0 0 0,0 0 0 0,0 0-13 16,0 0 5-16,0 0 8 0,0 0-13 0,0 0 13 16,0 0-11-16,0 0 11 0,0 0-10 0,0 0 10 0,0 0-10 0,0 0 10 15,0 0-10 1,0 0-30-16,0 0-5 0,0 0-2 0,0 0 0 15,0 0-13-15,0 0-4 0,0 0 0 0,0 0 0 16,0 0 0-16,0 0 0 0,0 0 0 0</inkml:trace>
  <inkml:trace contextRef="#ctx0" brushRef="#br2" timeOffset="89577.23">26518 17120 1337 0,'-3'9'28'0,"3"-9"6"0,0 0-34 0,0 0 0 0,0 0 0 0,0 0 0 15,-7 3 109-15,7-3 15 0,0 0 4 0,0 0 0 16,0 0-8-16,0 0 0 0,-4 0-1 0,4 0 0 15,0 0-37-15,0 0-7 0,0 0-2 0,0 0 0 16,0 0-58-16,0 0-15 0,0 0 0 0,0 6 0 16,4 1 14-16,3 2 0 0,0 0 0 0,0 1 0 15,3-1-23-15,1 1-5 0,3-4-1 0,-3 6 0 16,3-2 15-16,0-1 0 0,-3 4 0 0,3-1 0 16,-4 4-51-16,-3 0-10 0,4-1-3 0,-4 1 0 15,4-3 64-15,-8-7 8 0,4 0 4 0,-3 0 1 16,3 1-13-16,-4-4-18 0,-3 0 4 0,0-3 1 15,0 0 13-15,0 0 0 0,0 0 0 0,0 0 10 16,0 0-33-16,0 0-6 0,0 0-2 0,0-6 0 16,-7-1 31-16,4 1 0 0,-1-3 0 0,-3-1 0 15,0-2 22-15,-4-4-2 0,4 0-1 0,-3-2 0 16,-1-4-19-16,-3 3 10 0,7 0-10 0,-4 0 8 0,1 0 45 16,-1 1 9-16,4 2 2 0,-3 0 0 0,3-3 0 15,0 7 0-15,3-4 0 0,-3 4 0 0,3 2-52 16,1 1-12-16,3-1 0 0,-4 1 0 0,4 9 0 0,0-6 0 31,0 6 0-31,4-6-48 0,-1-1-13 0,1 4-3 0,3 0 0 0,4 0 52 0,-1 3 12 0,8-3 0 16,-4 6 0-1,7-3-54-15,4 3-8 0,-4 3-2 16,7 1 0-16,-3-1 0 0,0 0 0 0,3 3 0 0,-4 1 0 0,-2-4 0 16,-5 4 0-16,1 2 0 0,0-3 0 0,-1 1 0 0,-3 2 0 15,0 1 0-15,-3-4 0 0,0 1 0 0,-4-1 0 0,0 1 0 16,-4-4 0-16,1 0 103 0,-1 0 20 0,-3-6 4 0,0 7 1 15,-3-4 37-15,-1 3 8 0,1-3 2 0,-1 0 0 16,-3 4-24-16,0-4-5 16,-4 0-1-16,1 0 0 0,-1 0-13 0,-13 0-4 0,6 0 0 15,11-3 0-15,-4 0-32 0,1 0-8 0,-1 0 0 0,1 0-1 16,-1 0 1-16,0 0 0 0,-3 0 0 0,4 4 0 16,-1-4-6-16,1 0-1 0,-1 3 0 0,4-3 0 15,0 3-65-15,0-3-12 0,0 0-4 0,7 0 0 16,-4 0-68-16,4 0-13 0,-3 3-3 0</inkml:trace>
  <inkml:trace contextRef="#ctx0" brushRef="#br2" timeOffset="89904.27">26956 16881 2004 0,'0'0'56'0,"0"0"14"0,0 0-56 16,0 0-14-16,0 0 0 0,-4 3 0 0,4-3 52 0,-7 3 8 0,7-3 2 0,-14 7-54 47,7 18 201-47,3-22-167 0,4 6-42 0,0-2 0 0,4-1-11 15,-4 3 3-15,4 1-19 0,-1 2-3 0,1 4-1 0,3-3 0 16,-4 2 31-16,4-2 0 0,0 2 0 0,0-2 0 16,4-1-20-16,-4-2 3 0,0 2 0 31,0-5 0-31,0-1-19 0,0-3-3 0,4 0-1 0,-4-3 0 0,3 0-24 0,-3-3-6 0,4 0-1 0</inkml:trace>
  <inkml:trace contextRef="#ctx0" brushRef="#br2" timeOffset="91180.43">27171 16891 2030 0,'0'0'57'0,"0"0"14"0,-7 0-57 0,3 0-14 0,4 0 0 0,-7-4 0 0,7 4 64 0,-7 0 11 0,7 0 1 0,-7 0 1 15,7 0-21-15,-7-3-4 0,7 3 0 16,-3 3-1-16,3-3-51 0,-7 4-20 0,7-4 0 16,0 0 1-16,0 0 11 0,0 0 8 0,0 0-12 31,-4 6 12-31,8 0-38 0,-1 7-1 0,1-4 0 0,3 4 0 16,0-1-5-16,10 10-2 0,1-9 0 15,-11-7 0-15,0 0-29 0,4-3-5 0,-1 1-2 0,1 2 0 16,-1-3 14-16,-2-3 4 0,2 0 0 0,-3 0 0 0,0 0-52 0,4-3-9 15,-4 3-3-15,-4-6 0 0,4-1 52 0,0 1 9 0,-7 0 3 0,11-1 0 16,-11-2 51-16,7 0 13 0,-7-1 0 0,4 1 0 16,-1-1 0-16,-3 1 0 0,0-4 0 0,0 4 0 15,0 0 48-15,0-1 13 0,0 1 3 16,-3 3 0-16,3-4 51 0,-4 1 10 0,4-1 3 16,-7 1 0-16,7 3 0 0,0-1 0 0,-3-5 0 15,-1 6 0-15,4 6 0 0,-4 0 0 0,4 0 0 0,-3-7 0 16,3 7-86-16,0 0-17 0,0 0-3 0,0 0-1 15,0 0 18-15,0 0 3 0,0 0 1 0,0 0 0 16,0 0-63-16,0 0-12 0,0 0-2 0,0 0-1 16,0 7 6-16,3-1 1 0,-3 3 0 0,4 1 0 15,3-4 8-15,0 3 1 0,0 1 1 16,4-1 0-16,-4 1-23 0,-4-4-5 0,4 0-1 16,0 0 0-16,1-3 38 0,2 1 9 0,-6-1 0 15,-1-3 0-15,8 0 0 0,-11 0 0 0,7 0 0 16,-4 0 0-16,4 0-36 0,0-3-6 0,-7 3-1 0,4-4 0 0,-4 4 18 0,3-3 3 0,8 0 1 0,-11-3 51 31,7 0 27-31,-7-1 6 0,0 1 1 0,0 6 0 0,0-9 0 0,0 2 0 0,0 1 0 16,0 6-52-16,0 0-12 0,0-6 0 0,0 6 54 31,0 0 8-31,0 0 2 16,0 0 0-16,0 0-103 0,0 0-20 0,11-3-4 0,-11 3-1 0,7 0 52 0,3 0 12 0,-3 0 0 0,0 0 0 15,4 0-54 1,-4 0-8-16,4 0-2 0,-4-3 0 0,3 0 46 15,-3-1 9-15,-3-2 9 0,3 0-13 0,0 0 13 0,4-10 16 16,-4 3-16-16,0 1 0 0,-4-4 0 0,1 7 0 16,-1-4 0-16,-3-3 0 0,7 1 0 0,-7-1 0 15,0 0 0-15,0 4 0 0,-7-1 0 0,7-2 0 16,-3 2 0-16,-1 1 58 0,1 2 5 0,3-2 1 16,-7 2 0-16,0 4-1 0,3 0 0 0,4 6 0 0,0-3 0 15,0 3-50-15,0 0-13 0,0 0 0 16,0 0 0-16,0 0 56 0,0 0 7 0,0 0 1 0,0 0 0 15,0 0-103-15,-7 0-20 0,7 0-4 0,0 0-1 16,0 0 52-16,0 6 12 0,0 0 0 0,0-3 0 16,0 4 0-16,7-1 0 0,-7-3 0 0,11 0 0 15,-11 3-54-15,7-3-8 0,0 1-2 16,3-4 0-16,-3 3 52 0,-7 0 12 0,11-3 0 0,-4 0 0 16,-3 3 0-16,3-3 0 0,0 3 0 0,-4-3 0 15,1 3-54-15,6 0-8 0,-3 4-2 0,-3-1 0 16,3 0 38-16,0 4 7 0,-3-1 2 0,3 0 0 15,0 1-30-15,-4-1-5 0,1 7-2 16,6-7 0-16,-10-2 19 0,7 5 4 0,-7-6 1 0,4-2 0 16,3 2-21-16,0-6-4 0,-7 3-1 0,7-3 0 15,-3 0 2-15,3 0 0 0,-7-3 0 0,3 0 0 16,4-4 7-16,-3-2 2 0,3 0 0 0,-4-1 0 0,1 1 36 0,3-1 9 0,-4 1 0 0,1 0 0 16,-1-7 0-1,1 10 0-15,-4-4 0 0,4-2 0 0,-4 5 100 0,0-5 150 0,0 12-122 16,0-10 0-16,0 10 0 0,0 0 0 0,0 0 0 15,0 0-52-15,0 0-9 0,0 0-3 0,0 0 0 16,0 0-51-16,0 0-13 0,0 0 0 0,0 0 0 16,7 7-48-16,-4-4-13 0,4 3-3 0,0 0 0 15,0 1 0-15,0-1 0 0,0 0 0 0,0 1 0 16,1-4 25-16,-1 0 5 0,-4 0 1 0,4-3 0 16,-3-3 1-16,3 0 1 0,-4 0 0 15,4-4 0-15,-3 1-26 0,3 0-6 0,-4-7-1 0,1 4 0 16,3-1 103-16,-7 1 20 0,4-4 4 0,-1 4 1 15,1 0-52-15,-1-1-12 0,-3 4 0 0,0 0 0 16,0-1 101-16,4-2 18 0,-4 9 3 0,0-6 1 16,3 3-43-16,-3 3-9 0,0-7-2 0,7 4 0 15,-7 3-55-15,0-3-14 0,7 0 0 0,-3 0 0 16,3 3 0-16,0 0 0 0,4 0 0 0,-4 0 0 16,3 3-56-16,4 0-13 0,-3 0-3 0,3 3-1 15,-3-2-88-15,-1-1-18 0,1 3-3 0</inkml:trace>
  <inkml:trace contextRef="#ctx0" brushRef="#br2" timeOffset="91569.34">27301 17242 1337 0,'-7'3'56'0,"7"-3"-44"16,0 0 91-16,0 0 18 0,0 0 4 0,0 0 1 15,0 0-48-15,0 0-10 0,0 0-1 0,0 0-1 16,0 0-53-16,0 0-13 0,0 0 0 0,7-3 0 16,4 0 0-16,0-4 0 0,3 1 0 0,3 0 0 15,1-4 54-15,3-2 8 0,0-1 2 0,4-2 0 16,3-1-52-16,1-3-12 0,-1-3 0 0,7 0 0 15,-7 0 26-15,4 4 2 0,0-1 1 0,-1-3 0 16,-6 3 5-16,0 0 1 0,0 0 0 0,-4 4 0 16,0 2-35-16,-3 1 0 0,-4-1 0 0,0 4 0 15,0-1 0-15,-4 1 0 0,1 3 0 0,-4-4 0 16,0 7 0-16,0-3 0 0,-3 3 0 0,-4 3 0 16,0 0 0-16,0 0 0 0,0 0 0 0,0 0 0 15,0 0-44-15,0 0-16 0,0 0-4 0,0 0 0 16,0 0-51-16,0 0-10 0,0 0-3 0</inkml:trace>
  <inkml:trace contextRef="#ctx0" brushRef="#br2" timeOffset="94827.58">25051 18223 1638 0,'0'0'72'0,"0"0"16"0,0 0-71 0,0 0-17 0,0 0 0 0,0 0 0 16,0 0 97-16,0 0 16 0,0 0 3 0,0 0 1 16,0 0-31-16,-4 0-6 0,4 0-2 0,-3 6 0 15,-1-2-45-15,1 5-9 0,3-3-1 0,0 4-1 16,0 2-9-16,3 4-1 0,1 0-1 0,-1 2 0 16,1 4-11-16,3 3-16 0,-4 1 4 0,4-5 1 15,-3 5 0-15,3-4 0 0,-4 3 0 0,5-3 0 16,-5 0-105-16,4-1-22 0,-3 1-4 0</inkml:trace>
  <inkml:trace contextRef="#ctx0" brushRef="#br2" timeOffset="95028.06">24917 18411 2067 0,'-7'0'87'16,"0"3"-70"-1,3-3 91-15,-3 0 19 0,7 0 3 0,-4 4 1 16,4-4-63-16,0 0-13 0,0 0-3 0,-7 0 0 16,7 0-34-16,-3 0-7 0,3 0-2 0,0 0 0 15,0 0-9-15,0 0-12 0,0 0 2 0,0 0 1 16,0 0-139-16,0 0-28 0,0 0-6 0</inkml:trace>
  <inkml:trace contextRef="#ctx0" brushRef="#br2" timeOffset="95190.33">25150 18320 1580 0,'0'0'67'16,"0"0"-54"-16,0 0 136 0,0 0 27 0,0 0 6 0,0 0 1 15,0 0-88-15,0 0-18 0,0 0-3 0,0 4-1 16,0-4-58-16,0 6-15 0,0 0 0 0</inkml:trace>
  <inkml:trace contextRef="#ctx0" brushRef="#br2" timeOffset="104120.81">28071 17377 1235 0,'0'0'35'0,"0"0"8"15,0 0-35-15,0 0-8 0,0 0 0 0,-4-4 0 0,4 4 53 16,-7-3 9-16,7 3 2 0,-7 0 0 15,3-3-45-15,-3 0-9 0,7 3-2 0,-7-3 0 0,0 0 5 0,-3-3 1 0,3 2 0 16,-4 1 0-16,0 0-14 0,-3 0 0 0,4 0 0 0,-4 0 0 31,3-4 15-31,-3 4 3 0,0-3 1 0,-4 6 0 0,4-6-7 0,-4 3 0 0,4-7-1 0,-7 7 0 16,0 3 8-16,0 0 1 16,0-6 1-16,-1 6 0 0,-2-6-9 0,-1 6-1 0,-3 0-1 0,3 0 0 15,-3 0 10-15,0 0 1 0,3 0 1 0,-3 6 0 16,0-6-22-16,-1 6 0 0,5-3 0 0,-5 4 0 15,5-1 0-15,-1 6 0 0,0-5 0 0,1 5 0 16,2 4-19-16,-2-10 2 0,-1 10 0 0,7-7 0 16,-10 10 9-16,4-10 8 0,2 10-12 0,1 0 12 15,-3 3-15-15,-8-3 4 0,7 3 1 0,4 0 0 16,-4 3-5-16,1-3-1 0,-5 3 0 0,8 3 0 16,0-3 16-16,3 3-11 0,1 1 11 0,-1 2-10 15,-3 0 10-15,3 1-8 0,8 2 8 0,-4 1-8 16,10 2 8-16,-3-2-8 15,0 2 8-15,3-2-8 0,4 2 8 0,4-2 0 0,3 3 0 0,0-1 0 16,4 4 0-16,-1-3 0 0,4 2 0 0,4-2 8 16,0 0-8-16,3-4 11 0,0 1-11 0,0-4 12 15,0 0-12-15,4-2 0 0,0-4 0 0,-1 0 0 16,-3 0 0-16,4-3 0 0,0 3-10 0,0-6 10 16,-1 3 0-16,1-4 0 0,0 1 0 0,-4 3 10 15,4-9-10-15,6 2 0 0,-3-5 0 0,-3 2 0 16,3 1 13-16,4-7 1 0,-4 0 0 0,1 1 0 15,-1-4 34-15,0 0 6 0,4-3 2 0,-4-3 0 0,0 0-7 0,0-4-1 16,1 1 0-16,-1-3 0 0,4-4-31 0,-4 1-6 16,4-4-2-16,-1 0 0 0,1 1 3 0,-4-4 1 15,4 0 0-15,0 0 0 16,-4-3-1-16,-3 0 0 0,-1 0 0 0,1-3 0 0,0 0 0 0,0 0 0 0,-4-3 0 0,0 0 0 16,4-1-4-16,-4 4-8 0,-4-3 11 0,1 0-11 15,0 0 8-15,-1-7-8 0,1 4 0 0,0-1 0 16,-4 1 0-16,0-3 0 0,0 5 0 0,-4-5 0 15,5 3 9-15,-5-4 5 0,1 4 1 0,-1-4 0 16,-3 4-38 0,0-4-7-16,1 10-2 0,-5-3 0 0,1 0 32 0,-4 0-9 0,0-1 9 0,-4 4 0 15,-3 0 0-15,0 0 0 0,0 0 0 0,-4 3 0 16,1-3 0-16,-1 3 0 0,-3-3 0 0,3 6 0 16,-3-3 27-16,0 3 4 0,-3 4 1 0,2-1 0 15,-6-3-23-15,4 0-9 0,-5 1 8 0,5-1-8 16,-8 0 10-16,0-3-10 0,-3 0 12 0,4 0-12 15,-12 3 0-15,8-6-14 0,-7 10 1 0,-1-7 0 16,-2 9-19-16,-1-3-4 0,0 4-1 0,-3 2 0 16,-4 7-83-16,-4 3-16 0,1 3-3 0</inkml:trace>
  <inkml:trace contextRef="#ctx0" brushRef="#br2" timeOffset="107579.05">20659 10268 1151 0,'-11'0'48'15,"1"4"-38"1,2-4 21-16,-9 3 4 0,10 0 1 0,-11 3 0 0,8-3-4 0,-12 4 0 0,1-1 0 0,7 0 0 31,-11 3-32-31,4-2-12 0,4-1 0 0,-8 3 0 0,7 1 22 0,-6-1 5 0,-1 1 1 0,0-1 0 31,8 0-7-31,-8 1-1 0,0-1 0 0,4 4 0 0,0-1-8 0,3 1 0 0,-3 9 0 0,0-10 0 16,0 4 0-16,3 0 0 0,-7-1 0 0,8 1 0 16,-4 6 0-16,3-3 0 0,-3 3 0 0,3 0-11 31,0 0 11-31,1 0-8 0,-1-4 8 0,1 14-8 0,-1-7 0 0,4 3 0 0,-4 0 0 0,8 1 0 16,-5 2 8-16,1-3 0 0,4 7 0 0,-1-7 0 15,1 3 0-15,-1 1 0 0,4-4 8 0,0 0-8 16,3 3 0-16,1-2 0 0,3 2 0 0,0-3 0 15,0 3 0-15,0 1 0 0,3-4 0 0,-3 3 0 16,4-2 0-16,-1 2 0 0,1-3 0 0,-1 0 0 16,1 4-12-16,3-4-6 0,0-6-2 0,-3 0 0 15,3 3 7-15,3-3 1 0,-3 6 0 0,4-9 0 16,0 6 35-16,3-6 7 0,0 0 2 0,0-1 0 16,3 1-32-16,1 6 0 0,-7-6 0 0,6-3 0 15,8 3 0-15,-7-1 0 0,6-5-11 0,-6 6 11 16,7-3 0-16,-8-1 16 0,1-2 0 0,7-1-1 15,-8-2-15-15,8-4 0 0,-7 0-12 0,3 1 12 16,0-7 0-16,7 0 9 0,-3-4 1 0,0-2 0 16,-1 3 6-16,5-3 2 0,-5-1 0 0,1 1 0 15,3-3 11-15,-3-1 3 0,-1-2 0 0,1-1 0 16,0 7-20-16,0-7-4 0,-4-2-8 0,3-4 12 0,1 3 4 16,0 1 0-16,0-4 0 0,-4 0 0 0,3 0-4 15,-2 0-1-15,2-3 0 0,-3 0 0 16,1-3 23-16,2 0 5 0,-3-3 1 0,1 0 0 0,-5 0-17 0,1 3-3 15,-4-4-1-15,0 4 0 0,0-3-11 0,-3-3-8 0,3 2 12 0,-4-2-12 16,-2 0 16 0,-1-4-4-16,0 4-1 0,0-4 0 0,0 1 6 0,-4-4 2 0,1 1 0 15,-1 2 0-15,1-2-19 0,-4-4-9 0,0 0 1 0,0 0 0 16,0 4 8-16,-4-4 12 0,4-3-2 16,-7 6-1-16,4 1-9 0,-1 2 0 0,-3 1 0 15,0-1 0-15,0 4 8 0,-4-4 0 0,1 4 0 0,-4 3 0 16,3 3 13-16,-3 0 3 0,-4 3 0 0,4 3 0 15,0-3 12-15,-3 6 4 0,-1 1 0 0,0-1 0 16,-3 0-29-16,0 7-11 0,3-4 8 0,-10 4-8 16,0 3 0-16,0 2 0 0,-1 1 0 0,-2 3 0 15,-1 7-23-15,-7-1 3 0,0 3 1 0,4 4 0 16,-11 6-8 0,7-1-1-16,-3 4-1 0,3 3 0 0,0 4 10 0,4-1 3 0,0 0 0 0,3 3 0 15,-3 4-30-15,0-10-6 0,3 10 0 0,7-7-1 16,-7 6-143-16,8-2-28 0</inkml:trace>
  <inkml:trace contextRef="#ctx0" brushRef="#br2" timeOffset="109913.24">24091 18355 1212 0,'0'-6'25'0,"0"6"6"0,0 0-31 16,0 0 0-16,0 0 0 0,0 0 0 16,0 0 54-16,0 0 5 0,0 0 1 0,0 0 0 0,0 0-37 0,0 0-7 0,0 0-2 0,0 0 0 15,0 0 21-15,0 0 4 0,0 0 1 0,0 0 0 16,0 0 1-16,0 0 1 0,0 0 0 0,0 0 0 16,0 0-13-16,0 0-2 0,0 0-1 0,0 0 0 15,0 0-26-15,0 0-9 0,4 6 0 0,3 0 0 16,0 4-1-16,3-1 0 0,-3 4 0 0,4-4 0 15,0 0 10-15,-1 1 0 0,1-4 10 0,-1 3-10 16,1-2 0-16,0-1-8 0,-1-3-1 0,1 0 0 31,3 0 24-31,-4-3 5 0,1 4 0 0,3-8 1 0,-3 1 34 0,3 0 6 0,0-3 2 0,0 0 0 16,0-4 1-16,0-2 1 0,-3 2 0 0,6-2 0 16,-2-4-24-16,-1 3-5 0,0 1 0 0,-4-1-1 15,5-2-11-15,-1 2-3 0,-4-3 0 0,1 1 0 16,-1-1-10-16,4 0-3 0,-3 1 0 0,3-1 0 15,-3 0 0-15,-4 1 0 0,3 2 0 0,4-2 0 16,-3-1-8-16,0 3 0 0,-4-2 0 0,3 2 0 16,4-3 0-16,-3 4 0 0,3-4 0 0,-3 4 0 15,-1-7 0-15,4 6-11 0,4 4 3 0,0-4 0 16,-1-2-180-16,-3-4-35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1T14:31:08.4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21265 4220 1310 0,'-3'-22'27'0,"-1"16"7"16,1-4-34-16,-1 4 0 0,-3 0 0 0,4 0 0 15,-4 2 105-15,3-2 15 0,-3 3 2 0,4-3 1 16,-4 6-48-16,-1-3-10 0,1 3-1 0,0 0-1 16,0 3-19-16,-3 0-3 0,3 3-1 0,0 4 0 0,0 2-32 0,0 1-8 0,-1 5 0 15,1 4 0 1,0 7 0-16,-3-1-11 0,3 6 3 0,3 4 0 15,-3-7 8-15,4 4 0 0,-4-1 0 0,7-2 0 0,0 2-20 16,0 1 2-16,3-1 0 0,1-3 0 0,3-5 7 16,0-1 2-16,3-7 0 0,4 1 0 15,1-6-37-15,-1-4-7 0,0-2-2 0,3-7 0 0,1 0 44 0,-4-7 11 0,4 1 0 0,-4-10 0 16,0-3 0-16,0 1 0 0,-3-7 0 0,-4-1 0 16,0 1 39-16,-4-3 9 0,1 0 3 0,-4 3 0 15,0 3-6-15,0 0-1 0,-4 6 0 0,1-3 0 16,-4 4-10-16,3 2-2 0,-3-2-1 0,0 2 0 15,0 4-1-15,3 2 0 0,-3 1 0 0,4 0 0 16,3 6-16-16,0 0-3 0,0 0-1 0,0 0 0 16,0 0-18-16,0 0-4 0,0 0-1 0,0 0 0 15,3 6-20-15,8 4-4 0,-4-1-1 0,4 0 0 16,6 4 20-16,1-1 4 0,7 1 1 0,-4 3 0 16,4-1 3-16,3 1 1 0,0 3 0 0,0 0 0 15,-3-1 9-15,-4 4 0 0,0 3-9 0,0-3 9 16,-3 0 0-16,-4 3 0 0,4-3 0 0,-8-3 0 15,1 3-10-15,-4-3-1 0,-3 0 0 0,-1 0 0 16,-3-1 11-16,-3 1 16 0,-1-3-4 0,-3 0-1 16,-4 2 20-16,-3 1 4 0,0-3 1 0,-4 0 0 15,1-1-7-15,-8 1-1 0,0 3 0 0,-3-7 0 16,0 1-28-16,-4-4 0 0,1 1-13 0,-1-4 4 16,0 0-15-16,4-3-4 0,3-3 0 0,0 3 0 0,4-3 7 0,4 0 1 15,2 0 0-15,5 0 0 16,-1 0-94-16,11 0-18 0,0 0-4 0</inkml:trace>
  <inkml:trace contextRef="#ctx0" brushRef="#br0" timeOffset="386.95">21837 4204 1569 0,'0'-12'66'0,"-4"6"-53"16,1-4 116-16,-1 4 23 0,1 6 5 0,3 0 1 16,0 0-59-16,-7-6-12 0,7 6-3 0,-4 0 0 15,-3 6-56-15,0 0-11 0,0 7-2 0,0 2-1 16,3 4-34-16,1 6-8 0,-1 7 0 0,4-1-1 16,0 0 11-16,4 1 2 0,3 2 1 0,0-6 0 15,4 4 15-15,3-7 0 0,0 0 0 0,4-3 0 16,-1-3-32-16,4-4-9 0,1-2-3 0,-1-1 0 15,0-5 19-15,0-4 3 0,0-3 1 0,-3-3 0 16,-4-4 2-16,4 1 1 0,-4-3 0 0,-4-4 0 16,1 1 36-16,-4-4 7 0,0-3 2 0,0 0 0 15,-7 4 1-15,0-4 0 0,-7 3 0 0,0-6 0 16,0-3 32-16,-7 3 6 0,0 0 2 0,-4-6 0 16,-3 3-33-16,0 3-7 0,-8 0 0 0,1 0-1 0,4 3-18 0,-1 4-9 15,0 2 10-15,0 7-10 16,1 3-28-16,6 0-12 0,-3-1-3 0,3 8 0 15,1-1-85-15,3 0-18 0,3 3-3 0</inkml:trace>
  <inkml:trace contextRef="#ctx0" brushRef="#br0" timeOffset="717.06">22564 3555 1885 0,'0'0'53'0,"0"0"12"15,0 0-52-15,0 0-13 0,0 0 0 0,0 0 0 16,0 0 24-16,0 0 1 0,0 0 1 0,0 0 0 15,-4 7 14-15,1-4 4 0,3 0 0 0,-4 3 0 16,4 3-36-16,4 1-8 0,-4 2 0 0,3 7 0 16,1 0-10-16,3 3-1 0,0 3 0 0,0 6 0 15,0-2 11-15,3-1-12 0,1 6 12 0,0-2-12 16,-4-1 12-16,3 0 0 0,-3-2 0 0,0 2 0 16,0-3-9-16,1 0-7 0,-5 1 0 0</inkml:trace>
  <inkml:trace contextRef="#ctx0" brushRef="#br0" timeOffset="871.66">22461 3972 2135 0,'0'0'90'16,"0"0"-72"-16,0 0-7 0,0 0-2 0,-3 7 0 0,-1-4 0 15,1 3-149-15,-1 0-29 0,4 1-7 0</inkml:trace>
  <inkml:trace contextRef="#ctx0" brushRef="#br0" timeOffset="989.34">22811 3784 1634 0,'0'0'72'0,"0"0"16"16,0 0-71-16,0 0-17 0,0 0 0 0,0 0 0 15,0 0 40-15,-4 6 4 0,1-2 0 0</inkml:trace>
  <inkml:trace contextRef="#ctx0" brushRef="#br0" timeOffset="1452.83">25139 2972 1045 0,'0'0'44'16,"0"0"-36"0,0 0 132-16,0 0 25 0,0 0 6 0,0 0 1 15,0 0-36-15,0 0-6 0,0 0-2 0,0 0 0 16,-4 3-54-16,4-3-11 0,-3 3-3 0,-1 7 0 15,4 2-60-15,4 4 0 0,-1 3 0 0,4 6-13 16,1 0-6-16,-1 0-1 0,0 6 0 0,3 1 0 16,1-1 7-16,-1 4 1 0,5 2 0 0,-5 1 0 15,4-4-61-15,-3-2-12 0,3-1-3 0,0 0 0 16,0-6-51-16,0-3-10 0,0-3-3 0</inkml:trace>
  <inkml:trace contextRef="#ctx0" brushRef="#br0" timeOffset="1850.53">25545 2975 2040 0,'0'0'86'0,"0"0"-69"15,0 0 31-15,0 0 7 0,-7 0 1 0,7 0 0 16,-7 0-8-16,3 3-2 0,-3 0 0 0,0 4 0 16,0 2-55-16,0 7-11 0,0 3-3 0,3 6 0 15,-3-6-1-15,4 9-1 0,-1-3 0 0,4 3 0 16,0-3 10-16,4 3 3 0,-1-3 0 0,4-3 0 16,0-6-5-16,0 0-1 0,0-4 0 0,4-2 0 15,-4-4-23-15,4-3-5 0,-1-3-1 0,1-3 0 16,-1-3 35-16,1-4 12 0,-1-5 0 0,5-4-9 15,-1-6 23-15,-4 0 5 0,4-4 1 0,-3-2 0 16,0 0 9-16,-4-1 3 0,-4 4 0 0,4-3 0 16,-7 3-20-16,-3 2-3 0,-1 8-1 0,-3-4 0 15,0 9 45-15,-4-3 9 0,1 4 2 0,-1-1 0 16,-3 10-64-16,0 3-23 0,0 0 1 0,-4 3 0 16,4 4-195-16,-3 5-39 0,2 1-8 0</inkml:trace>
  <inkml:trace contextRef="#ctx0" brushRef="#br0" timeOffset="2203.27">26536 2395 2142 0,'0'0'95'0,"0"0"19"16,-7 3-91-16,7-3-23 0,-4 3 0 0,-3 1 0 15,0-1 40-15,4 0 3 0,-1 6 1 0,1-6 0 16,3 7-44-16,-7 5 0 0,3 4 0 0,4 0 0 15,0 3-13-15,0 6 5 0,4 4 8 0,3-1-13 16,-7 3-16-16,3 4-3 0,1-3-1 0,3 5 0 16,0-5 21-16,0 6 4 0,0-10 8 0,-4 3-13 15,5 1-35-15,-5-7-8 0,4-3 0 0,-3 0-1 16,-1-6-142-16,4 0-28 0</inkml:trace>
  <inkml:trace contextRef="#ctx0" brushRef="#br0" timeOffset="2339.21">26377 2815 1814 0,'-7'-3'40'0,"-3"0"8"0,-1-3 1 0,0 3 3 0,1-1-42 0,-1 4-10 0,1 0 0 0,3 4 0 31,0 5-28-31,3-3-8 0,0 4-2 0,4 2 0 16,0 1-55-16,8-1-11 0,-1 4-3 0,3-7-325 0,4 4-66 0</inkml:trace>
  <inkml:trace contextRef="#ctx0" brushRef="#br0" timeOffset="2489.88">26843 2693 1220 0,'14'-9'27'0,"-7"2"5"0,-3 4 2 0,3-3 0 0,-4 3-34 0,-3 3 0 0,0 0 0 0,0 0 0 15,0 0 143-15,0 0 21 0,0 0 5 0,0 0 1 16,0 0-38-16,0 0-7 0,0 0-1 0,0 0-1 16,0 0-105-16,0 0-18 0,0 0-9 0,0 0 1 15,0 0-176-15,0 0-36 0,-7 3-6 0,7-3-544 16</inkml:trace>
  <inkml:trace contextRef="#ctx0" brushRef="#br0" timeOffset="2864.29">25732 2470 709 0,'-7'-25'20'0,"7"16"4"0,-7-7-24 0,3-3 0 0,-10-12 0 0,0 0 0 0</inkml:trace>
  <inkml:trace contextRef="#ctx0" brushRef="#br0" timeOffset="3384.86">25587 2210 961 0,'-25'-25'42'0,"11"13"10"16,-3-7-42-16,-8 3-10 0,0-6 0 0,0 0 0 16,-10 0 111-16,0-6 20 0,-7 9 4 0,-1-9 1 15,1 6-64-15,-4-3-13 0,0 3-3 0,-3 6 0 16,-1 4-38-16,1 2-8 0,-7 4-2 0,3 0 0 16,-4 0-8-16,4 6 0 0,0 0 0 0,-3 9 0 15,3-3-14-15,0 7-5 0,-3-1-1 0,-1 7 0 16,1 3 20-16,-1 6 0 0,4-6 0 0,-3 6 0 15,3-2-9-15,-3 2 9 0,-1 0-13 0,4 3 5 16,0 1 8-16,7 2 0 0,1 1 0 0,-8 2 8 16,7 1-8-16,0-7 0 0,0 7 0 0,0-4 0 0,7-2 11 0,4-1 1 15,-4 0 0-15,8-5 0 0,-1-1-12 0,4 0 0 0,-1-3 0 0,12-4 0 16,-11 4 0-16,10-9 0 0,4 3 0 16,-7-1 0-16,6-2 0 0,1-10 0 0,4 0 0 0,-1 0 0 15,4-3 0-15,0-3-11 0,0 0 3 0,0 0 0 16,3-7-39-1,4-2-7-15,-7 2-2 0,4-5 0 0,3-4 20 16,0 0 3-16,0-3 1 0,0-3 0 0,0 0 32 0,3 0 0 0,-3-10 0 0,7 1 0 16,-7 3 32-16,0-4 12 0,0-2 4 0,0 2 0 15,0 4-20-15,0 2-3 0,4 1-1 0,-4 3 0 16,0 6-12-16,0 4-4 0,0 2 0 0,4 1 0 16,-4 5-8-16,0 1 12 0,0 6-12 0,0 0 12 15,0 0-12-15,0 0 0 0,0 0 0 0,0 0 8 16,0 9-41-16,0 7-9 0,-4 3-2 0,4 6 0 15,0 3 26-15,-4 10 5 0,-3-4 1 0,0 10 0 16,4 0 12-16,-4 0 0 0,0 3 0 0,3 3 0 16,1-6 38-16,-4 3 1 0,3 0 0 0,4-6 0 15,0-7-24-15,7 1-5 0,-3-7-1 0,3 0 0 16,0-6-9-16,3 0 0 0,4-6 0 0,-3 0 0 16,3-7 0-16,4-3 0 0,-1-3 0 0,1 1 0 15,3-8 0-15,4-2 0 0,3-3 0 0,4-4 0 16,0-2 0-16,3-1-17 0,4-9 2 0</inkml:trace>
  <inkml:trace contextRef="#ctx0" brushRef="#br0" timeOffset="7339.46">3715 14526 1267 0,'0'0'56'0,"0"0"12"15,0 0-55-15,0 0-13 0,0 0 0 0,7 4 0 16,-4-4 0-16,4 0-12 0,8 3 3 0,-5-3 0 15,1 3 9-15,6 0 12 0,1 0-2 0,0 0-1 16,3 0-9-16,3-3 0 0,8 0 0 0,-7 4 0 16,7-4 0-16,-4 3 0 0,4 0 0 0,3 0 0 15,11-3 10-15,0 0 0 0,-1-3 0 0,15 0 0 16,-10 3 9-16,3 0 1 0,7 3 1 0,0 0 0 16,7 3-10-16,-7 0-3 0,10 1 0 0,8 2 0 15,-8-3 0-15,1 1 0 0,0-1 0 0,3 0 0 16,-4-3-8-16,1 4 0 0,3-1 0 0,3 0 0 0,-6 0 0 0,3 4 0 0,-3-10 0 15,10 6 0 1,-11-3 0-16,-6 0 12 0,3-3-4 0,0 4 0 0,-7-4 8 0,0-4 2 0,0 4 0 16,3-3 0-1,-3 3-18-15,-10 0-9 0,3 0 1 0,3 0 0 0,-7 0 57 0,1 0 12 0,-1 0 3 0,1 3 0 32,-5 1-154-32,-9 2-30 0,3 0-7 0</inkml:trace>
  <inkml:trace contextRef="#ctx0" brushRef="#br0" timeOffset="17901.23">27739 2151 2086 0,'-4'-7'59'0,"4"7"13"0,-3-6-57 0,-1 0-15 0,4 6 0 0,-3-3 0 31,-4-4-76-31,0-5-17 0,-4 6-4 0,1-1-1 0,-1-2 45 16,-7-1 9-16,1 4 1 0,-4-9 1 0,-1 2 42 0,-6 0 0 0,-4-2 11 0,1-1-3 15,-5 4 7-15,-2-1 1 0,-8-6 0 0,3 7 0 16,1-1-16-16,-4 7-10 0,0-10 2 0,-3 4 0 15,0 2 21-15,-4 4 5 0,-4-7 1 0,1 4 0 16,-4 6-5-16,-7 0-1 0,0 0 0 0,0 6 0 16,-7 3-5-16,3 3-8 0,-7 7 11 0,1-3-11 15,-8 15 0-15,0-3 0 0,1 6 0 0,-8 1 0 16,7 2-23-16,-3 4-1 0,4 6-1 0,-5 0 0 16,5 9-11-16,-5-3-1 0,1 6-1 0,7 4 0 15,4 3-13-15,-1-1-2 0,4 4-1 0,0 0 0 16,7 3 35-16,3 0 7 0,-6 3 2 0,6-3 0 15,8 3 10-15,-1-3-8 0,8 7 8 0,-1-7-8 16,5 3 25-16,6-3 6 0,-3 0 1 0,10 3 0 16,4-6-5-16,3 6-1 0,7-3 0 0,8-4 0 15,3-2-6-15,7 0 0 0,7-4-1 0,3 1 0 16,8 0 0-16,-1-4 0 0,8 4 0 0,0-4 0 0,10 1 5 16,0-10 0-16,4 0 1 0,4 0 0 0,6-7 21 0,7-2 4 0,4-3 1 15,0-7 0-15,11 3-6 0,3-3-1 0,4-9 0 0,6-3 0 16,1-1-19-16,10-8-4 0,7-1-1 0,-6-6 0 15,13-6-12-15,-3-4 0 0,3-2 8 0,1-7-8 16,3-6 8-16,-1-3-8 0,5-7 11 0,-4 1-11 16,0-7 12-16,3-3-4 0,-7 0 0 0,4-9-8 15,-3 0 13-15,-5-1-4 0,5-5-1 0,-8-1 0 16,0-6 14-16,-6 0 2 0,6 1 1 0,-10-4 0 31,-4 0 7-31,0-4 2 0,-3 1 0 0,-4-6 0 0,-3 3-26 0,-8-4-8 0,-3 1 0 0,-7 3 0 16,-7-1 0-16,-11 7 0 0,-6 4 0 0,-8-1 0 15,-3 3 21-15,-8 3-2 0,-6 7-1 0,-4-6 0 16,-4 5 28-16,-6 1 6 0,-1 3 0 0,-6 0 1 16,-8-1-22-16,-7-2-5 0,-3 0-1 0,-7 3 0 15,-11 0-49-15,0 2-9 0,-14 1-3 0,-3 4 0 16,-4 5 0-16,-4 3 0 0,-3 1 0 0,-4 3 0 16,-10 2 36-16,0 1 0 0,-7 3 12 0,-4 3-3 15,-3 10-41-15,3 5-9 0,-3 10-2 0,-1 1 0 16,5 5 27-16,-1 10 6 0,3-7 1 0,-2 10 0 15,2 7-96-15,5 8-19 0,-5-2-4 0</inkml:trace>
  <inkml:trace contextRef="#ctx0" brushRef="#br0" timeOffset="38120.29">10061 13473 724 0,'7'0'20'0,"0"0"5"0,0 0-25 0,0 3 0 0,4 0 0 0,0 0 0 31,3 0 15-31,0 1-3 0,0-1 0 0,7-3 0 0,0 3 19 0,4-3 3 15,0 3 1-15,3-3 0 0,0 3-11 0,7 0-1 0,-3 0-1 0,3-3 0 16,1 4-1-16,-1-4 0 0,0 3 0 0,8 3 0 16,-5-6 2-16,8 3 0 0,-3 0 0 0,2-6 0 15,1 6-12-15,0 0-3 0,-4 4 0 0,4-7 0 16,-3 3-8-16,-1-3 0 0,-3 0 0 0,0-3 0 16,-1-4 0-16,5 4 0 0,-8 3 9 0,4-3-1 15,3 0-17-15,-3 0-3 0</inkml:trace>
  <inkml:trace contextRef="#ctx0" brushRef="#br0" timeOffset="38622.69">13116 13485 888 0,'11'-3'18'0,"3"0"6"0,4 0-24 0,-1 0 0 0,4 3 0 0,8-6 0 16,-1-1 14-16,7 4-2 0,4-3 0 0,0 3 0 15,7 0 14-15,-4 3 2 0,4-7 1 0,3 4 0 16,1 3 8-16,3-3 2 0,-1 3 0 0,5 0 0 16,-1 3-21-16,1 0-4 0,-1 4-1 0,4-4 0 15,0 3-13-15,0-3 0 0,-7 4 8 0,7-4-8 16,-4 3 0-16,1 0 0 0,-1 0 8 0,-3-2-8 16,-3-1 0-16,3 0 0 0,-4 0 0 0,0-3 0 15,1 3 0-15,-4 0 0 0,-4 0 0 0,0 1 0 16,-3-4 0-16,0 0-12 0,0 0 3 0</inkml:trace>
  <inkml:trace contextRef="#ctx0" brushRef="#br0" timeOffset="39322.47">10372 14473 550 0,'17'13'11'0,"-10"-13"4"0,4 6-15 0,3 0 0 0,4-6 0 16,-1 0 0-16,8 3 0 0,0 0 0 0,-4 7 0 0,11-7 0 15,3 0 0-15,0 0 0 0,8-3 0 0,-1 3 0 16,4-6 8-16,7 3-8 0,0-3 11 0,7 3-11 15,3-3 16-15,4 0-4 0,4 0-1 0,-1 0 0 16,8-4-11-16,-4 4 8 0,7 0-8 0,0-3 8 16,0 0-8-16,7-4 8 0,4-2-8 0,-7 2 8 15,7-2 27-15,-1-4 5 0,5 7 0 0,-5-4 1 16,5-3 19-16,-1 4 3 0,0 2 1 0,0-2 0 16,-3-1-21-16,3 1-4 0,-3-1-1 0,-4 10 0 15,0-3-14-15,-3 3-4 0,-7 3 0 0,-4 0 0 16,3-3 24-16,-10-1 5 0,-3 1 1 0,3 0 0 15,-7 0 2-15,3 0 0 0,-3 0 0 0,-7 3 0 16,0 0-44-16,-3 0-8 0,-8 3 0 0,-3 0 0 16,-8 0 0-16,5 0 0 0,-5 0 0 0,-6 1 0 15,0-1-41-15,0 0-12 0,-4 0-3 0</inkml:trace>
  <inkml:trace contextRef="#ctx0" brushRef="#br0" timeOffset="43454.21">14785 15994 1288 0,'0'0'54'16,"0"0"-43"-1,0 0 36-15,0 0 7 0,0 0 2 0,0 0 0 16,0 0-56-16,3 3-8 0,5 0-4 0,-8 3 0 15,14 4 0-15,3 2 0 0,1 4 0 0,3 3 0 16,4 9-4-16,-1 3-2 0,12 7 0 0,-5 3 0 16,5 3 3-16,13 3 1 0,-3 3 0 0,3 6 0 15,8 7 14-15,-1 6 0 0,8 9 12 0,3 1-12 0,3 2 0 16,4 10 0-16,4 0 0 0,3 0 0 16,0 0 0-16,4 0-12 0,3 3 3 0,-7-6 1 0,0 0 8 15,-3-1 0-15,-4-2 0 0,-7-3 0 0,0-7 0 0,-3 0 0 0,-8-6 8 0,-10-9-8 16,3-1 72-16,-10-9 9 0,0 1 3 0,-4-8 0 15,-3-5-8-15,-4 0 0 0,1-7-1 0,-8-3 0 16,0-3-31-16,-4 0-5 0,1-3-2 0,-4-3 0 16,0-6-26-16,-3 2-11 0,-1-5 8 0,-2-4-8 31,-5 0-145-31,1-6-35 0,-1 0-6 0</inkml:trace>
  <inkml:trace contextRef="#ctx0" brushRef="#br0" timeOffset="45438.82">14609 15956 801 0,'0'0'16'0,"0"0"5"0,0 0-21 0,0 0 0 0,0 0 0 0,3 0 0 15,1-3 30-15,3 0 2 0,0 0 0 0,0 0 0 16,3-4-16-16,1 1-4 0,3 0 0 0,4-4 0 15,-1 1 7-15,4 0 1 0,1-4 0 0,-1 1 0 16,0-1 2-16,4-3 1 0,-4 4 0 0,7-7 0 16,0 0-15-16,1 0-8 0,2-3 10 0,-3 0-10 15,8-3 19-15,-1 0-3 0,4-3 0 0,0 0 0 16,3 0 4-16,0-1 0 0,1 1 0 0,3-3 0 16,-1-4 15-16,1 1 3 0,4-1 1 0,-1-2 0 15,4-1-18-15,0-3-3 0,0 1-1 0,3-4 0 16,-3 3-1-16,4 0 0 0,-1 4 0 0,-7-7 0 15,11 3-8-15,-7-6-8 0,4 0 9 0,-4 3-9 16,7-3 31-16,-11 0 0 0,4 3 0 0,3-3 0 16,-3 3-6-16,4-3-1 0,-4 0 0 0,3-3 0 15,1 3-24-15,-5 0 0 0,8-3 0 0,-7 3-11 16,4 0 11-16,-1-1 0 0,1 1 10 0,-8 0-10 16,4 0 0-16,-4 0 0 0,-6 0 0 0,6 3 0 15,-3 1 0-15,-11 2-8 0,8 3 8 0,-5 1-13 16,-2 2 5-16,-5 4 8 0,-2-1-13 0,-1 4 5 15,-3 0 8-15,-4 3 0 0,0 3 0 0,0-3-8 16,-7 6 8-16,4-3 0 0,-1 3 0 0,-2 4 0 16,-1-4 0-16,0 6 0 0,-4 1 0 0,1-1 8 0,-1 4-8 15,-2-1 8-15,2 1-8 0,-3-1 8 0,0 4-8 16,-3 0 0-16,-1 3 0 0,1 0 8 0,3-1-8 0,-7 4 0 16,3-3 0-16,-3 3 0 0,0 0 0 0,0 0 0 0,0 0 0 0,0 0 0 15,0 0-12-15,0 0-3 0,0 0-1 0,0 0 0 16,4 3 2-16,-1 1 0 0,1-4 0 0,0 3 0 15,3 3-3-15,-4 0-1 0,4 1 0 16,-3-1 0-16,3 3-2 0,0 1 0 16,0 2 0-16,3 1 0 0,-2-1 20 0,2 7-10 0,4 0 10 0,0 0-8 15,0 6 8-15,1 3 0 0,2 0 0 0,-3 4 0 16,4-1 0-16,0 3 0 0,-1 1 0 0,4 3 0 16,1-1 0-16,-1 1 0 0,3 3 0 0,-2 2 0 15,6 1 0-15,-4 7 0 0,5-4 0 0,-1 3-8 16,0 0 8-16,4 0 0 0,-4 3 0 0,0 1 0 15,1 2 0-15,2 1 0 0,-2 5 0 0,2-2 0 16,-6 6 0-16,7-4 0 0,3 4 0 0,0 0 0 16,1-3 0-16,-5 0 0 0,5 2 0 0,-1-2 0 15,-3 0 0-15,3-4 0 0,-7 7 0 0,7-9 0 16,-6 5 8-16,2-5-8 0,-2-4 10 0,2 0-10 16,-2 1 0-16,-1-1 0 0,0 0 0 0,0-3-10 15,0 1 10-15,1-4 0 0,-5-3 0 0,1-4 0 16,-4 1 9-16,0-3 4 0,-3-1 1 0,0-5 0 15,-4-1 11-15,0-3 3 0,4-3 0 0,-8 0 0 16,4 1-20-16,0-1-8 0,-3-3 8 0,0 0-8 16,3-4 0-16,-4 1 0 0,1 0 0 0,-1-3 0 15,-3-1 13-15,4-2-2 0,-4-1-1 0,-3-2 0 0,3-1-10 16,-4-3 0-16,-3 4 0 0,4-4 0 0,-4-3 0 16,0-3 0-16,3 7 0 0,-3-7 0 0,0 0 18 0,0 0 2 0,0 6 0 0,0-6 0 15,0 0 13-15,0 0 3 0,0 0 1 0,0 0 0 16,-7 3-11-16,7-3-2 0,-3 3-1 0,-1 0 0 15,-3 0-14-15,0 1-9 0,3 2 12 0,-6-3-12 16,3 3 0-16,-4-3 0 0,1 7 0 0,-1-4 0 16,-3 3 0-16,-4-2 0 0,4-1-12 0,-3 3 12 15,-1 4-12-15,-3-4 3 0,0 4 1 0,-4 3 0 16,0-1 8-16,1 1-13 16,-8 3 5-16,4 0 8 0,-4 6-20 0,-3-3 4 0,-1 3 1 0,4 0 0 15,-3-3-11-15,3 0-2 16,1 0-1-16,-1 6 0 0,0-6 29 0,-3 0 0 0,0 0 0 0,-1 3 0 15,-2 0 0-15,2 0 13 0,-2 3-1 0,-1 0 0 16,7-3-20-16,-3 0-5 0,3 1-1 0,-3-1 0 16,-4-3 38-16,0 3 8 0,-3 0 2 0,3 0 0 15,-3 0-34-15,-1-3 0 0,1 3 0 0,0 0 0 16,-4 0 0-16,0 3 0 0,-4 1 0 0,5-1 0 16,-5 0-32-16,1 0-9 0,3 4-3 0,0-7 0 15,4 0 16-15,6 0 2 0,1 0 1 0,3-6 0 16,-3 3 25-16,0-3 0 0,7-1 9 0,-4-2-9 15,4 3 13-15,-4 0-4 0,0-1-1 0,-3 1 0 16,10 0-8-16,-7 0 0 0,4 0 0 0,4-4 0 16,-5 1 0-16,8 0 0 0,-4-1 0 0,8-2 0 15,-4-1 0-15,3-2 0 0,4-1 0 0,-4 1 0 16,4-4 11-16,0 0 0 0,0 4 0 0,0-4 0 0,0 0-11 16,0 0 0-16,3 1 9 0,-3-1-9 15,3 0 0-15,4 1-15 0,-3-4 3 0,3 3 0 16,0 0 12-16,0-3 0 0,3 0 0 0,4-3 0 15,-7 7-37-15,0-4-5 0,3 0-1 0,-3 0 0 16,4 3-16-16,-4-2-3 0,3 2-1 0,1-3 0 0,-4 3 35 0,7-6 6 0,-4 3 2 0,4-3 0 16,0 7 20-16,0-7 8 0,-3 6 0 0,3-6 0 15,-7 3 29-15,7-3 6 0,0 0 1 0,-4 3 0 16,0 0-26-16,4-3-5 0,-3 7-1 0,3-7 0 16,-4 3-12-16,4-3 0 0,-3 3-9 0,3-3 9 15,-4 6-28-15,4-6 1 16,-3 6 0-16,3 1 0 0,0-7-16 0,-4 3-3 0,1 0-1 15,3-3 0 1,-4 6 8-16,4-6 2 0,0 0 0 0,-3 3 0 0,3-3 26 0,-7 4 11 0,7-4-8 16,0 0 8-16,0 0-16 0,-4 6 3 0,4-6 0 0</inkml:trace>
  <inkml:trace contextRef="#ctx0" brushRef="#br0" timeOffset="46659.16">14908 15737 940 0,'0'0'26'0,"0"0"7"15,0 0-33-15,0 0 0 0,0 0 0 0,0 0 0 16,0 0 10-16,0 0-10 0,-10 3 8 0,10-3-8 16,0 0 26-16,-7 3 0 0,7-3 0 0,-11 0 0 15,8 3-2-15,-4 0 0 0,0 0 0 0,-1 4 0 16,1-1-24-16,-3 3-11 0,-1 1 1 0,1-1 0 15,-1 1-37-15,1 2-7 0,-5 1-2 0,5-1 0 16,-1 1 5-16,1-4 1 0,-4 4 0 0,10-4 0 0,-3-3 50 0,0 1 11 0,0-4 1 0,0 0 1 16,7-3 73-16,-4 6 14 0,-3-3 4 0,7-3 0 15,-7 3-44-15,7-3-8 0,0 0-1 0,-7 4-1 16,7-4-7-16,0 0-2 16,0 0 0-16,0 0 0 0,0 0-3 0,0 0-1 0,0 0 0 0,0 0 0 15,0 0-24-15,0 0-5 0,0 0 0 0,0 0-8 16,0 0 0-16,0 0 0 0,0 0 0 0,0 0 0 15,0 0-8-15,-7 3 8 0,7-3 0 0,0 0-9 16,0 0-22-16,0 0-4 0,-3 3-1 0,3-3 0 16,0 6 12-16,0 0 3 0,0 1 0 0,3 2 0 15,1-3 7-15,3 4 2 0,0-1 0 0,-4 1 0 16,11-1 12-16,-3 4 0 0,7-1 9 0,-4 4-9 16,0-1 0-16,3 1-20 0,5 0 4 0,-5-1 0 15,-3 4 16-15,4-3 0 0,0 0 0 0,-1-1 0 16,-6-2 9-16,6-1 6 0,1 4 1 0,-4-7 0 15,-3 4-16-15,3-4 0 0,-4 4 0 0,8-7 0 16,-4 7-27-16,0-4-8 0,0-3-1 0</inkml:trace>
  <inkml:trace contextRef="#ctx0" brushRef="#br0" timeOffset="49621.57">15963 16119 1314 0,'0'0'37'0,"0"0"8"0,0 0-36 0,0 0-9 0,0 0 0 0,0 0 0 15,0 0 53 1,0 0 9-16,0 0 2 0,0 0 0 0,4 7-3 0,-1-1 0 0,1 6 0 0,3-8 0 15,-4 8-46-15,4 1-15 0,4-4 8 0,0 10-8 16,3-4 23-16,0 4 1 0,0-3 0 0,4 12 0 16,-1-6-24-16,1 3 8 0,-1 3-8 0,5-2 0 15,-5-1 0-15,1 0-10 0,3 0 1 0,-7-3 0 32,0-3-58-32,4-1-11 0,-7-2-2 0,-1 0-1 15,1-4-62-15,-1-2-12 0</inkml:trace>
  <inkml:trace contextRef="#ctx0" brushRef="#br0" timeOffset="50425.3">16020 16148 1094 0,'-4'0'46'15,"4"0"-37"1,-7-4 44-16,7 4 9 0,0 0 2 0,-7 0 0 15,7 0 0-15,0 0 0 0,-4 0 0 0,4 0 0 16,0 0-52-16,0 0-12 0,0 0 0 0,0 0 0 16,0 0 0-16,0 0 0 0,0 0 0 0,0 0 0 15,0 0 0-15,0 0 0 0,0 0 0 0,4 0 0 16,7-6 0-16,-1 6 0 0,1-6 0 0,6 0 0 16,1-1 0-16,3-2 0 0,4-4 0 0,0 4 0 0,3-4 24 15,0-5 1-15,0 2 1 0,4-6 0 0,3-3 1 0,1-3 0 16,-8-1 0-16,11-5 0 0,-1-1-27 0,1-2 0 15,7 2 8-15,0-5-8 0,-4 5 10 0,1 1 0 0,-1-1 0 0,0-3 0 16,-3 1-22-16,3-1-4 0,-3 1 0 0,4-4-1 16,-5 6 8-16,1 1 9 0,3-1-13 0,-3-2 5 15,-7 9 8-15,0-4 0 0,-4 4 10 0,-3 3-10 16,-1 3 20-16,-6 0-3 0,0 3 0 0,-1 3 0 16,-3 4-17-16,-3 3 0 0,0 2 8 0,-11 1-8 15,7 0 55-15,0 3 7 0,-7 3 2 0,0 0 0 16,0 0-52-16,0 0-12 0,0 0 0 0,0 0 0 15,0 0 53-15,0 0 8 0,0 0 2 0,0 0 0 16,0 0-50-16,0 0-13 0,0 0 0 0,0 0 0 16,0 6 0-16,-7-3 0 0,7-3 0 0,0 6 0 15,0 1 0-15,0-7 0 0,0 6 0 0,0 0 0 16,7 3 0-16,-7-2 0 0,3 2 0 0,-3 1 0 16,7 2 0-16,0 1 0 0,4 2 0 0,-4 1 0 15,0 6 0-15,7-3 0 0,0 6 0 0,4 0 0 16,-4-3-22-16,-3 6-10 0,3 0-1 0,-4-3-1 15,1 0 3-15,3 1 1 0,-3 2 0 0,-4-6 0 16,3 0 8-16,-3-4 2 0,0 4 0 0,-3-3 0 16,3-3 5-16,-7 0 2 0,0 2 0 0,0-2 0 15,0-3-2-15,-4 2 0 0,1 4 0 0,-4-6 0 16,3 2 15-16,-3-2 0 0,-3-4 0 0,-1 4-9 0,4-7-4 16,-7 4-1-16,3 2 0 0,-3-3 0 15,-3 1 44-15,-1 2 9 0,0-2 1 0,-6-1 1 0,2-2-14 0,-2 5-3 0,-8 4-1 0,4-4 0 31,-4 4-23-31,-3 0 0 0,-8 2 0 0,5 1 0 16,-5 0 0-16,1 0 0 0,3 3 0 0,-3 3 0 0,3-3 0 0,4 0 0 0,3 3 0 0,-3 0 0 16,3 0 56-16,-3-3 6 0,-1 3 2 0,1 0 0 15,0-3-52-15,3 0-12 0,0 0 0 0,1 0 0 16,-1 0 0-16,4-3 0 0,3 3 0 0,-7-4 0 16,11 1 0-16,-4-3 0 0,8 0 0 0,-8-1 0 15,7 1 0-15,-6-3-12 0,6 2 12 0,-7-5-10 16,8 2 2-16,-1-2 0 0,7-1 0 0,1 0 0 15,-1-2-5-15,1-1-1 0,3 0 0 0,0 0 0 16,-1-2-27-16,5-1-6 0,3-3-1 0,0 0 0 16,0 0-136-16,0 0-28 0</inkml:trace>
  <inkml:trace contextRef="#ctx0" brushRef="#br0" timeOffset="51446.2">15692 15765 1490 0,'0'0'66'0,"0"0"14"15,0 0-64-15,0 0-16 0,0 0 0 0,0 0 0 16,0 0 60-16,0 0 8 0,0 0 3 0,0 0 0 16,0 0-14-16,0 0-2 0,0 0-1 0,0 0 0 15,0 0-39-15,0 0-15 0,0 0 11 0,3 6-11 16,1 4 0-16,-1-1 0 0,4 4 0 0,4 2-10 15,-1-2 10-15,4 3-13 0,4 5 5 0,-4-2 8 16,0-3 0-16,4-4 0 0,-7 4 0 0,3-3 0 16,-4-1-24-16,1-2 2 0,-1-4 1 0,1 0 0 15,0-6-8-15,-4 0-2 0,0 6 0 0,0-6 0 16,-4-6 31-16,4 6 0 0,-3 0 0 0,-1-6 0 16,1 0 0-16,-1-1 0 0,1 7 0 0,-4-9 0 15,4 3 0-15,-4-7 0 0,3 4 0 0,-3 2 0 16,0-5 35-16,-3 3 13 0,3-4 2 0,-4 7 1 15,0-10-31-15,1 10-5 0,-1-7-2 0,1 4 0 0,-4-4 41 0,3 1 8 0,-3-1 2 0,0 4 0 16,4-4-20-16,-4 4-4 0,3-1-1 0,-3 1 0 16,3 3-24-16,1-1-5 0,3 7-1 0,-4-6 0 31,4 6-45-31,0 0-10 0,0 0-2 0</inkml:trace>
  <inkml:trace contextRef="#ctx0" brushRef="#br0" timeOffset="52087.45">15988 15574 1824 0,'0'0'76'16,"0"0"-60"0,0 0 89-16,-4-3 19 0,4 3 3 0,0 0 1 15,-7 0-52-15,7 0-9 0,-7 0-3 0,7 0 0 16,-7 0-51-16,7 0-13 0,-3 3 0 0,3-3 0 15,0 0 0-15,0 0 0 0,-4 3 0 0,4-3 0 16,4 6-48-16,-4 0-13 0,3 1-3 0,4-4 0 16,0 3 28-16,0-3 6 0,4 3 1 0,0 1 0 15,-1-1 18-15,4-3 11 0,0 3-12 0,-7 1 12 16,11-4 0-16,-11 3 0 0,4 0 0 0,-4 1 0 16,3-1 0-16,-6 0 0 0,3 0 0 0,-4 1 0 15,1 2-12-15,3 4 12 0,-7-4-12 0,0 4 12 16,-7-4-46-16,3 4-2 0,1-1-1 0,-4 1 0 15,3-1-72-15,-3-2-15 0,4-1-2 0,-4-3-1 16,3 1 61-16,-3-1 12 0,4-3 2 0,3-3 1 0,0 0 63 0,0 0 16 16,0 0 2-16,0 0 0 0,0 0 2 0,0 0 1 0,3-9 0 0,-3-1 0 15,7 1 25-15,-3-4 5 0,-4 1 1 0,7-4 0 16,3 3 3-16,-6-2 1 0,3-4 0 16,0 0 0-16,0 7-18 0,-3-10-3 0,3 6-1 0,0 0 0 15,0-3 4-15,3 1 1 0,-3-1 0 16,0 0 0-16,4 0-16 0,-11 0-3 0,7 1-1 0,-3-1 0 15,3 3 8-15,-7 0 1 0,0 7 1 0,0 0 0 16,0-1 16-16,0 4 3 0,0 6 1 0,0 0 0 16,0 0-5-16,0 0 0 0,0 0-1 0,0 0 0 15,0 0-43-15,0 0 0 0,0 0 0 0,0 0 0 16,3 3-30-16,4 3-2 0,7 4 0 0,-10-1 0 16,10 1-7-16,-11 2-1 0,12 1-1 0,-12-4 0 15,8 0-11-15,-1 1-3 0,-3-7 0 0,4 3 0 16,-8-6 44-16,5 3 11 0,-1-3 0 0,3-3 0 15,-6 3-8-15,6-3 0 0,-6 0 0 0,3-3 0 16,0-1 0-16,-7 1 0 0,3 0 0 0,4 0 0 16,1 3 19-16,-8-4 4 0,3 1 1 0,1 3 0 15,-1 3-30-15,-3 0-6 0,7-3 0 0,0 3-1 16,0-3-83-16,0 3-16 0,0 3-3 0</inkml:trace>
  <inkml:trace contextRef="#ctx0" brushRef="#br0" timeOffset="52228.13">16648 15360 1579 0,'10'-15'32'0,"-3"-1"10"16,-3 0-34-16,-1 1-8 0,1 2 0 0,-4 1 0 0,0 2 136 0,0 1 24 0,0 3 6 16,0-1 1-16,0 7-73 0,0 0-14 0,0 0-4 0,0 0 0 15,0 0-57-15,0 0-19 0,0 0 10 0,0 0-10 32,0 7-44-32,3 5-13 0,1 4-3 0,-1 0-1 15,1-1-94-15,3 4-18 0,0 0-4 0</inkml:trace>
  <inkml:trace contextRef="#ctx0" brushRef="#br0" timeOffset="53792.08">16337 16872 1668 0,'0'0'47'0,"0"0"11"15,0 0-46-15,0 0-12 0,0 0 0 0,0 0 0 16,7 6-23-16,0 0-6 0,-3 4-2 0,3 2 0 15,3 1 31-15,5 6 0 0,-8-1 0 0,10 1 0 16,-10 0 0-16,4 0 0 0,-1 0 0 0,-3-4 0 0,1 1 0 0,-1-3 0 0,3-1 0 0,-10-2 0 16,4-1 20-16,-4-3 11 0,3-3 1 15,-3-3 1-15,0 0-1 0,0 0-1 0,0 0 0 16,0 0 0 0,-7-3-76-16,0-3-15 0,-3-3-4 0,2-4 0 0,1 0 96 0,-3-2 18 0,-4-4 4 0,10 0 1 15,-10 0 14-15,4 1 3 0,2-1 1 0,-2 0 0 16,3 0-7-16,0 3-2 0,3 1 0 0,-6-1 0 15,6 4 0-15,1-1 0 0,3 0 0 0,0 1 0 16,-7 3-51-16,7-1-13 0,0 4 0 16,7 0 0-16,-7-1 0 0,3 4 0 0,1 0 0 0,6 0 0 15,-6 3 0-15,3-3 0 0,3 3 0 0,-3 0 0 16,8 0-48-16,-8 0-13 0,3 3-3 0,1 0 0 16,-1 3 0-16,1 1 0 0,0-1 0 0,-8 3 0 15,11-2-51-15,-14 2-10 0,7 0-3 0,-3 1 0 16,3-1 52-16,-7-3 9 15,3 1 3-15,-3-7 0 0,0 0 51 0,0 0 13 0,7 3 0 0,-7-3 0 16,4-3-54-16,7 0-8 0,-8-4-2 0,4 1 0 16,0-3 64-16,-3-1 0 0,3 1 9 0,0-4 0 15,3 4 37-15,-3-1 7 0,1 4 2 0,-1-3 0 16,3 2-30-16,1 4-5 0,-1-3-2 0,4 3 0 16,1 3-29-16,-5-3-5 0,4 6-2 0,-3-3 0 15,3 0 18-15,-4 3-12 0,1-3 12 0,0 0-10 16,-4 0 10-16,0 0 0 0,3-3 10 0,-3 0-10 15,0 0 12-15,1-4-4 0,-1 4-8 0,-4-6 12 16,1 3 55-16,3-4 10 0,-4 1 3 0,-3-1 0 16,4-2 11-16,-4 2 2 0,0-2 1 0,3-1 0 0,-3 1-15 15,0-4-3-15,0 4-1 0,0-4 0 0,4 3-9 16,-4 1-2-16,0 2 0 0,3-2 0 0,1-1-51 0,-1 4-13 0,1 0 0 0,3 2 0 16,0-2 0-16,0 3 0 0,4 2 0 15,-4-2 0-15,3 6-17 0,4-3-3 0,-3 3-1 0,3 0 0 31,0 0-6-31,0 3-1 0,4 0 0 0,0 0 0 16,-4 1-19-16,3-1-4 0,-3 3-1 0,1 0 0 16,-1 4-132-16,3-1-28 0</inkml:trace>
  <inkml:trace contextRef="#ctx0" brushRef="#br0" timeOffset="54088.5">16792 17223 2053 0,'0'0'58'0,"-7"-3"13"15,7 3-57-15,-3-6-14 0,3 6 0 0,0 0 0 16,0 0 88-16,0 0 16 0,0 0 2 0,0 0 1 15,0 0-39-15,0 0-8 0,0 0-2 0,0 0 0 16,0 0-30-16,3 6-5 0,4 3-2 0,0 1 0 16,4 5-68-16,3 1-13 0,0 0-4 0,0 3 0 15,0-1 16-15,0 4 4 0,1-3 0 0,-1 0 0 16,0 0-18-16,0 3-3 0,0-7-1 0,-3 1 0 16,-1-7-73-16,-3 4-14 0,4-10-3 0</inkml:trace>
  <inkml:trace contextRef="#ctx0" brushRef="#br0" timeOffset="54809.05">16810 17201 1754 0,'0'0'49'0,"-4"-3"12"0,4 3-49 0,-3-6-12 0,3 6 0 0,0 0 0 16,0 0 56-16,0 0 8 0,0 0 1 0,-4-7 1 16,4 7-46-16,0 0-10 0,-3-3-2 0,6-3 0 15,-3 0-8-15,4-1 0 0,3 1 0 0,0-3 0 16,4-4 0-16,-1 1 0 0,4-1 0 0,4-6 0 15,3-3 19-15,4 0 1 0,-1-3 1 0,5-6 0 16,2 0-21-16,5-4 9 0,2 1-9 0,1-7 0 16,0 3 12-16,-4-3-4 0,4 1 0 0,0-1-8 15,3 0 0-15,1 4 0 0,-1-4 0 0,4-3 0 16,-7 3 0-16,6 0 0 0,-6 1 0 0,-3-4 0 16,-5 6 24-16,5 4 0 0,-1-4 1 0,-3 3 0 15,3 4-13-15,-7 3-4 0,4 0 0 0,-4-1 0 16,0 8-8-16,-7 2 10 0,4 0-10 0,-7 6 10 15,-4 1-10-15,0 2 0 0,-7 4 0 0,4 3-11 16,-8 0 53-16,-3 3 10 0,0 0 3 0,0 0 0 16,0 0-5-16,0 0-1 0,0 0 0 0,0 0 0 15,0 0-29-15,0 0-5 0,4 3-2 0,-1 3 0 0,1-3-13 16,-1 4 0-16,1 2-12 0,3 0 12 16,0 1-16-16,0 6 3 0,0-1 1 0,4 4 0 0,-1 0 12 0,1 3 0 15,-1 0 0-15,1 3 0 16,3-3-36-16,-3 3 0 0,-1-3-1 0,1 3 0 15,-1 0-19-15,-3-3-4 0,1 0-1 0,2 3 0 0,-6-6 49 0,3 3 12 0,0-3 0 0,-4-1 0 16,1-2 0-16,-1 0 0 0,-3-1 0 0,0 1 0 16,0-3-13-16,-3-1 0 0,-1 1 0 0,1-1 0 15,-1-2 13-15,1-1 0 0,-4 4 12 0,0-4-12 16,-4 4 12-16,0-4-4 0,1 0 0 0,-4 4-8 16,-4-1 42-16,0 1 2 0,-3-4 0 0,-3 4 0 15,-5 3-21-15,-2-1-4 0,-1-2-1 0,-3 3 0 16,-1 2-18-16,5-2 0 0,-1 0 8 0,0-1-8 15,4 1 55-15,0 0 7 0,-1-1 2 0,1-2 0 16,-4-1-52-16,4 1-12 0,-7 0 0 0,3-1 0 16,-3 1-8-16,0-1-5 0,3 1-1 0,-10 2 0 15,13-2 22-15,-2 3 5 0,2-4 1 0,-2 1 0 16,2 2-14-16,5-2 0 0,-5-1 0 0,5 1 0 16,-1 0-16-16,0-1-5 0,4 1-2 0,-3-1 0 15,2 1 23-15,8-4-9 0,-3 1 9 0,2-1 0 16,5-3 0-16,3 1 0 0,0 2 0 0,0-6 0 15,0 3-9-15,3-3 9 0,1 1 0 0,3-4-9 16,0 0-19-16,0 0-4 0,0 0-1 0,0 0 0 16,0 0-37-16,0 0-7 0,0 0-2 0,0 0 0 15,7 6-174-15,0-3-35 0,0 0-8 0</inkml:trace>
  <inkml:trace contextRef="#ctx0" brushRef="#br0" timeOffset="55458.4">18249 16702 1337 0,'0'-3'56'0,"0"3"-44"16,0 0 106-16,0 0 22 0,0 0 4 0,0 0 0 15,4 3-77-15,-4-3-16 0,3 7-3 0,8-1-1 16,-4 0-47-16,7 4 0 0,0 2-15 0,4 7 4 16,-1 0 11-16,1 6 0 0,3 0-9 0,0 0 9 15,-3 0-45-15,0-3-5 0,-4 0-1 0,0-3 0 16,0 0-140-16,-3-7-28 0</inkml:trace>
  <inkml:trace contextRef="#ctx0" brushRef="#br0" timeOffset="56154.87">18341 16677 1824 0,'-14'-6'38'0,"14"6"8"16,0 0-37-16,0 0-9 0,0 0 0 0,0 0 0 16,0 0 53-16,0 0 9 0,0 0 2 0,0 0 0 0,0 0-52 15,0 0-12-15,0 0 0 0,0-6 0 0,0 0 0 0,3-1 0 0,1 1 0 0,3-3 0 16,0-1 0-16,7 1 0 0,-3-4 0 0,6-2 0 15,-3 2 0-15,4-3 0 0,-4 1 0 0,4-4 0 16,-1 0 0-16,1 0 0 0,3 0 0 0,0-6 0 16,-3 3 0-16,3 0 0 0,0-3 0 0,-3 0 0 15,3 3 0-15,0-3 0 0,1 3 0 16,2-3 0-16,-3 3 0 0,-3 0 0 0,3 0 0 0,0 0 0 16,-7 1 0-16,4 2 0 0,0 3 0 0,-4 0 0 15,0 1 0-15,0 2 0 0,0-3 0 0,-3 4 0 16,-1 2 0-16,1-2 0 0,-4 3 0 0,0-1 0 15,0 1 0-15,0 2 0 0,-3 4 0 0,-1 0 0 16,-3 3 0-16,0 0 0 0,0 0 0 0,0 0 0 16,7-3 54-16,-7 3 8 0,4 0 2 0,-4 0 0 15,3 0-52-15,-3 0-12 0,4 3 0 0,-1 0 0 16,1 0 0-16,-1 4 0 0,4-1 0 0,-3 0 0 16,3 4 0-16,0-1 0 0,0 4 0 0,0-4 0 15,4 4 0-15,-4 2 0 0,3 4 0 0,-2-3 0 16,2 3 0-16,-3-4 0 0,4 4 0 0,-4 0 0 15,3-3 0-15,-3 2 0 0,1 1 0 0,2-3 0 16,-3 0 0-16,-3-4 0 0,3 1-12 0,0-1 12 16,-4 1-9-16,4-1 9 0,-3-2 0 0,-1-1-9 15,-3 0 9-15,4 1 12 0,-4-1-2 0,0-2-1 16,0-1-27-16,0 0-6 0,0-3 0 0,0-3-1 16,-4 6 40-16,4 1 8 0,-3-1 1 0,-1-3 1 0,1 0-25 15,3-3 0-15,-7 7 0 0,0-4 0 0,-4 0 56 0,4 3 7 0,-3-3 1 16,-5 4 0-16,1-1-52 0,0 0-12 0,-3 0 0 0,-1 1 0 15,0 2 0-15,-3 0 0 0,7 1 0 0,-7 2 0 16,3 1 0-16,-3-1 11 0,0-2-11 0,0 2 10 16,0 1 3-16,3-1 1 0,-3 1 0 0,0 0 0 15,-1-1-26-15,5 1-6 0,-4-1-1 0,3 1 0 16,0-1 31-16,4-2 5 0,0-4 2 0,3 3 0 16,1 1-19-16,-1-4 0 0,4-3 0 0,0 0-9 15,0 0 1-15,0 1 0 0,7-1 0 0,0-3 0 16,-10 0-20-16,10 0-3 0,-4 3-1 0,4-3 0 15,0 0-108-15,-7 0-21 0,7 0-5 0</inkml:trace>
  <inkml:trace contextRef="#ctx0" brushRef="#br0" timeOffset="56621.15">18627 16508 1850 0,'0'0'78'16,"0"0"-62"-1,0 0 135-15,0 0 27 0,0 0 6 0,-4 3 0 16,4-3-147-16,-7 3-29 0,0 4-8 0,0-4 0 16,3 3 0-16,1 0 0 0,-1 4 0 0,4-4 0 15,-3 0 0-15,3 1 0 0,3-1 0 0,-3 0 0 16,4-3-50-16,3 0-11 0,-3-3-3 0,6 0 0 16,-6 0 9-16,3-3 2 0,0 0 0 0,0-3 0 15,0 3 42-15,0-4 11 0,0 1 0 0,0 0 0 16,-3 3 14-16,3-4 5 0,-7 7 1 0,3-6 0 0,-3 6 10 0,0 0 2 0,0 0 1 0,0 0 0 15,0-3-33-15,0 3 0 0,0 0 0 0,0 0 0 16,0 0 0-16,0 0 0 0,0 0 0 0,7-6 0 16,-7 6 0-16,4-3 0 0,3 3 0 0,0-3 0 31,0-1-23-31,3 1-11 0,-3 3-2 0,4-3-1 0,0-3 27 0,-1 3 10 0,1-4 0 0,-1 1-9 16,1 0 9-16,-4-4 0 0,0 1 0 0,4 0 0 15,-4-1 0-15,0 1 0 0,0 3 0 0,0-4 0 16,-4 4 12-16,1-4-3 0,3 4 0 0,-3 0 0 15,-1 3 17-15,-3 3 3 0,4 0 1 0,-1-3 0 16,1 3-14-16,-4 0-2 0,3 0-1 0,1 0 0 16,3 3-23-16,0 0-5 0,0 0-1 0,0 3 0 15,0-3-24-15,0 4-6 0,4-1-1 0,-4 0 0 16,0 1 26-16,0-4 5 0,0 0 0 0,0 0 1 16,0 0-50-16,-4 0-11 0,1 0-1 0,3-3-1 15,-7 0-29-15,0 0-5 0,7 4-2 0</inkml:trace>
  <inkml:trace contextRef="#ctx0" brushRef="#br0" timeOffset="57830.07">14651 15872 703 0,'0'0'29'15,"0"0"-29"1,0 0 37-16,0 0 2 0,0 0 0 0,0 0 0 15,3 6-31-15,1 0-8 0,-1-3 0 0,1 4 0 16,0 2-16-16,3-3-5 0,0 7-1 0,0-4 0 16,-4 1 22-16,15 2 0 0,-11 1 0 0,11 2 0 15,-1 1 0-15,8 0-11 0,-7 2 11 0,10 4-8 16,-4 0-24-16,5 0-5 0,-1 7-1 0</inkml:trace>
  <inkml:trace contextRef="#ctx0" brushRef="#br0" timeOffset="60238.31">17378 13849 665 0,'0'0'28'0,"0"0"-28"31,0 0 44-31,0 0 4 0,0 0 1 0,0 0 0 0,0 0-39 0,0 0-10 0,0 0 0 0,0 0 0 16,0 0 12-16,0 0 0 0,0 0 0 0,0 0 0 16,0 0 4-16,0 0 2 0,0 0 0 0,3-6 0 15,1 0-18-15,3 3 0 0,0-4 0 0,0 1-9 16,4 0-14-16,3-1-2 0,0-2-1 0,0-4 0 15,4-2 72-15,3-1 14 0,-4-6 4 0,5-3 0 16,-1 0 18-16,0-6 4 0,-3-1 1 0,3-5 0 16,0-1-6-16,0-3-1 0,0 1 0 0,4-11 0 15,0 1-44-15,-4-6-8 0,3-4-3 0,5-6 0 16,-5-3 19-16,1-3 3 0,3 0 1 0,1-16 0 16,-5 10-36-16,-3-4-12 0,4-2 9 0,-4-10-9 15,-3-4 0-15,-4 4 0 0,0 0-9 0,-3 0 9 16,-4 0 0-16,-4 0 0 0,1 0 0 0,-4 6 0 15,-4 0 0-15,1 4 11 0,-1 5-11 0,-6 4 10 16,-1 9-10-16,0 4 10 0,-3 2-10 0,-7 0 10 16,4 10 15-16,-5 0 3 0,-2 6 1 0,-1 7 0 15,0-1 12-15,-3 7 3 0,0-1 0 0,0 10 0 0,-4 0 12 0,4 13 4 16,-1-7 0-16,-6 7 0 16,0 9-60-16,0-6 0 0,-1 12-17 0,-2 0 4 0,-1 0 5 15,0 7 8-15,-3 9-13 0,3-3 5 0,0 6 8 0,0 0-12 0,4 6 12 0,-4-3-12 16,0 4 12-16,-3-1 0 0,3 1 0 0,-3-1 0 15,3 0 0-15,0 4 0 0,4 2 10 0,7-2-10 16,-8-1 8-16,12-2-8 0,-4-1 0 0,3 0 9 31,0-5-9-31,7-5 0 0,-3 1 0 0,4-6 0 0,6-3-12 0,-7-4 1 0,8 0 1 0,-1-5 0 16,4-1-32-16,-7 0-6 0,14-6-2 0,-10 0 0 16,10-7 1-16,-8 1 0 0,8-7 0 0,0-3 0 15,0-3-11-15,8-3-1 0,-8-3-1 0,7-6 0 16,-4 2 44-16,4 1 9 0,0-4 9 0,0 1-13 15,0 6 13-15,-3-1 13 0,-1 4-2 0,1 0-1 16,-1 6 21-16,-3-3 4 0,0 4 1 0,-3-1 0 16,-4 3 13-16,7 4 3 0,-7-1 1 0,-4 1 0 15,4 2-15-15,0 4-3 0,-3 3-1 0,2 0 0 16,5-1 17-16,-4 4 3 0,-4 0 1 0,4 0 0 16,-7 4-30-16,4-1-5 0,3 6-2 0,-11-3 0 15,11 4-18-15,-11 5-11 0,8 1 2 0,-1 3 0 16,-3 3 9-16,-4 6 0 0,11 3 0 0,-10 4 0 15,13-1-15-15,-3 4-1 0,0 0 0 0,0-1 0 16,7-2 26-16,0-1 5 0,0-2 1 0,7-4 0 16,-7-3-36-16,7-3-6 0,4-6-2 0,3-1 0 15,-4 1-2-15,1-7-1 0,10-2 0 0,-10-1 0 0,13 0 6 16,-6-6 1-16,7 3 0 0,-8-3 0 16,8-3-12-16,-4 3-1 0,0-3-1 0,0 0 0 15,-3 0-35-15,-4 0-7 0,4 0-2 0</inkml:trace>
  <inkml:trace contextRef="#ctx0" brushRef="#br0" timeOffset="60591.28">15385 11827 1071 0,'0'-19'30'0,"0"-3"7"15,0 3-29-15,0 4-8 0,0 2 0 0,0 4 0 16,0 2 104-16,0 1 20 0,0 6 4 0,0 0 1 15,0 0-31-15,0 0-6 0,0 0-2 0,0 0 0 16,0 0-49-16,7 0-9 0,0 6-3 0,0 4 0 16,7 2-29-16,0 10-21 0,4 10 3 0,3-4 1 15,4 3 17-15,-1 10 0 0,4 0 0 0,1-1 0 16,-1 4 0-16,-3 3 0 0,3-3 8 0,0 6-8 16,0-9-20-16,-3 3-11 0,0-3-1 0</inkml:trace>
  <inkml:trace contextRef="#ctx0" brushRef="#br0" timeOffset="61106.15">15512 11739 2066 0,'-39'-50'43'0,"25"37"10"0,3-2-42 0,1 2-11 0,-1 4 0 0,4-4 0 15,0 7 50-15,0 0 8 0,3-1 2 0,1-2 0 16,3 3-40-16,3-1-7 0,-3 1-1 0,4-3-1 15,6-4-11-15,1 4 0 0,3-10 0 0,0 3-11 16,7-12 11-16,4 6 0 0,3-3-9 0,4-6 9 16,0 2 13-16,0-2 7 0,3-3 2 0,4-1 0 15,-4 7-5-15,-3 0-1 0,-1 6 0 0,1-3 0 16,-4 6-5-16,1-3-2 0,-8 6 0 0,3 0 0 16,-2 4-9-16,-8 3 8 0,3-1-8 0,-6 7 8 15,3 0-8-15,-7 0 0 0,4 6 0 0,-1 0 0 16,4 6 0-16,1 1 0 0,-1 5 0 0,3 7-11 15,1 3 3-15,3 7 0 0,4 2 0 0,-8 7 0 16,12 3-9-16,-5 0-2 0,1 3 0 0,-4 0 0 16,0-3-8-16,4-3-1 0,-4-4-1 0,4 1 0 15,-4-4-21-15,0 1-4 0,4-1-1 0,-7-2 0 16,-1-1 44-16,1-3 11 0,3 0 0 0,-3-2 0 0,-8-4 0 16,4-4 0-16,-3-2 0 0,-4 0 0 15,-3-1 0-15,3-2 0 0,-7-4 0 0,0-2 0 0,-7 5 11 0,3-2 4 0,-10-4 1 0,7 0 0 16,-11 7-16-16,1-7 0 0,-5 3 0 0,-6 4 0 15,0 3-10-15,-7-4-5 0,-1 4-1 0,-6 6 0 16,0-3 16-16,-4 2 0 0,0 5 0 0,-3-5 0 16,6 1 35-16,4 0 9 0,4-3 3 0,0 3 0 15,7-3-32-15,-1 0-7 0,5 0 0 0,3-4-8 16,-4 1-18 0,4 3-10-16,0-7-3 0,-4 4 0 0,7-3-139 0,-3 2-28 15,7-2-6-15</inkml:trace>
  <inkml:trace contextRef="#ctx0" brushRef="#br0" timeOffset="62123.94">15769 11911 1278 0,'-7'0'56'15,"0"-6"12"-15,0 6-54 0,-4-6-14 0,4 6 0 0,-3 0 0 16,-1 0 25-16,1 0 3 0,-1 6 0 0,-3-6 0 16,3 0 4-16,-6 6 0 0,3-6 1 0,-1 7 0 15,-2-4 25-15,-1 3 5 0,1 7 1 0,-1-4 0 16,-3-3-64-16,0 7 0 0,-1 3-12 0,-6-1 2 16,4 1 10-16,-8 0 14 0,4 2-3 0,-8 4-1 15,5 0 3-15,-5 10 1 0,1-1 0 0,0 3 0 16,-4 4-22-16,4 0-5 0,-1 6-1 0,-2 0 0 15,-1 3 38-15,-7 0 7 0,0 3 1 0,-3 6 1 16,3 1-18-16,0-1-4 0,0 7-1 0,-3 6 0 16,3-7-10-16,0 7 0 0,0 4 0 0,-3 5 0 15,-1-6 0-15,4 6 0 0,-3-2 0 0,0 15 0 16,6-13 0-16,4 4-9 0,1-1 9 0,-5 10 0 16,5-6 0-16,-1-4 0 0,0 4 0 0,-3 12 0 15,3-12 11-15,4 3-1 0,3-4 0 0,-4 13 0 16,5-12 2-16,3 3 1 0,-1 0 0 0,1 3 0 15,0-10-13-15,0-3-8 0,-1 1 8 0,1 6-13 0,0-13 13 16,3-3 16-16,1 0-3 0,-1-4-1 0,4-8 14 0,3-7 2 16,-3-6 1-16,3 0 0 0,4-10-6 0,0 1-2 0,3-4 0 15,1-6 0-15,-1 0-9 0,1-3-3 0,3-6 0 0,0 0 0 16,0-4-9-16,-1-6 0 0,1 1 0 0,4-1 0 16,-1 0 0-16,4-6 0 15,0 0 0-15,0 0 0 0,-7-6 8 0,0 0-8 0,4-1 12 0,-4-2-4 16,3-3-22-16,-3-1-5 0,0-3-1 0,4 1 0 15,-5-4 20-15,5-3-10 0,-4 3 10 0,3-3-8 16,-3 0 8-16,4 0 0 0,-4 3 0 0,3-3-8 16,-3 0 8-16,4 1 0 0,-4-1 0 0,3 0 8 15,-3 3-8-15,3 3 0 0,1 0 8 0,-1 4-8 16,1 3 0-16,-1-1 8 0,4 10-8 0,0 0 0 16,0 0 12-16,0 0-1 0,0 0-1 0,0 0 0 15,0 0-10-15,0 0 0 0,0 0 0 0,0 0 0 16,0 0 0-16,4 6 0 0,3 4 0 0,-4 5 0 15,4 1-19-15,-3 6-9 0,7 3-1 0,-4 3-1 16,0 1 30-16,0-1 0 0,0-3 0 0,3 3 0 16,-3-3 0-16,4-3 0 0,0 0 0 0,-1-3 0 15,1-3 0-15,-1-1 0 0,1-5 0 0,0-1 0 16,3-3 0-16,-4 1-12 0,1-7 12 0,3 0-12 16,0 0-14-16,0-7-2 0,0 4-1 0,4-6 0 0,-4-1 13 15,4-2 4-15,-1 2 0 0,1-2 0 16,-4-1-56-16,0 4-12 0,4 3-1 0</inkml:trace>
  <inkml:trace contextRef="#ctx0" brushRef="#br0" timeOffset="62858.94">12397 16740 1314 0,'-4'-3'37'0,"-7"0"8"15,11 3-36-15,-7 0-9 0,4 0 0 0,-4 0 0 16,0 3 104-16,0 0 20 0,0 0 3 0,0 4 1 16,3 2-103-16,-3 0-25 0,0 1 0 0,0 2 0 15,0 4 14-15,3 0-2 0,-3 2-1 0,0 1 0 0,4 3-11 0,-1 3 0 16,4-3 9-16,4 6-9 15,-1 1 0-15,1 2-18 0,3 0 3 0,3 4 1 0,-3-1 62 0,4 1 13 0,0 3 3 16,-1-4 0-16,4-6-52 0,-3 0-12 0,3-2 0 0,0-5 0 16,0 1 0-16,4-6-8 0,-4-3 8 0,0-4-13 15,0-3 13-15,4-3 8 0,-4 1 0 0,4-8-8 32,-4-2-32-32,0-3-14 0,0-1-2 0,4-5-1 0,-4 2 27 0,0-9 6 0,0 3 0 0,0-6 1 15,0 0 15-15,-3 0 0 0,-1-3 0 0,1 0 0 16,-8 3 0-16,4 0 0 0,-3 3 0 0,-4-4 0 15,0 11 43-15,0-4 11 0,-4 6 2 0,1 4 1 16,-1 0 11-16,1 2 3 0,-1 1 0 0,4 6 0 16,0 0-6-16,0 0-1 0,0 0 0 0,0 0 0 15,0 0-21-15,0 0-5 0,0 0-1 0,-7 3 0 16,7 4-50-16,0-1-11 0,0 3-1 16,7 1-1-16,0-1-39 0,4 0-8 0,0 1-2 0,-1-4 0 15,1 0 53-15,3-3 10 0,-7 1 3 0,4-4 0 16,-1 0-3-16,-3-4 0 0,4 1 0 0,-1-3 0 15,-3-3 12-15,0-1 0 0,0 1 0 0,1-4 0 16,-5 4 12-16,1-4 0 0,-1-2 1 0,1-1 0 16,-4 3-5-16,0-2 0 0,0 2-8 0,0 1 12 15,-4 2 41-15,1 1 8 0,-1 3 2 0,-3-1 0 16,3 1-32-16,-3 3-7 0,-3 0 0 0,3 0-1 16,0 3-43-16,-4 3-9 0,4 0-2 0,0 0 0 15,-4 3-121-15,8 1-25 0,-4 2-5 0</inkml:trace>
  <inkml:trace contextRef="#ctx0" brushRef="#br0" timeOffset="63442.22">12894 16797 1792 0,'0'0'51'0,"0"0"10"0,0 0-49 15,0 0-12-15,0 0 0 0,4 9 0 0,-4 0 0 0,0 4 0 0,0-1 0 0,3 7 0 16,-3-3 0-16,7 3 0 0,-3 3 0 0,-1 0 0 15,4-4 0-15,0-2 0 0,0 0 0 0,0-4 0 16,0 1-8-16,-3-7-5 0,3 0-1 0,-3-6 0 16,3 0 2-16,0 0 0 0,-4-3 0 0,1-3 0 15,-4-6 32-15,3-1 6 0,-3-3 2 0,-3-6 0 16,-1-3 24-16,1-3 6 0,-4-6 1 0,0-4 0 16,-4 0-45-16,0 1-14 0,1-4 8 0,-1 0-8 15,-3 0 53-15,0 1 7 0,-4-1 2 0,-3 0 0 16,11 0-22-16,-8 4-4 0,0-1 0 0,1 0-1 15,-1 7-11-15,-3 3-3 0,3 6 0 0,4 0 0 16,0 6-9-16,7 4-1 0,0 2-1 0,0 4 0 16,0 0-10-16,7 6 0 0,0 0 0 0,0 0 0 15,0 6 0-15,3 3 0 0,4 1 0 0,-3 6 0 16,10 6-49-16,0-1-12 0,7 11-3 0,-3-1 0 16,3 1 44-16,0 2 8 0,0-3 1 0,4 4 1 15,-7-4-4-15,6-3-1 0,1 1 0 0,3-4 0 16,-6-3-19-16,2-7-4 0,-3 1-1 0,4-7 0 15,-4 1 39-15,4-7 0 0,0-3 0 0,-4 0 0 0,0-6 0 16,-7-1 0-16,4-5 0 0,-4-4 0 0,0 1-23 0,-7-4 3 0,4-3 1 0,-8-3 0 16,1 0 31-1,-1-4 5-15,-3 1 2 0,-3 0 0 0,-1-3 36 0,-3 2 7 0,0-2 2 0,-4 3 0 16,-3 0 4-16,0 6 0 0,0 0 1 0,0 3 0 16,-4 3-8-16,4 7-1 0,0-1-1 0,0 4 0 15,0 6-11-15,3 0-1 0,-3 3-1 0,4 0 0 16,3 7-46-16,0-1 0 0,3 4-12 0,1 2 2 15,3 1-22-15,3 6-4 0,4 3 0 0,4 3-1 16,-1-3-22 0,4 4-4-16,4-1-1 0,3-3 0 0,-3 0 0 0,7-3 0 0,-4 3 0 0,7-6 0 15,-3 0 0-15,-1-4 0 0,1 1 0 0</inkml:trace>
  <inkml:trace contextRef="#ctx0" brushRef="#br0" timeOffset="64977.44">12704 17574 836 0,'24'-12'24'16,"-3"-1"4"-16,4-3-28 0,3-2 0 0,-3-1 0 0,7-6 0 15,-4 0 108-15,7-4 16 0,1 1 4 0,2-9 0 16,1-1 0-16,3 0 0 0,-3-6 0 0,0-3 0 15,0 3-72 1,0-3-13-16,-8 0-3 0,5-3-1 0,-5 3-21 0,1 0-4 0,0 0-1 0,0-3 0 16,-1-3-13-16,-2 2 9 0,2 1-9 0,-2-6 8 15,-5 6 2-15,-2-4 0 0,-1 1 0 0,-4 0 0 16,-3 0-2-16,1-1 0 0,-8 1 0 0,0-4 0 16,-7 1 6-16,0 0 1 0,-4 2 0 0,-3-2 0 15,4 3-15-15,-12-1 9 0,-6 4-9 0,0 3 8 16,-4 3-8-16,-3 3 10 0,0 7-10 0,-7 3 10 0,-1 2 6 0,-2 4 2 15,-1 3 0-15,-4 7 0 16,1 5 8-16,-4 4 2 0,-3 0 0 0,-8 9 0 16,5 3-10-16,-1 7-2 0,-4-1 0 0,-3 10 0 15,4 0-16-15,-4 6 0 0,0 4 0 0,-4 8 0 0,8 4-19 0,-1 3-4 0,8 10-1 0,-7 5 0 16,3 1 0-16,3 6 0 0,1 0 0 0,-4 13 0 31,11-7-18-31,3 3-4 0,0 4-1 0,4 9 0 0,7-13 38 16,6 1 9-16,5-1 0 0,-1 0 0 0,15-6 16 0,-4-3 6 0,7-3 1 0,0 0 0 15,7-9-33-15,3-4-6 0,1-3-2 0,3-3 0 16,3-6-41 0,8-4-8-16,-7-2-1 0,10-4-1 0,4-3 61 0,-4-9 8 0,4 0 9 0,3-3-1 15,-3-7-8-15,0 1-10 0,-1-7 10 0,1-3-13 16,3 0 13-16,4-7 0 0,0 1 0 0,3-3 0 16,1-4-54-16,2 1-8 0,-2-4-2 0</inkml:trace>
  <inkml:trace contextRef="#ctx0" brushRef="#br0" timeOffset="65405.39">13324 17157 1824 0,'0'0'76'16,"0"0"-60"-1,0 0 38-15,0 0 8 0,0 0 2 0,0 0 0 16,4 6-52-16,3 1-12 0,0-4 0 0,4 9 0 16,3 1 0-16,3 3-15 0,5 2 3 0,-1-2 1 15,0 6-85-15,0-3-16 0,0 3-4 0,4-7-1 16,-7 4-9-16,3 3-2 0,-4-3 0 0,-3-3 0 16,1-4-5-16,-5-2-2 0,-3 2 0 0,0 1 0 0,-3-10 114 0,-1 3 21 0,-3 0 0 0,0-6 12 15,0 0 60-15,-10 0 12 0,-1 7 3 0,-3-7 0 16,-4-7-19-16,1 7-3 0,-4 0-1 0,-1-6 0 15,1 0 33-15,0-4 7 16,0 4 0-16,3 0 1 0,1 0 19 0,3-1 3 0,-1 4 1 0,1 3 0 16,7-6 0-16,-3 6 0 0,6 0 0 0,4 0 0 15,0 0-103-15,0 0-25 0,0 0 0 0,0 0 0 16,4 6-46-16,3-3-14 0,3 4-4 0,1-1 0 16,7 6 55-16,-1-12 9 0,4 10 0 0,1-10 8 15,2 0-8-15,-3 0 0 0,4-3-8 0,0-4 8 16,-4-5 0-16,4 6 0 0,-8-4 0 0,4-2-8 15,-3-1-96-15,-4-3-18 16,4 1-4-16</inkml:trace>
  <inkml:trace contextRef="#ctx0" brushRef="#br0" timeOffset="70090.52">9677 7334 1575 0,'-11'-10'44'0,"1"4"11"0,-1 0-44 0,4-1-11 0,0 4 0 0,0 0 0 16,0 0 60-16,3 0 9 0,4 3 3 0,0 0 0 15,0 0-31-15,0 0-5 0,0 0-2 0,0 0 0 16,4 6-42-16,-4 3-9 0,7 4-2 0,0 3 0 16,3-1 0-16,5 10 0 0,-1 1 0 0,0 5 0 15,7 10 19-15,4 3-8 0,-1 6 8 0,1 9 0 16,7 4 0-16,3 3 0 0,4 6 0 0,0 6 0 16,3-2-9-16,-3 8 9 0,7 7 0 15,3 13-9-15,-7-10 9 0,4 3-8 0,0 0 8 0,11 19-8 16,-12-19 8-16,5 1 0 0,-1 2 0 0,1 7 0 15,-12-17 0-15,5-2 0 0,-12-3 0 0,5 3 0 16,-5-16 0-16,-2-3 0 0,-5-6 0 0,5 2 0 16,-8-5 0-16,0-13 0 0,0 0 0 0,-3 0 0 15,-4-9 20-15,0-7 5 0,-3 0 2 0,-1-6 0 16,-3-6-119-16,0-6-24 0,-3-7-5 0</inkml:trace>
  <inkml:trace contextRef="#ctx0" brushRef="#br0" timeOffset="70939.78">9610 7334 541 0,'-14'-10'15'0,"3"4"4"16,-3 3-19-16,3 0 0 0,1-1 0 0,3 1 0 16,0 3 64-16,0 0 10 0,7 0 2 0,-8-3 0 15,8 3 10-15,0 0 2 0,0 0 1 0,0 0 0 16,0 0-50-16,0 0-11 0,8 0-1 0,2 0-1 15,8-3-26-15,-1-3 0 0,8 0 8 0,3-4-8 16,8-6 44-16,-1 1 6 0,4-7 2 0,7-3 0 16,6-3 0-16,5-4 1 0,6-2 0 0,8-10 0 15,-4 0 3-15,0-6 1 0,0 0 0 0,11-10 0 16,-8 4-28-16,4-4-5 0,0 4-2 0,15-7 0 16,-12 0-22-16,1 4 0 0,3-4 0 0,-7 6 8 15,0 4-8-15,-7 3 0 0,-3 0 0 0,-4 3 0 16,-7 3 0-16,-1 0 0 0,-2 3 10 0,-4 4-10 15,-8 2 8-15,-6 7-8 0,0 0 0 0,-4-1 9 16,-3 7-9-16,-4 7 0 0,0-4 0 0,-3 10 0 0,-1-4 0 16,1 7 0-16,-7-1 0 0,3 1 0 0,-4 3 0 15,5-3-12-15,-5 9 4 0,-3 0 8 16,4 0-29-16,-4 3 1 0,3 1 1 0,-3-1 0 0,1 10 12 0,2-4 3 16,-3 10 0-16,4-3 0 0,-4 9 12 0,3 7 0 0,1-1-10 0,0 4 10 15,-1 3 0-15,1 6-11 0,3-4 11 0,0 11-8 16,0 2 8-16,0 4 0 15,0 6 0-15,4 12 0 0,0-9 0 16,3 6-12-16,0 4 2 0,4 5 0 0,3-2 33 0,0 6 6 0,4 3 2 0,3 12 0 16,-3-12-39-16,0 0-8 0,3 0-2 0,4 9 0 15,-8-12 18-15,5 0 0 0,-12-4 0 0,12 1 0 16,-8-10 0-16,4-3 0 0,-8-6 0 0,5 0 0 16,-5-9 0-16,1-7 0 0,0 0 0 0,-8-6 0 15,4-7 0-15,-7-2 0 0,1-7 0 0,-5 3 0 16,1-9 0-16,-1 0 0 0,-6 0 0 0,-4 0 0 15,0-6 0-15,-4 0 0 0,-3-1 0 0,0 4 0 16,-3-9 0-16,-4 2 12 0,-1 1-1 0,-2-4-1 16,-4 4 9-16,-1-7 1 0,-6 3 1 0,0 4 0 15,0 2-21-15,-4-2 0 0,0 3 0 0,-7-4-8 16,1 7-16-16,-1-3-2 0,-7 3-1 0,0-4 0 16,0 7 27-16,0-3 0 0,1 3 0 0,-5 3 0 15,1 3 0-15,-1 0 0 0,-3 7 0 0,-3-1-8 16,7 1 8-16,-1-1 0 0,1 4 0 0,-1 0 0 15,12-4-12-15,-5-2-4 0,8-1-1 0,-4 0 0 16,4 1 17-16,-4-4 0 0,0 0 0 0,-3 0 0 16,14-3 0-16,-7 0 0 0,6 0 0 0,1-3 0 15,3 0-41-15,1-3-5 0,3 0-1 0</inkml:trace>
  <inkml:trace contextRef="#ctx0" brushRef="#br0" timeOffset="71839.49">9931 7547 623 0,'0'0'26'16,"0"0"-26"-1,0 0 16-15,0 0-3 0,0 0 0 0,0 0 0 16,0 0 5-16,0 0 1 0,0 0 0 0,0 0 0 16,0 0 6-16,0 0 2 0,7 0 0 0,-4-3 0 15,4 0 5-15,4 3 0 0,0-4 1 0,3 1 0 16,3-6-9-16,4-7-1 0,4 0-1 0,3-5 0 0,4-1-10 16,0-7-1-16,3-2-1 0,4-3 0 15,7-1 29-15,7 1 5 0,3-1 2 0,8-9 0 0,-11 3-46 0,-1 4 0 0,1-7 0 0,4 0 0 31,-8 3-33-31,4-3 0 0,4 4 0 0,-1-4 0 0,-10 6 33 0,-4 0 9 0,4 4 1 0,-11-4 0 16,4 7 7-16,-7 0 2 0,3-1 0 0,-3 1 0 16,-4 6-8-16,-3 3-2 0,0 0 0 0,-8 6 0 15,1 1-9-15,-8 5 0 0,-3 1 0 0,1 2-11 16,-8 7-65 0,0 0-12-16,0 0-4 0</inkml:trace>
  <inkml:trace contextRef="#ctx0" brushRef="#br0" timeOffset="72123.78">9952 7826 608 0,'14'-3'17'0,"7"-7"4"16,4-2-21-16,3-4 0 0,4-3 0 0,7-3 0 15,-1-6 32-15,8 0 1 0,0-3 1 0,7-7 0 16,0 0 33-16,0-6 6 0,7-3 2 0,3 3 0 16,-6-6-23-16,3 3-4 0,-4 0 0 0,8-6-1 15,-8 6-32-15,-3 3-7 0,4 0 0 0,3-3-8 16,-4 3 8-16,-10 3-8 0,7-2 0 0,-4 2 0 16,-7 6 8-16,4 4-8 0,-3 3 9 0,-12 3-9 0,5 6 0 15,-19 3 0-15,4 0 0 0,-10 7 0 16,0 6-130-16,-8 3-32 0,-3 0-6 0</inkml:trace>
  <inkml:trace contextRef="#ctx0" brushRef="#br0" timeOffset="72322.73">10421 7776 550 0,'7'6'24'0,"0"-6"6"0,7 0-30 16,7 0 0-16,1-6 0 0,6-4 0 0,0-5 40 0,4-4 3 0,0-3 0 0,6-6 0 15,5-1 80-15,6 1 16 0,0-3 3 0,8-4 1 16,-8-2-66-16,1-1-13 0,-1-6-2 0,4 0-1 16,-7 4-53-16,7 2-8 0,-4 3 0 0,-3 1-10 15,-4 3-37-15,-3 5-7 0,0 1-2 0</inkml:trace>
  <inkml:trace contextRef="#ctx0" brushRef="#br0" timeOffset="72543.03">10672 7942 971 0,'-60'91'20'0,"38"-57"6"15,5-9-26-15,3 4 0 0,3-4 0 0,0-3 0 16,8-7 0-16,3-2 0 0,3-4 0 0,8-6 0 16,3-6 16-16,4-6 5 0,3-4 1 0,11-6 0 15,3-2 43-15,7-8 9 0,4-5 2 0,11-4 0 0,-8-3 36 0,4-2 7 0,3-1 1 0,4-10 1 31,-3 10-91-31,-1 1-18 0,8 2-4 0,-4-3-8 16,-7 9 28-16,-8 4 0 0,1 3-1 0,-3 0 0 16,-8 6-60-16,-3-3-12 0,-4 3-3 0</inkml:trace>
  <inkml:trace contextRef="#ctx0" brushRef="#br0" timeOffset="72790.42">10675 8481 364 0,'11'0'16'0,"6"-6"-16"15,8 0 48-15,3-4 8 0,4-2 0 0,3-4 1 16,4-9 71-16,3-3 13 0,4-7 3 0,4-6 1 16,3 4-21-16,-1-4-5 0,8-3-1 0,4-3 0 15,-8 6-86-15,1-3-16 0,-1 4-4 0,4-1-1 16,-7 3-38-16,-3 4-7 0,-1-1-2 0,4 1 0 15,-11 6-22-15,-3-1-5 0,-4 4-1 0,1 0 0 16,-8 6-41-16,-4 4-9 0</inkml:trace>
  <inkml:trace contextRef="#ctx0" brushRef="#br0" timeOffset="72991.74">11095 8560 1208 0,'-81'112'25'0,"53"-74"6"0,3-3-31 0,4-4 0 0,3-3 0 0,0-6 0 15,8-3 24-15,-1-7 0 0,11-5-1 0,0-4 0 16,14-3-14-16,-3-3-9 0,7-4 12 16,6-8-12-16,1-7 67 15,3-6 6-15,4-7 2 0,7-3 0 0,7-2-14 0,6-4-2 0,8-3-1 0,0-3 0 16,-3 3-50-16,-4 0-8 0,-4-4 0 0,4 1-11 16,-4 3-38-16,1 3-8 15,-1 4-2-15,-3-1 0 0,-11 6 19 0,1 7 4 16,-5 3 1-16</inkml:trace>
  <inkml:trace contextRef="#ctx0" brushRef="#br0" timeOffset="73772.57">9267 7108 787 0,'0'0'22'0,"-7"3"6"15,7-3-28-15,0 0 0 0,0 0 0 0,-3 3 0 16,-1 3 0-16,1 1 0 0,3 2 0 0,-4 0 0 16,4 1 0-16,4 6 8 0,-4-1-8 0,3 4 0 15,4 6 14-15,0 0-2 0,4 10-1 0,0-1 0 16,3 7-3-16,0 3-8 0,3 3 12 0,5 6-4 0,2 4 1 0,5 5 0 15,2 4 0-15,5 9 0 0,2 4 1 0,5 2 0 0,3 7 0 16,3 16 0 0,-3-10-29-16,0 6-5 0,0 3-2 0,6 10 0 0,-2-12 48 0,-1 2 10 0,1-3 1 0,6 13 1 15,-10-19-3-15,-7-3-1 0,3 0 0 0,0 6 0 32,1-15-44-32,-4-4-9 0,3-2-1 0,0 2-1 0,-6-15 25 0,-1-4 8 15,-3 1 0-15,-1-4 0 0,-6-5 25 0,-4-11 6 0,0-2 1 0,-7 0 0 16,1-7 0-16,-8-6 1 0,3-3 0 0,-6-3 0 15,3-4-84-15,-4-5-17 16,1-1-3-16</inkml:trace>
  <inkml:trace contextRef="#ctx0" brushRef="#br0" timeOffset="74508.47">9317 7421 740 0,'-14'-91'15'0,"10"57"5"16,1 3-20-16,3 2 0 0,3 1 0 0,1 3 0 15,-1 3 45-15,4 3 6 0,0 0 1 0,4 1 0 16,0-4-20-16,6 0-3 0,1 0-1 0,10-6 0 15,4-1-6-15,7-2-2 0,6-3 0 0,8-4 0 0,0 0-9 0,4 1-3 0,6-4 0 0,8-9 0 16,-1 3-8-16,4-10 8 0,4 1-8 0,14-13 8 16,3 3-8-16,7 0 0 0,1-6 0 15,-8 6-11-15,4-3 11 0,-1 0 0 0,1 0 8 0,0 0-8 16,-4 7 0-16,-3 2 0 0,3 4 0 0,-10 2-8 16,-8 4 30-16,-2 0 6 0,-8 3 2 0,-7 3 0 15,0 9 35-15,-4 1 7 0,-3 12 2 0,-11-3 0 16,1 9-34-16,-15 1-6 0,4 5-2 0,-8-2 0 15,-3 5-19-15,-6 4-4 0,2 0-1 0,1 3 0 16,-4 0-8-16,-3 3 0 0,-1 4 0 0,4-1 0 16,-3 3 0-16,-4 1-17 0,3 2 4 0,5 1 1 15,-5 6 12-15,1 6 0 0,-4 0 0 0,7 6 0 16,-4 4-19-16,8 5-1 0,0 4 0 0,-1 3 0 16,1 3 7-16,7 1 1 0,-8 2 0 0,15 13 0 15,-14-4 12-15,10 11 10 0,-7 2-2 0,7 13 0 16,-3-1 12-16,0 4 3 0,3 3 0 0,4 16 0 15,-1-13-23-15,1 7 0 0,0 2 0 0,3 14 0 16,0-14-10-16,-3-2-6 0,-4 2-2 0,8 7 0 16,-8-19-37-16,-3-3-7 0,-1 0-2 0,1 0 0 15,0-13 0-15,-1-6 0 0,-9-6 0 0,6 3 0 16,-4-9 52-16,-3-4 12 0,4 4 0 0,0-4 0 16,-8-6 0-16,1-2 0 0,0-1 0 0,-1 0 0 15,-10-4 0-15,4-2 0 0,-4 0 0 0,-4 0 0 16,-3-10 0-16,0 0 0 0,-4-2 0 0,1-7 0 0,-8 0 48 15,1-4 13-15,-5-2 3 0,-6-3 0 16,0-1 0-16,-4 1 0 0,0-1 0 0,-13 1 0 0,-1-1 0 0,-7 1 0 16,-7-7 0-16,-7 7 0 0,3-4-6 15,-3 4-1-15,0 5 0 0,-7 1 0 0,7 0-40 0,0 3-8 0,0 3-1 0,-7 0-8 16,7 3 0-16,0 1 0 0,0 2 0 0,-4 0 0 16,15-2 0-16,-1-1 0 0,8 0 0 0,-4 0 0 15,7-3 0-15,4-3-12 0,-4 3 0 0,-3-6 0 31,13 0-112-31,5 0-21 0,2 0-5 0</inkml:trace>
  <inkml:trace contextRef="#ctx0" brushRef="#br0" timeOffset="75258.75">12499 7145 908 0,'-21'0'19'0,"14"0"4"0,7 0-23 16,-7-6 0-16,7 6 0 0,-4-6 0 0,1 0 59 0,3-4 7 0,3 1 2 0,1-4 0 15,6-2-29-15,1-4-6 0,3-3-1 0,7-3 0 16,7-3 0-16,4-4 0 0,7-5 0 0,3-1 0 15,4 3-7-15,0-2-1 0,3-1-1 0,8-3 0 16,3 4-3-16,0 2 0 0,3 1 0 0,8-4 0 16,-11 10-20-16,7 0-13 0,-4 0 1 0,4 6 1 15,-7 0 0-15,-3 3 0 0,-4 3 0 0,7 4 0 16,-11 2 11-16,-3 1 0 0,-4 3 0 0,-3-1 0 16,-4 4 0-16,-7 0 0 0,-3 3 0 0,-7 0 8 15,-1 0 0-15,-2 0 0 0,-12 3 0 0,4-3 0 16,-7 0 36-16,0 0 8 0,0 0 2 0,-10 0 0 15,-8-3-10-15,-3 3-1 0,0-3-1 0,-11-3 0 16,7 2-110-16,-10-2-23 0,7 0-4 0,-11 0-1 16,4-1 96-16,-1 1 16 0,5-3 5 0,-12 2 1 15,15-2 58-15,-4 3 11 0,4-1 2 0,-4-2 1 16,11 3-40-16,0 3-8 0,3 0-2 0,1 3 0 16,6 0-35-16,-3-7-9 0,10 10 0 0,-3-3 0 15,7 0 0-15,0 0 0 0,0 0 0 0,0 0-11 16,7 0-11-16,4-3-2 0,3 3-1 0,7 0 0 15,11-6 11-15,3 3 2 0,8 3 1 0,6-6 0 16,-7-1 11-16,4 1 0 0,0-3 0 0,3-1-8 0,-3 1 8 0,4-1 0 16,-4 4 0-16,3-3 0 0,-7 2 0 0,-3 1 0 0,-4 0 0 0,1 3 0 15,-5 3 0-15,-6 3 0 0,0 0 0 0,-8 3 0 16,1 1 12-16,-7 2-3 0,-1 4 0 0,-6 2 0 16,-1 4-9-16,-3 6 0 0,-3 3-10 0,-4 4 10 15,-4 2-23-15,-3 7 2 0,0 0 0 0,3-1 0 31,1-2-35-31,3-7-6 0,-4 1-2 0</inkml:trace>
  <inkml:trace contextRef="#ctx0" brushRef="#br0" timeOffset="75558.97">14309 5829 1409 0,'0'0'60'16,"0"0"-48"-1,0 0 56-15,0 0 12 0,0 0 3 0,0 0 0 16,7 6-55-16,3 3-12 0,1 4-1 0,7 2-1 16,-1 14-22-16,4 5-5 0,1 7-1 0,2 3 0 15,1 3 14-15,-4 0 8 0,0 6 0 0,0 0-8 16,1 10 8-16,-5 0-8 0,4 3 0 0,1 3 0 15,-8-10 12-15,3-2-4 0,-3-7 0 0,1 6-8 0,-5-12 8 16,4 0-8-16,-3-3 0 0,-4-7 0 16,0-5-40-16,-7-11-12 0,7 1-3 0,-7-6 0 15,0-4-58-15,0-3-12 0,0-6-3 0</inkml:trace>
  <inkml:trace contextRef="#ctx0" brushRef="#br0" timeOffset="76123.8">14372 5963 1786 0,'-25'-28'37'0,"18"22"8"0,0-4-36 0,-3-2-9 0,6 6 0 0,-3-1 0 16,4-2 24-16,3 3 4 0,0-1 0 0,3-2 0 15,1 0-16-15,3-1-4 0,3 1 0 0,4-1 0 16,4-5 2-16,7 8 0 0,0-8 0 0,3-1 0 16,3-3-2-16,1-6-8 0,4 3 12 0,2-6-4 15,1 0 4-15,3 0 0 0,1-1 0 0,3 1 0 16,0 0-4-16,-4 3-8 0,0 0 12 0,1 3-4 15,-5 0 11-15,-2 3 1 0,-1 0 1 0,0 0 0 16,-3 4-21-16,-4 2 0 0,-3 1 0 0,0 2 0 16,-4 4 0-16,-4 0 0 0,-3 3 0 0,-3-1-8 15,0 4 8-15,-1 0 0 0,-6 0 0 0,3 4-8 16,0-1-7-16,0 3-1 0,3 0 0 0,-2 4 0 16,-1 2 1-16,3 4 0 0,1 3 0 0,-1 6 0 15,-3 3 4-15,4 3 1 0,0 7 0 0,-1 6 0 16,1-3 1-16,-4 3 0 0,3 3 0 0,1 0 0 15,-4 3-4-15,4-3-1 0,-1 3 0 0,1 0 0 16,-4-3-22-16,0-6-4 0,3 0 0 0,-3-1-1 0,1-8 17 16,-1-4 4-16,-4-6 1 0,4 0 0 15,-3-3-15-15,-4-4-3 0,3 1-1 0,-3-3 0 0,0-1 27 0,0-2 11 0,0-1-8 16,-3-3 8-16,-1 4 0 0,1-4 0 0,-4 0 0 0,0 0 0 16,-1 1 0-16,-2-1 0 15,-4 0 0-15,0 4 0 0,0-4-13 0,-8 3 2 0,-2 1 1 0,-1-1 0 16,-7-3 50-16,1 4 11 0,-5-1 1 0,-3 1 1 15,4-1 43-15,-4 0 9 0,-3 4 2 0,0 0 0 16,-4-1-33-16,0 4-6 0,0-1-2 0,0 7 0 16,4-9-41-16,3 6-8 0,4-4-1 0,3 1-1 15,4-3-2-15,7-1 0 0,3-2 0 0,4-4 0 16,0 0-42-16,7 4-9 0,0-7-2 16,3 0 0-16,4-3-128 0,0 0-25 0,0 0-6 0,4 0-1 15,6-3 64-15,1-4 13 0</inkml:trace>
  <inkml:trace contextRef="#ctx0" brushRef="#br0" timeOffset="76311.12">15550 5948 946 0</inkml:trace>
  <inkml:trace contextRef="#ctx0" brushRef="#br0" timeOffset="76889.69">15473 5982 1384 0,'0'0'39'0,"-4"-3"9"0,4 3-38 0,-3-6-10 0,3 6 0 0,0-7 0 16,3-2 18-16,1 0 2 0,-1-4 0 0,8-3 0 16,3 4-20-16,4-7 10 0,-1 3-10 0,8-2 8 15,0 2 0-15,3 0 0 0,4 4 0 0,-1-4 0 16,5-3 18-16,-5 10 3 0,5-4 1 0,-1-2 0 16,0-1-14-16,1 7-2 0,-1-1-1 0,4-2 0 15,-1 2-13-15,1 4 0 0,4 0 0 0,-1 2 0 16,-3 1 0-16,0 3 0 0,-4 3 0 0,0 1 0 15,-3 2 0-15,0 3 0 0,-4 4-10 0,0 3 10 16,-3-4-12-16,-1 7 4 0,1 0 0 0,-4-1 0 16,0 8 8-16,-6-1 0 0,2 6 0 0,-3 0 0 15,-3 1 0-15,0 2 0 0,-4 4 0 0,0-4 0 16,-4 4 0-16,1-4 0 0,-1 4 0 0,-6-3 0 16,-1-1-26-16,1-3-6 0,-1 1-2 0,-3-1 0 15,-4-3 34-15,4-3 19 0,0 4-3 0,0-7 0 16,-3 0-16-16,-1-4 0 0,4 1 0 0,-4-3 0 15,4-4-48-15,0-2-12 0,0 2-4 0,0-9 0 16,4 1 52-16,-4-1 12 0,7-3 0 0,-7-3 0 16,0-4 48-16,-1 1 13 0,1 0 3 0,-3-4 0 15,-1-2-52-15,4-1-12 0,-3-2 0 0,-4-7 0 0,3 3 54 16,-3-3 8-16,3 3 2 0,-3-3 0 0,0 3 27 16,3 4 5-16,1-1 2 0,-4 3 0 0,3-2-41 0,1 2-8 0,3 7-1 15,-1-3-1-15,1 2-23 0,7 7-4 0,0 0 0 0,0 0-1 16,0 0-11-16,0 0-8 0,0 0 12 0,0 0-12 15,0 0-13-15,7 0-10 0,-3 7-1 0,3 2-1 32,4-3-3-32,-4 4 0 0,3 8 0 0,1-5 0 0,3 3 28 15,-3-1 0-15,3-2 0 0,0 3 0 0,0-7 0 0,0 7 0 0,0-10 0 0,0-3 0 16,0 0 0-16,4-3 11 0,-4-3-11 0,4 0 12 16,-1 0-12-16,1-3 0 0,0-4 9 0,3 1-9 15,-4 2-10-15,5 1-6 0,-1-6-2 0,-4 2 0 16,-2 1-153-1,-1-1-30-15</inkml:trace>
  <inkml:trace contextRef="#ctx0" brushRef="#br0" timeOffset="77294.87">16574 7252 1200 0,'-8'-12'51'0,"-2"-4"-41"16,-1 0 62-16,4 4 12 0,0-1 2 0,-3 1 1 15,6 2 6-15,-3 1 2 0,3 2 0 0,4 7 0 16,0 0-24-16,0 0-5 0,0 0-1 0,0 0 0 16,0 0-48-16,0 0-9 0,0 10-8 0,4 2 9 15,3 10-29-15,0 7-5 0,4 5-2 0,3 4 0 16,-4 2 12-16,5 4 3 0,-1 0 0 0,0 0 0 15,0-6-45-15,3-4-9 0,-6-2-2 0,3-4 0 16,-3-3-60-16,-1-3-13 0,-3-3-3 0</inkml:trace>
  <inkml:trace contextRef="#ctx0" brushRef="#br0" timeOffset="77827.77">16542 7550 1622 0,'0'0'68'15,"0"0"-54"1,0 0 16-16,3-3 3 0,4-3 1 0,-3 2 0 16,6 1-12-16,5-3-2 0,-5 3-1 0,8 0 0 15,-1-4-19-15,1-2 0 0,0 0 0 0,3-1 0 16,-7-2 0-16,4-1 0 0,-1-3 0 0,-6-2 0 0,3 2 55 0,0-3 7 0,0 0 2 0,-3-3 0 16,-1 4-52-16,1-4-12 0,-4 0 0 15,4 0 0-15,-8 0 24 0,1 3 3 16,-1-3 0-16,1 6 0 0,-4-2-12 0,0 8-3 0,-4-2 0 0,1 2 0 15,-4 4 35-15,3 0 6 16,1-1 2-16,-1 4 0 0,4 3-35 0,-11 0-8 16,4 0 0-16,-3 10-1 0,3-4-11 15,0 0-17-15,0 4 4 0,0 2 1 0,3 7-10 0,0-3-2 16,1 6 0-16,3 0 0 0,0-1 8 0,3 1 2 0,5 3 0 0,-1 1 0 16,0-4 14-16,3-1-9 0,1-2 9 0,3 0-8 15,-3-3 8-15,3-4-8 0,3-2 8 0,-3-4-8 16,0 0-4-16,1-3 0 0,-1 1 0 0,3-8 0 31,-3 1-16-31,1-6-4 0,-1-1-1 0,0-2 0 0,0-1 13 0,-4-2 2 0,1-1 1 0,-4-3 0 16,0 0-7-16,0 4 0 0,-3-4-1 0,-1-3 0 15,-3 6 25-15,0 1 9 0,0 2 0 0,0-3 0 16,-3 4 20-16,-1 6 4 0,4-7 1 0,-3 10 0 16,3 3-2-16,0 0-1 0,0 0 0 0,0 0 0 15,0 0-31-15,0 0 0 0,0 0-13 0,0 0 4 16,7 0-24-16,3 3-5 0,1 10-1 0,3-7 0 15,0 3 22-15,0 4 4 0,0-1 1 0,4 4 0 16,0-3 12-16,-4-1 0 0,3 4 0 0,-3-10 0 16,1 3 0-16,2 4 0 0,-3-7 0 0,-3 1 10 15,3-1-10-15,-3 0-12 0,-4-3 2 0,0 3 1 16,0-6-174-16,0 7-34 0</inkml:trace>
  <inkml:trace contextRef="#ctx0" brushRef="#br0" timeOffset="77977.34">17233 7171 1645 0,'-3'-4'69'0,"3"4"-55"16,-7 4 41 0,3-1 8-16,-3 0 1 0,3 3 1 15,1 7-81-15,3-1-17 0,-4 10-3 0,4-6-1 16,4 9-7-16,-4 0 0 0,3 6-1 0,5-2 0 0,-5-8 36 0,4-8 9 0,-3-4 0 0,3 4 0 16,0-7-118-16,0 1-22 0,-4 2-4 15</inkml:trace>
  <inkml:trace contextRef="#ctx0" brushRef="#br0" timeOffset="78323.61">17304 6757 1440 0,'0'-3'60'16,"0"3"-48"0,0 0 86-16,0 0 17 0,0 0 3 0,0 0 1 15,0 0-85-15,0 6-17 0,7 6-3 0,-4 4-1 16,4 6-13-16,4 3 0 0,0 6 0 0,-1 1-10 15,4-1 10-15,0 0 0 0,0 4 0 0,1-4 0 16,-1-2-10-16,0-4 0 0,0 0 0 0,0 0 0 16,-3-6 10-16,-1-1 0 0,1 1 8 0,-1-3-8 15,1-4-84-15,-8-2-20 0,5-4-5 0,-5 0-1 16,1-2 7-16,-4-4 2 0,0 0 0 0,0 0 0 16,0 0 85-16,0 0 16 0,0 0 0 0,-4-10 12 15,1 4 54-15,-5-4 11 0,1-2 3 0,0 2 0 0,0 4 8 0,0-3 1 0,0-1 1 0,0-2 0 16,4 6-53-16,-1-4-10 0,1 4-3 0,3 0 0 15,3-1-34-15,4-2-7 0,0 3-2 0,4-1 0 16,3 1 19-16,0 0-12 0,4 0 12 0,3 2-10 16,-4 1 18-16,1 0 3 0,0 0 1 0,3 0 0 31,-3 0-121-31,-4 3-24 0,3 0-5 0</inkml:trace>
  <inkml:trace contextRef="#ctx0" brushRef="#br0" timeOffset="78623.52">16778 7848 1437 0,'4'0'40'0,"6"0"10"16,1-3-40-16,3 0-10 0,4-1 0 0,-1-2 0 15,8-3 27-15,3-4 3 0,4 1 1 0,3-7 0 16,4 3 26-16,0-6 6 0,3 0 1 0,4-3 0 16,0 0-24-16,0 0-4 0,0 3 0 0,3-12-1 15,-3 12-47-15,0-13-8 0,3 7-3 0,0-7 0 16,-6 4 2-16,-4 9 0 0,-1-3 0 0,1 3 0 16,-7 3-27-16,0 0-6 0,-4 1-1 0,-3 2 0 15,-8 3-7-15,-3 7-2 0,-3 0 0 0,-8 0 0 16,-3 6 0-16,-7 6 0 0,-3 3 0 0</inkml:trace>
  <inkml:trace contextRef="#ctx0" brushRef="#br0" timeOffset="78856.75">17011 7842 1337 0,'-74'56'28'0,"49"-40"6"0,0-1-34 0,8-2 0 0,-1-4 0 0,4 1 0 16,4-4 58-16,2 3 5 0,1-2 1 0,7-1 0 15,4-3-46-15,3-6-9 0,4 0-1 0,6-4-8 16,8-2 0-16,7-3 0 0,6-4-10 0,5-6 10 15,3-3 30-15,3 0 14 0,4-3 2 0,3-7 1 16,1 4-24-16,3-4-5 0,3 1-1 0,1-7 0 16,-11 10-17-16,0-1-11 0,-4 4 2 0,4-3 0 15,-11 2 9-15,4 1-8 0,-4 0 8 0,-3 3-8 16,-3 3-2-16,-5 0 0 0,-2 6 0 0,-5 4 0 16,-6 2-166-16,-8 4-32 0</inkml:trace>
  <inkml:trace contextRef="#ctx0" brushRef="#br0" timeOffset="94608.66">20465 13620 1241 0,'7'0'25'0,"0"0"8"0,0 0-33 0,3 0 0 0,1 0 0 0,0 0 0 16,3 3 16-16,0-3-3 0,0 0-1 15,4 4 0 1,-1-4 16-16,4 0 4 0,-3 3 0 0,7-3 0 0,-4 0-32 0,7 0 0 0,4 0 0 0,0 0 0 15,-1 3 0-15,5-3 0 0,-1 3-11 0,0-3 11 16,4 3 0-16,-4 0 16 0,4 0 0 0,0-3-1 16,0 4-15-16,3-4-10 0,7 0 2 0,1 3 0 31,-4-3 24-31,-1 6 6 0,5-3 1 0,3 0 0 0,0 0 14 0,3 4 3 0,1-1 1 0,3 0 0 16,-4-3-33-16,4 4-8 0,0-1 0 0,0 0 0 15,3-3 0-15,4 3 0 0,4 1 0 0,-7-1 0 16,3-3 0-16,-4-3 0 0,-3 0 0 0,4 0 0 15,-5-3 0-15,1 3 12 0,-7-3-4 0,4 3 0 16,-1-3 14-16,1 3 2 0,-4-3 1 0,0 3 0 16,3 0 6-16,-7-4 1 0,8 4 0 0,-8 0 0 15,1 0-32-15,-1 0 0 0,-3 0 0 0,-4-3 0 16,4 3 0-16,-4-3 0 0,1 0 0 0,-4 0 0 16,-4 3-72-16,0 3-21 0,0 0-4 0</inkml:trace>
  <inkml:trace contextRef="#ctx0" brushRef="#br0" timeOffset="95258.58">19240 14755 1288 0,'11'3'54'15,"3"1"-43"1,-3-4 45-16,6 0 10 0,1 0 2 0,3 0 0 16,4 3-24-16,7-3-5 0,-1 3-1 0,5-3 0 15,2 0-12-15,5-3-2 0,3-4-1 0,-4-2 0 16,7 3-13-16,4-4-2 0,4 1-8 0,3 0 12 16,0-1-12-16,0 4 9 0,7 3-9 0,0 0 8 0,7-4-23 0,0 4-5 15,4 0 0-15,-1 0-1 0,1 0 8 0,3 3 1 0,0-3 1 0,-3 0 0 16,3-1 11-16,-4 1 0 0,5-3 0 0,-1 3 0 15,0 0 0 1,0 0 0-16,4 3 0 0,-1 0 0 16,1-4 0-16,0 1 0 0,3 0 0 0,0 0 0 0,-3 3 0 0,-1-3 0 0,-3 3 0 0,4 0 0 15,-4-3 0-15,-3 0 0 0,-1 3 0 0,-6-3 0 16,3-1 0-16,-10 1 0 0,3 3 0 0,-7 0 0 16,0 0 0-16,-7 3 0 0,-4 1 0 0,0-4 0 15,-3 3 0-15,-3-6 0 0,-1-1 0 0,-3 4-8 16,-4-3-95-1,0 3-18-15,-3 0-4 0</inkml:trace>
  <inkml:trace contextRef="#ctx0" brushRef="#br0" timeOffset="99386.16">5316 13818 1089 0,'25'-13'22'0,"-21"7"7"0,6 0-29 0,-3-4 0 0,7-2 0 0,-3-1 0 31,3-2-47-31,0-1-15 0,-3 0-3 0,3-3-202 0,3 4-40 0</inkml:trace>
  <inkml:trace contextRef="#ctx0" brushRef="#br0" timeOffset="101143.36">5465 12655 1033 0,'0'0'22'0,"-8"0"5"0,1-4 1 0,0 1 2 0,-3 0-30 0,-1 0 0 16,4 0 0-16,-3 0 0 0,-1 0 58 0,-3-1 6 15,3 1 0-15,-3 0 1 0,0 0-52 0,-4 3-13 16,1-3 0-16,-1 0 0 0,0 3 43 0,-3-3 5 16,0 0 2-16,0-1 0 0,3 1-6 0,-6 0 0 0,3-3-1 0,-4 3 0 15,4-4-29-15,-1 4-6 0,1-3 0 0,4 0-8 16,-8 3 0-16,4-1 0 15,0 1 0-15,-1 0 0 0,-2 0 29 0,-1 0-1 0,0 0 0 0,-3 0 0 16,3 0-28-16,-3 3 0 0,-4 0 0 0,4-4 0 16,0 4 0-16,0 0 0 0,3 0 0 0,-7 0 0 15,8 0 43-15,-1 0 2 0,-3 4 1 0,3-1 0 16,-10-3-30-16,7 3-7 0,-8 0-1 0,-2 0 0 16,6 3-8-16,-4 1 0 0,-2-1 0 0,-1 3 8 15,14 1-8-15,-10-1 0 0,3 4 9 0,0-1-9 16,1 1 0-16,-1-1 0 0,-3 4 0 0,-1 0-12 15,5-1 12-15,2 1 0 0,-9 0-9 0,9-1 9 16,5 4 0-16,-1-3 0 0,-3 3 0 0,3-1 0 0,0 4 0 16,4-6 0-16,4 3 0 0,-1 0-11 0,0-4 21 15,1 4 4-15,3 0 1 0,-1-3 0 0,-2 6-32 16,6-4-7-16,-3 1 0 0,3 3-1 0,1 0 40 0,-4 0 8 16,10 0 1-16,-6 3 1 15,3-3-71-15,0 0-14 0,3 3-4 0,1-3 0 0,3 0 53 0,-4 0 11 16,4 0 0-16,4-3 0 0,-1 0-12 0,1-4-6 15,3 1-1-15,0 0 0 0,3-1 2 0,1 1 0 16,3 3 0-16,-3-7 0 0,-1 4 7 0,4-3 2 16,0 2 0-16,0-2 0 0,4-4-12 15,-4 4-1-15,7-4-1 0,-7 0 0 0,8-2 22 16,-1-1 0-16,4 0 0 0,3-3 0 0,0-3 0 0,0 0 0 0,4-3 0 16,3 0 0-16,-7-3 0 0,1 0 10 0,-5-1-1 15,5-2 0-15,-1 3-9 0,-4-4-12 0,-2 1 2 0,2 3 1 16,1-1 9-16,0 1 0 0,-4 3 0 0,4 0 0 15,-4 0 0-15,-4 3 0 16,1 3 0-16,0 0 0 0,-1 3 0 0,1 0 0 0,0 4 0 0,-8-1 0 16,4 4 0-16,0-1 0 0,-3 4 0 0,3-3 0 15,4 2 0-15,-8-2 0 0,4 2 0 0,1-2 0 16,-5 3 0-16,4-7 0 0,-3 4 0 0,3-4 0 16,4-3-53-1,-8 1-9-15,4-1-2 0,0-3 0 0,8 0 52 0,-1 0 12 0,-4-3 0 0,5 0 0 16,6 0 0-16,0 0 0 0,4-3 0 0,-4 3 0 15,7-3 19-15,-3 0 6 0,-4 3 2 0,4-3 0 16,0 3-43-16,-8-3-9 0,1 3-2 0,7-4 0 0,-4 4 27 0,0-3 0 16,0 3 0-16,4 0 0 0,4 0 46 15,-1 0 14-15,-3 0 4 0,3-3 0 0,-3 3-46 0,-1-3-9 16,1 0-1-16,-4 0-8 0,1 0 0 0,2-4 0 16,1 4-10-16,3-3 10 15,1 0 0-15,6-1 0 0,-3 1 0 0,-4 0 0 16,7 0 0-16,-6-1 0 0,-5 4 0 0,-2 3 0 0,2-3 0 0,-2 6 0 15,2 0 0-15,-6 0 0 0,3 4 0 0,0-1 0 16,4 3 0-16,-4 1 0 0,1-4 0 0,-1 4 0 16,4-1 0-16,-1 0 0 0,-2 1 13 0,-5-4 11 15,4 3 1-15,1-5 1 16,-1 2-42-16,4-6-8 0,-8 3-1 0,12-6-1 0,-5 3 26 0,5-6 0 16,-1-1 0-16,0 1 0 0,8 0 0 0,-5-4 0 0,-2 1 0 0,-1 0 0 15,4 2 0-15,-4 1 0 0,0 3 0 0,4-3 0 16,0-1 0-16,0 4 0 0,0-3 0 0,-1 0 0 15,-2 2 0-15,-1-2 0 0,0 3 0 0,-3-3 0 16,0 3 25-16,-4-4 11 0,4 1 1 0,-4 0 1 16,0 0-10-16,-3-4-1 15,-1 1-1-15,8-1 0 0,-7-2-26 0,3-1 0 16,0 1 0-16,-3-1 0 0,0 1 0 0,-4-4 0 0,0 3 0 0,-3-2 0 16,-4 2 16-16,0 1-1 0,0-1-1 0,-3 1 0 15,-1-1-22-15,-3 0-5 0,0 4-1 0,-7-3 0 16,4-4 62-16,-4 3 13 0,0-2 3 0,-4-1 0 15,1-3-15-15,-4 0-2 0,0-3-1 0,0 0 0 16,-4-6-22-16,0 3-5 0,1-3-1 0,-4 0 0 16,-4-1-31-16,0 4-7 0,-3 0 0 0,0 3-1 15,0 0 21-15,0 4 0 0,-4 2 0 0,0 0 8 0,4 1-8 16,-3 5-12-16,-1-2 2 0,-3 5 1 16,3 4-23-16,-7 0-5 0,4 3-1 0,-4 0 0 0,-3 3 38 0,3 3 21 15,-3 1-2-15,0 2-1 0,3-3-29 0,0 4-5 16,4-1-2-16,0 1 0 0,3-1 18 0,0 0 0 15,4-2 0-15,4-1 0 0,-1 3 0 0,0-2 0 16,4-4 0-16,0 3 0 0,3-3-14 0,1-3 1 16,-1 3 0-16,1-3 0 0,-1-3 21 0,1 3 4 15,-1-6 0-15,0 3 1 0,-3 0-13 0,4-4 0 16,-4 1 0-16,3 0 0 0,-3 0 0 0,3-1 0 16,1 1 0-16,-4 0 0 0,-4-4 0 0,4 4 0 15,3 0 0-15,-10-4 0 0,3 4 0 0,4 0 0 16,-3 0 0-16,-4-1 0 0,3-2 0 15,4 6 0-15,-4-3 0 0,0-1 0 0,1 4 0 0,3 0 0 0,-4-3 0 16,0-1 0-16,1 4 0 0,-1-3 0 0,1 0 0 0,-8 3 0 16,7-4 0-16,1 1 0 0,-8 0 0 0,4-4 0 31,3 4-18-31,-3 0-6 0,3 0-2 0,1-1 0 0,-1 1 42 0,0 0 8 0,1 0 1 0,3-1 1 16,-4 1-26-16,0 0 0 0,4-1 0 0,-3 4 0 15,6-3 0-15,-3 3 0 0,0-3 0 0,0 2 0 16,-4 1 0-16,11 0 0 0,-11 0 0 0,11 3 0 15,-3-3 0-15,-4 3 0 0,3 0 0 0,0-3 0 16,-3 0 0-16,4 0 0 0,-4 3 0 0,-1-4 0 16,1 1 0-16,7 0 0 0,-10-3 0 0,10 3 0 15,-4-4 56-15,0 4 7 0,-3-3 1 0,7 3 0 16,-3 0-52-16,6 0-12 0,-10-4 0 0,7 4 0 16,-4 3 0-16,1-3 0 0,-1 3 0 0,4 0 0 15,-3 0 0-15,-1 0 0 0,0 3 0 0,1-3 0 16,-1 3 0-16,8 1 0 0,-11-1 0 0,7 0 0 15,-4 3 0-15,0 3-18 0,1-2 4 0</inkml:trace>
  <inkml:trace contextRef="#ctx0" brushRef="#br0" timeOffset="104310.98">23118 5775 931 0,'0'0'39'0,"0"0"-31"16,0 0 43-16,0 0 9 0,0 0 1 0,0 0 1 16,0 0-34-16,0 0-6 0,0 3-2 0,0 4 0 15,0-1 26-15,7-3 5 0,-7 3 1 0,0 1 0 16,0-1-29-16,0 0-6 0,0 4-1 0,7 2 0 16,-7-3-3-16,0 7-1 0,3 0 0 0,-3 0 0 15,7 2-3-15,0 4-1 0,-7 0 0 16,11 3 0-16,-11 0 8 0,14 4 2 0,-10 2 0 0,3 0 0 15,3 1-3-15,-3 2-1 0,4-2 0 0,3 5 0 16,-4 4-6-16,1 6 0 0,3 3-8 0,0 3 12 16,-3 1 1-16,-1-1 0 0,1 0 0 0,-4 7 0 15,4-4 0-15,-4 4 0 0,3-1 0 0,-3 4 0 16,0-6-21-16,0-4-5 0,-3 3-1 0,3 1 0 16,0-1 22-16,0-2 5 0,-3 2 1 0,3 0 0 15,-4-9-14-15,1 1 0 0,-1-5 0 0,1-2 0 16,-4 0 0-16,3-7-13 0,-3 4 2 0,-3 0 1 15,10-10 10-15,-7 3 0 0,0-6 0 0,0 0 8 16,0-6-8-16,0 0-8 0,0-3 8 0,0-4-12 16,0-2-31-16,0-1-6 0,0 0-2 0,0-5 0 15,0-4-10-15,0 0-3 0,0 0 0 0</inkml:trace>
  <inkml:trace contextRef="#ctx0" brushRef="#br0" timeOffset="105197.07">23153 5866 757 0,'-4'-9'21'0,"-10"-1"6"15,4 4-27-15,3 0 0 0,-4 0 0 0,4-1 0 16,0 1 79-16,3 3 10 0,-3 0 3 0,7 3 0 16,-7-3-13-16,7 3-3 0,0 0 0 0,0 0 0 15,0 0-25-15,0 0-6 0,0 0-1 0,7-7 0 16,0 1-19-16,4 0-4 0,7-1-1 0,-1-2 0 0,8 0-2 0,10-1-1 16,4 1 0-16,7-4 0 0,-4 1 24 0,0-1 5 0,8 1 1 0,3-4 0 15,0 0-26-15,3 1-5 0,4 2 0 16,0-6-1-16,-7 4-15 15,0 2 11-15,3-3-11 0,-3 1 10 16,-3 5-10-16,-8 1 0 0,7-4 0 0,-6 4 0 0,-4 3 0 0,-4 3 0 0,-3-4 0 0,-8 4 0 16,1 3 0-16,-7 0 8 0,-4 3-8 0,0 0 8 15,-4 1 26-15,-3 2 5 0,4 0 1 0,-7 0 0 16,-1 4-23-16,1 2-4 0,-1 1-1 0,1-1 0 16,-4 7-12-16,0 0 0 0,0 3 0 0,0-3 0 15,0 6 0-15,-4-3 0 0,4 0 0 0,0 3-10 16,0 6 10-16,4 1 0 0,-4 5 0 0,3 4 0 15,1 3 0-15,3 9 0 0,-4-3 0 0,4 13 0 16,0-3 0-16,0 2 0 0,1 1 0 0,2 3 0 16,-3-3 0-16,0-1 0 0,0-2 8 0,0 3-8 15,0-4 0-15,0 4 0 0,1 0 0 0,-1-4 0 16,0-2 0-16,0-4 0 0,0 0 0 0,-4 4 0 16,4-7 0-16,-3 0 0 0,6-3 0 0,-3 3-8 15,-7-9-16-15,8 0-2 0,-1-4-1 0,-7 1 0 16,3-10 27-16,-3 0 0 0,7-6 0 0,-3-3 0 15,-4-3 19-15,0 0 9 0,3-4 1 0,-3-3 1 16,0 1-18-16,-3-1-3 0,3-2-1 0,0-1 0 16,0-6 15-16,0 0 2 0,0 0 1 0,0 0 0 15,-11 0-26-15,4 6 0 0,-4-6 0 0,-6 3 0 16,10 4 0-16,-11-7 0 0,1 6 0 0,6-6 0 16,-10 6 0-16,3-6 0 0,-3 6 0 0,-4 1 0 0,1-4 28 15,-5 6 1-15,5-3 0 0,-8 4 0 16,0-4-46-16,-3 3-10 0,-4 1-1 0,-3 2-1 0,3-2 29 0,0 2 0 0,0 1 0 0,-3-1 0 15,3 1 0-15,0 0 0 16,4-4 0-16,-7 3 0 0,14 1 0 0,-8-4 0 0,8 1 0 0,0-4 0 16,0 0-57-1,6 1-6-15,1-4-1 0,7-3 0 16,0 0-102-16,3-3-21 0</inkml:trace>
  <inkml:trace contextRef="#ctx0" brushRef="#br0" timeOffset="105775.67">24197 6641 1692 0,'0'0'75'0,"0"0"15"15,0 0-72-15,0 0-18 0,0 0 0 0,7-4 0 16,4 1 35-16,-1-3 3 0,4 0 1 0,4 0 0 16,0-4-7-16,6 1-2 0,1-4 0 0,0 1 0 0,6-1-5 15,1 1-1-15,0-4 0 0,7 0 0 0,-4-3-24 0,0 4-9 0,4-4 0 0,-4 0 0 16,4 0 9-16,-3 0 11 0,-1 4-3 0,-3-4 0 15,-1 3-8-15,-3 1 0 16,1-1 0-16,-5 3 0 0,1 1 8 0,-7 2-8 0,-4 4 8 0,0-6-8 16,-7 9 25-16,0-4 0 0,-3 1 0 0,-4 6 0 15,0 0 11-15,-4-6 3 0,1 6 0 16,-8-7 0-16,0 7-25 0,1-3-5 0,-4 0-1 0,-4 0 0 16,0 3-8-16,1-6 0 0,-1 6 0 0,8 6-11 15,-5-6 11-15,5 0 0 0,-1 3-9 0,4-3 9 16,7 0-12-16,0 0 1 0,0 0 1 0,0 0 0 15,0 0-15-15,0 0-3 0,4 3-1 0,3 0 0 16,0 4 29-16,0-7-9 0,3 6 9 0,1 0 0 16,0 1-12-16,3-4 4 0,-4 3 0 0,4 0 0 15,-3 7 8-15,-4-10 0 0,4 9 8 0,-8-5-8 16,4 5 0-16,-7-2 0 0,4 2 0 0,-4 4 0 16,-4-4 8-16,4 4-8 0,-3 0 8 0,-4-1-8 15,3 1-12-15,1-3-6 0,-1 2-2 0,1-5 0 16,3 2-124-16,-4-2-26 0,4-1-5 0,4-3-1 15,-1 1 36-15,1-4 6 0</inkml:trace>
  <inkml:trace contextRef="#ctx0" brushRef="#br0" timeOffset="107447.67">25672 5725 750 0,'0'0'21'0,"0"0"5"15,0 0-26-15,0 0 0 0,0 0 0 0,0 0 0 16,0 0 0-16,0 0 0 0,0 0 0 0,0 0 0 16,0 0 0-16,0 0 0 0,0 0 0 0,0 0 0 15,0 0 0-15,0 0 0 0,0 0 0 0,0 0 0 16,0 0 12-16,0 0-4 0,0 0 0 0,0 0 0 15,0 0 2-15,0 0 0 0,0 0 0 0,0 0 0 16,0 0 10-16,0 0 1 0,0 0 1 0,0 0 0 16,0 0-22-16,0 0 0 0,0 0 0 0,0 0 0 15,0 0 0-15,0 0 0 0,0 0 0 0,0 0 0 16,0 0 0-16,0 0-8 0,0 0 8 0,0 0-8 16,0 0-4-16,0 0 0 0,0 0 0 0,0 0 0 15,0 0 12-15,0 0-12 0,0 0 12 0,0 0-12 16,0 0 31-16,0 0 5 0,0 0 2 0,0 0 0 0,0 0-26 0,0 0 0 0,0 0 0 15,0 0 0 1,0 0-20-16,0 0-10 0,0 0-2 0,0 0 0 16,0 0 9-16,0 0 2 0,0 0 0 0,0 0 0 0,0 0 13 0,0 0 8 0,0 0-10 0,0 0 10 15,0 0 0-15,0 0 0 0,0 0 0 0,0 0 0 16,0 0-11-16,0 0 11 0,0 0-12 0,0 0 12 16,0 0-9-16,0 0 9 0,0 0 0 0,0 0-9 15,3-3 9-15,-3 3 0 0,0 0 0 0,0 0 0 16,0 0 0-16,0 0 0 0,0 0 0 0,0 0 0 15,0 0 0-15,0 0 0 0,0 0 0 0,0 0 8 16,0 0-8-16,0 0 0 0,0 0-8 0,0 0 8 16,0 0-9-16,0 0 9 0,0 0-10 0,0 0 10 15,0 0 0-15,0 0 0 0,0 0 11 0,0 0-3 16,0 0-8-16,0 0 8 0,0 0-8 0,0 0 8 16,0 0-8-16,0 0 8 0,0 0-8 0,0 0 8 15,0 0-8-15,0 0-8 0,0 0 8 0,0 0-12 16,0 0 12-16,0 0 11 0,0 0-3 0,0 0 0 15,0 0-8-15,0 0 0 0,0 0 9 0,0 0-9 16,0 0 15-16,0 0-2 0,0 0 0 0,4-6 0 16,-4 6-5-16,0 0-8 0,0 0 11 0,0 0-11 15,0 0 40-15,0 0 2 0,0 0 0 0,0 0 0 16,0 0-6-16,0 0-2 0,0 0 0 0,0 0 0 16,0 0 6-16,0 0 2 0,0 0 0 0,0 0 0 15,0 0 2-15,0 0 0 0,0 0 0 0,0 0 0 16,0 0-10-16,0 0-2 0,0 0 0 0,7 3 0 15,-4 0 5-15,1 3 1 0,-1 4 0 0,4-1 0 0,-3 4-29 0,-1-1-9 0,1 4 0 16,3 3 0-16,-3 3 0 0,3-4 0 0,-4 4 0 16,4 0 0-1,-3-3-27-15,-1 3-5 0,4 0-2 0,-3-3 0 16,-1-4-37-16,1 1-7 0,-4-3-2 0</inkml:trace>
  <inkml:trace contextRef="#ctx0" brushRef="#br0" timeOffset="107617.39">25770 5343 1758 0,'-3'-7'36'0,"-1"1"10"16,1 3-37-16,3 3-9 0,0 0 0 0,0 0 0 16,0 0-11-16,0 0-4 0,0 0-1 0,0 0 0 15,0 0-92-15,0 0-20 0,0 0-3 0</inkml:trace>
  <inkml:trace contextRef="#ctx0" brushRef="#br0" timeOffset="107975.49">26081 5349 1549 0,'0'0'44'0,"0"-6"9"16,0 6-42-16,-4-7-11 0,4 7 0 0,0-6 0 15,0 6 68-15,0 0 12 0,0 0 3 0,0 0 0 16,0 0-37-16,0 0-7 0,0 0-2 0,0 0 0 16,0 0-37-16,0 0 0 0,0 6-12 0,4 7 4 0,-1 6-8 0,4 3-2 0,1 0 0 0,-1 6 0 15,3 6 18-15,-3 1 0 0,4-1 0 0,-1 1 0 32,1-4 0-32,0 0 0 0,-1-2 0 0,1-4 0 0,-1-3 0 0,-3 0 0 0,-3-7 0 0,6 4 0 15,-6-6 0-15,0-1 0 0,-1-2 0 0,1-4 0 31,-4 0-58-31,0-6-14 0,0 0-4 0,0 0 0 0,0 0 10 0,-7-6 2 0,-1 0 0 16,-2-4 0-16,3 1 25 0,0-4 6 0,0 4 1 0,0-4 0 16,3 1 131-16,1 2 26 0,-4-2 6 0,3 2 1 15,4 1-55-15,0 0-10 0,-4-1-3 0,4 4 0 16,4 0-54-16,-4-1-10 0,7 1 0 0,0 0 0 16,4 0-110-16,3-1-14 0,3-2-4 0</inkml:trace>
  <inkml:trace contextRef="#ctx0" brushRef="#br0" timeOffset="108080.6">26617 5487 1257 0,'14'-7'53'16,"0"1"-42"0,-3 3 99-16,3-3 20 0,-7 0 4 0,4 2 1 15,-4 1-72-15,0 0-15 0,0 0-2 0,0 0-1 16,3-3-34-16,-2-1-11 0,2 1 0 0</inkml:trace>
  <inkml:trace contextRef="#ctx0" brushRef="#br0" timeOffset="108185.32">27030 5349 1045 0,'14'0'44'15,"-3"0"-36"1,-1 0 80-16,1 0 16 0,-4 0 4 0,3 0 0 0,-6 0-77 0,3 0-15 16,-4 0-4-16,5 0 0 15,-5 0-54-15,4 0-11 0,-3-3-3 0</inkml:trace>
  <inkml:trace contextRef="#ctx0" brushRef="#br0" timeOffset="108911.96">28138 5581 1162 0,'0'0'49'16,"0"0"-39"-1,0 0 44-15,0 6 9 0,0-6 1 0,0 6 1 16,0 1-1-16,7-1 0 0,-4 3 0 0,4 1 0 15,0-4-41-15,7 3-9 0,-3 1-2 0,0 2 0 0,6 1-1 0,8-4-1 0,-7 1 0 16,13 2 0-16,-6 1-10 16,7-1 0-16,-8-2 0 0,12 5 0 0,2-2-11 0,5-1 3 0,-1 1 0 0,4 0 0 31,0-1 19-31,0-2 4 0,0 2 1 0,3-3 0 0,-3 1 22 0,3-1 5 0,-3 1 1 0,3-4 0 16,-6 0-8-16,-4 1-2 0,-1-4 0 0,-6 0 0 15,0 3-10-15,-7-6-3 0,-1 3 0 0,-6-3 0 16,0 3-21-16,-8-3 0 0,-3 0 0 0,-3 0 8 15,-4 0-32 1,0 0-7-16,0 0-1 0,-11-37 0 31,1 15 0-31,6 12 0 0,-3 1 0 0,3 0 0 0,-3 2 41 16,4-2 8-16,-4 3 2 0,3-1 0 0,1 1 43 0,-4 0 9 0,3-1 1 16,1 1 1-16,3 6-24 0,0 0-5 0,0 0 0 0,-4-6-1 15,4 6-27-15,0 0-4 0,0 0-2 0,0 0 0 16,0 0-10-16,0 0-17 0,0 0 4 0,7 3 1 15,0 0-11-15,0 3-1 0,4 1-1 0,-1 2 0 16,1-3 10-16,3 7 3 0,0-4 0 0,0 1 0 16,4 2 12-16,0-2 0 0,-1 2 0 0,-3-2 0 15,4 2 8-15,-4-2-8 0,4-1 0 0,-4 0 0 16,0-2 0-16,-3 2 8 0,-1-3-8 0,-3 1 0 16,0-4 13-16,-3 6-4 0,-1-6-1 0,-3 4 0 15,-3-1 1-15,-1-3 0 0,-3 3 0 0,-3 1 0 16,-1-1-21-16,-3 0-4 0,0 4 0 0,-4-1-1 15,-3 0-39-15,0-2-8 0,-4 2-2 0,-3 0 0 16,3-2-130-16,-3-1-27 0,0 3-5 0</inkml:trace>
  <inkml:trace contextRef="#ctx0" brushRef="#br0" timeOffset="109776.14">25947 6870 1094 0,'0'0'46'0,"0"0"-37"16,0 0 93-16,0 0 18 0,0 0 4 0,0 0 1 16,0 0-57-16,0 0-11 0,0 0-2 0,0 0-1 15,7-7-45-15,0 7-9 0,0-3 0 0,4 0 0 16,-1-6 29-16,4 2 9 0,0 1 2 0,0-3 0 16,4-4-12-16,0-3-1 0,-4 4-1 0,4-7 0 15,-4 3 5-15,0 1 1 0,-4-1 0 0,1 3 0 16,-1 1-13-16,1-1-3 0,-7 4 0 0,-4 3 0 15,0-1 32-15,0 1 7 0,0 6 1 0,0 0 0 16,0 0-2-16,-4-3 0 0,-3 3 0 0,0 3 0 16,0 3-67-16,-4 4-14 0,4-1-2 0,-3 7-1 15,3 3-34-15,3 0-8 0,1 6 0 0,-1-3-1 16,4 6 40-16,4-9 8 0,-1 3 1 0,4-7 1 16,4 4-11-16,-1-3-2 0,4-4-1 0,1-5 0 15,2-4 17-15,4-3 4 0,4 0 1 0,0-10 0 16,3 4 15-16,-3 0 8 0,3-10 0 0,0 4-8 15,-3-1 11-15,-4-3-11 0,0 4 10 0,-3-4-10 16,-4 7 37-16,-4-4 2 0,1 4 0 0,0 2 0 16,-8 1 21-16,-3 6 4 0,0 0 0 0,0 0 1 15,0 0-38-15,0 0-8 0,0 0-2 0,4 6 0 16,-1 1-49-16,1 2-11 0,-1 7-1 0,1-4-1 16,-1 4-9-16,1-3-2 0,3 2 0 0,0-2 0 0,4-1 25 0,-1-2 5 0,1-1 1 0,3 1 0 15,3-7 25 1,-2-3 0-16,6 0 0 0,0 0 0 0,0-3 0 0,4-1 9 0,3 1-1 0,-3-3-8 15,-1 3-8-15,5 3-9 0,-5-3-2 16</inkml:trace>
  <inkml:trace contextRef="#ctx0" brushRef="#br0" timeOffset="109896.68">27601 7089 999 0</inkml:trace>
  <inkml:trace contextRef="#ctx0" brushRef="#br0" timeOffset="110260.58">27845 7227 1501 0,'39'9'63'16,"-4"1"-51"-1,4-1 42-15,-1-3 8 0,-2 4 2 0,3-1 0 16,-1 1-48-16,1-4-16 0,0 3 9 0,0-2-9 15,0-1 0-15,-8 3 0 0,8-2 0 0,0-1 0 16,0 0 0-16,-4-6 0 0,7 0 0 0,-13 0 0 16,2-3-27-16,-6 0 3 0,0-3 0 0,-4-1 0 0,-3 1 24 0,-4 0-8 15,-7-1 8-15,3 1 0 16,-10 0 54-16,0 0 16 0,0-1 3 0,0-2 1 16,-10 3-18-16,3-7-3 0,-7 4-1 0,-4-4 0 0,0 1 20 0,1-4 3 0,-8 7 1 0,4-1 0 15,0-2-16-15,3 5-4 16,0 1 0-16,8 0 0 0,-4 3-44 0,3 3-12 0,4-3 0 0,7 3 0 15,0 0 0-15,0 0 0 0,0 0 0 0,0 0 0 32,7 6-24-32,-7 0-6 0,7 0-2 0,4 4 0 0,-1 2 19 0,4 1 3 0,-3-4 1 0,7 4 0 15,-4-1 9-15,3 4 0 0,-3-7 0 0,1 7 0 16,-1-6 0-16,-4 2 0 0,-3 1 0 0,4-4 0 16,-8 0 0-16,1 1-13 0,-1-1 1 0,1 4 1 15,-8-4-21-15,1 4-5 0,-1-1-1 0,-3 1 0 16,-3-1-68-16,-4 1-14 0,-4 6-2 0</inkml:trace>
  <inkml:trace contextRef="#ctx0" brushRef="#br0" timeOffset="110721.22">26458 7848 1337 0,'-7'-19'28'0,"4"16"6"0,3 3-34 0,0 0 0 0,0 0 0 0,0 0 0 15,0 0 58-15,0 0 5 0,0 0 1 0,0 0 0 16,-4 6 0-16,4 4 0 0,-3-1 0 0,3 0 0 16,3 4-52-16,-3 3-12 0,4-1 0 0,-1 4 0 15,-3 0 0-15,4-3 0 0,-1-1 0 0,1 1 0 16,-1-4-48-16,1 1-13 0,-1-4-3 0,1 1 0 16,0-4-51-16,-1 0-10 0,-3-6-3 0</inkml:trace>
  <inkml:trace contextRef="#ctx0" brushRef="#br0" timeOffset="111143.33">26518 7804 1958 0,'-3'-19'87'0,"-4"3"17"16,3 4-83-16,-3-7-21 0,4 7 0 0,-4-1 0 15,3 4 48-15,1 2 4 0,-1-2 2 0,0 3 0 16,4 6-71-16,0 0-15 0,0 0-2 0,0 0-1 16,0 0-177-16,0 0-35 0,8 9-7 0,-5 4-2 15,8-1 139-15,-1 1 27 0,4 2 6 0,0 4 0 16,4-6 16-16,0 2 4 0,3-2 0 0,4-7 0 0,-4 4 51 0,3-4 13 0,-2-3 0 0,2 0 0 15,1-3 48-15,0 0 13 0,-4-3 3 16,0 3 0-16,0-3 0 0,-3 6 0 0,-4-3 0 16,0 3 0-16,0-6 0 0,-3 3 0 0,-1-6 0 0,1 6 0 15,-4 0-52-15,0 0-12 0,0 6 0 0,0 0 0 16,4 1 0-16,-4 2 0 0,3 0 0 0,1 1 0 16,0 5-48-16,3 1-13 15,0-3-3-15,0 2 0 0,0-2-51 0,7-1-10 16,-7 1-3-16,11-4 0 0,3 1 103 0,-3-4 25 0,3 0 0 0,4 1 0 15,3-4 46 1,-3-3 14-16,3 3 4 0,0-3 0 0,-3 6-52 0,3-9-12 0,1 3 0 0,3 3 0 16,-1-3 18-16,5 3 1 0,-5-3 0 0,5 3 0 15,-1-3-19-15,-3 0 0 0,3 0 0 0,-3 0 0 16,3 0 0-16,-3-3 0 0,0 3 0 0,3 0 0 16,-3-3 0-16,0 3 0 0,-4 0 0 0,1 0 0 15,-8 0 10-15,0-3-2 0,0 0 0 0,-7 3 0 16,1 0 10-16,-8 3 2 0,3 0 0 0,-6 0 0 15,-1 0-29-15,-3 1-6 0</inkml:trace>
  <inkml:trace contextRef="#ctx0" brushRef="#br0" timeOffset="112055.8">27097 8393 1267 0,'0'0'56'0,"0"0"12"15,0 0-55-15,0 0-13 0,0 0 0 0,0 0 0 16,0 0 105-16,0 0 19 0,0 0 3 0,0 7 1 16,0 2-103-16,-4 0-25 0,4 4 0 0,0 0 0 15,0-1 0-15,0 4 0 0,0-1 0 0,4 4 0 16,-4-3 0-16,3 0 0 0,1-1 0 0,3 4 0 16,0-6 0-16,-3-1 0 0,6-2 0 0,-3-4 0 15,0 0 0-15,4 0 0 0,-1 4 0 0,1-10 0 16,3 6 0-16,4-6 0 0,-1-6 0 0,1 6 0 15,3-10-46-15,-3 4-14 0,3-3-4 0,0-4 0 0,4 4 52 0,-4-4 12 0,4 1 0 0,3 2 0 16,-7 1 0-16,4-1 0 0,0 4 0 0,-1 0 0 16,1 3 48-16,-4 3 13 0,4 0 3 0,-4 0 0 15,0 3-52-15,4 0-12 0,-4 0 0 0,4 0 0 16,-4 0 0-16,4 1 0 0,-1 2 0 16,4-3 0-1,1-3-48-15,2 3-13 0,1-3-3 0,3-3 0 0,1 0 40 0,3 0 7 0,3-4 1 0,0 1 1 16,1 0-12-16,2-3-2 0,1-1-1 15,4 4 0-15,-1-4 30 0,-3 4 0 0,3 0 0 0,1 0 0 16,-4-1 55-16,-1 1 17 0,-2 0 3 0,-1 3 1 16,0-7-10-16,-6 7-2 0,6 0 0 0,-10-3 0 15,-4 3-35-15,4-1-7 0,-4 1-2 0,-3 3 0 16,-8-3-11-16,8 0-9 0,-7 3 12 0,-1-3-12 16,-6 3 0-16,-4 0-16 0,0 0 2 0,4 0 0 15,-11 0-23-15,0 0-5 0,0 0-1 0,0 0 0 16,0 0 15-16,0 0 2 0,0 0 1 0,0 0 0 15,0 0 40-15,0 0 8 0,0 0 1 0,0 0 1 16,0 0-25-16,0 0 0 0,0 0 0 0,0 0 0 16,0 0 56-16,0 0 7 0,0 0 1 0,0 0 0 15,0 0-64-15,0 0-20 0,0 0 0 0,0 0 0 16,0 0 32-16,0 0 7 0,0 0 1 0,0 0 0 16,0 3-68-16,0-3-12 0,0 0-4 0,0 0 0 15,0 0 52-15,0 0 12 0,0 0 0 0,0 0 0 16,0 0-54-16,0 0-8 0,0 0-2 0,0 0 0 0,0 0 52 0,0 0 12 0,0 0 0 15,0 0 0 1,0 0-54-16,0 0-8 0,0 0-2 0,0 0 0 16,0 0 0-16,0 0 0 0,0 0 0 0,0 0 0 15,0 0 0-15,0 0 0 0</inkml:trace>
  <inkml:trace contextRef="#ctx0" brushRef="#br0" timeOffset="114429.88">29806 3878 874 0,'0'0'19'0,"0"0"4"0,0 0 1 0,-3-6 1 0,-1 0-25 0,1-1 0 0,-1 4 0 0,1-3 0 16,-1 0 66-16,4 6 8 0,0 0 2 0,0 0 0 16,0 0-4-16,0 0 0 0,-3-3 0 0,3 3 0 15,0 0-16-15,0 0-3 0,0 0-1 0,0 0 0 0,-8 0-38 0,5 3-14 16,3-3 9-16,-7 3-9 15,3 6 0-15,1 1 0 0,-1-1 0 0,1 7 0 0,-1-1 12 0,1 1-2 16,-1 3-1-16,4 0 0 0,-3 6 2 0,3 3 0 16,0 3 0-16,0 10 0 0,0 9-11 0,0 1 0 15,0 8 0-15,0-2 0 0,3-4 0 0,-3 6 0 16,-3 7 0-16,3 6 0 0,0 7 0 0,-4-1 0 16,4-3 0-16,-3 7 0 0,3 6 0 0,-4 3 0 15,1 0 0-15,-1 3 0 0,4 9 0 0,4 1 0 16,-4-1 0-16,0 4 0 0,3 6 0 0,1-1 0 15,-1-2 0-15,4 6 0 0,-3 3 34 0,3-3 5 16,-4 0 1-16,1 7 0 0,-4-4-32 0,3 0-8 0,1-3 0 16,-1 3 0-16,-3-9 0 0,0-4 8 0,0-2-8 15,0 12 8-15,0-9 9 0,-7-4 3 0,11-3 0 0,-8 7 0 16,4-7 16-16,-7-6 3 16,7 0 1-16,-7 7 0 0,4-13-16 0,-1-7-4 0,1-3 0 15,-1 4 0-15,1-13-9 0,-1-6-3 0,1-7 0 16,-1 1 0-16,0-10-8 0,4-10 0 0,-3-2 0 0,-1-7-11 15,1-6 19-15,3-3 3 0,-4-10 1 0,4 1 0 16,0-4-26-16,0-6-5 0,0 0-1 0,-3-13 0 16,-1-9-156-16,1-6-32 15,-4-35-7-15,3 1-1 0</inkml:trace>
  <inkml:trace contextRef="#ctx0" brushRef="#br0" timeOffset="115677.45">29556 3863 1105 0,'0'0'24'0,"0"0"4"0,0-7 2 0,0 1 2 0,0 0-32 0,3-1 0 0,4-2 0 0,4 0 0 16,3 2 32-16,4-2 0 0,6 0 0 0,1-1 0 15,10-2-44-15,1 2-10 0,6 1-2 0,11-1 0 16,-4 1-36-16,11 3-7 0,-10-4-1 0,10 4-1 0,0 0 59 15,3-4 10-15,11 4 0 0,-3-3 10 0,3 2 37 0,10 1 7 16,-2-3 2-16,16-1 0 0,-9 4-36 0,2-6-6 16,5-1-2-16,13 7 0 0,-14-7-3 0,0 4-1 15,8-1 0-15,-1 1 0 0,-7 3-8 0,-3-1-11 16,-7 1 3-16,10 3 0 0,-18 0 57 0,-2 3 12 16,-5-6 3-16,-3 6 0 0,-7 0 7 15,-7 0 1-15,-4 0 1 0,-6 6 0 0,-1-6-51 0,-7 3-10 16,1 0-3-16,-12 0 0 0,5 0-9 0,-5 1 0 15,1-1 0-15,0 0-11 16,-8 0-37-16,-6 0-8 0,3 0-2 0,-3-3 0 0,-4 3 42 0,0 0 16 0,-4-3-11 16,-3 0 11-16,7 4 33 0,-7-4 13 0,0 0 2 0,7 3 1 15,-7 0-8-15,0 3-1 0,4-3-1 0,3 4 0 16,-7-1-15-16,0 0-2 16,0 4-1-16,0 2 0 0,0-6-13 0,0 7-8 0,0 3 8 0,0-1-8 15,0 4 0-15,-7 3 0 0,7 3 0 0,-4 0 0 16,4-3 0-16,-3 9 0 0,-1-2 0 0,4 2-8 15,0 7 8-15,-3-1 0 0,3 7 0 0,-4 22 0 16,4-3 0-16,-3 3 0 0,3 6 0 0,-4-3 0 16,1 9 0-16,3 0 0 0,-4 4 0 0,4 3 0 15,-3-1 0-15,-4 4-10 0,3 3 10 0,4 0-10 16,-4 0 10-16,1 3 12 0,-1 0-2 0,1 3-1 16,-4 0-9-16,3 4 0 0,-3-1 0 0,-3 4 0 15,3 2 0-15,-4 4 0 0,4 0 0 0,-4-4 0 16,1 7 0-16,-1-6 0 0,1-4 0 0,-1 1 0 15,0-4 8-15,-3 4 0 0,7-7 0 0,-3 0 0 16,-1 0-8-16,1-3 0 0,2 0 0 0,-2 0 0 16,-1-3 12-16,4-6 0 0,-3 0 0 0,-1-1 0 15,4-5-2-15,-4 2 0 0,4-6 0 0,-3 1 0 16,-1-4 10-16,4-3 1 0,-3-3 1 0,3 3 0 16,3-13-22-16,-3-3-15 0,3-3 3 0,-3-6 0 15,4-6 12-15,-1-7 16 0,1-2-3 0,3-7-1 16,0-1 10-16,0-8 2 0,0 0 0 0,-4-4 0 15,4-3 19-15,0 1 4 0,0-7 1 0,0 0 0 16,0 0-31-16,0 0-5 0,0 0-2 0,0 0 0 0,0 0-10 0,-10 3 12 0,10-3-12 16,-11 0 12-16,1 0-12 15,-5-3 0-15,1 3 0 0,0-4-11 0,0 1-10 0,-7 3-3 16,7-3 0-16,-7 0 0 0,-1 3 24 0,-2-3 0 0,-1 3 0 16,-3 3 8-16,0-3-8 0,-8 0-11 0,1 0 3 0,3 6 0 15,-3-6 8-15,0 0 11 0,-1 0-3 0,1 7 0 16,-7-4 0-16,-4 0 0 0,0 3 0 0,0-3 0 15,-7 3-8-15,4-2 0 0,-7 2 0 0,17 0 8 16,-7 0-8-16,0 1 0 0,-3-1 0 0,-4 3 0 16,3 1 0-16,1-4 0 0,0 3 0 0,-18 4 0 15,14-4 0-15,0-2 0 0,-4-1 0 0,4 0 0 16,-3 0 0-16,10 1 0 0,4-1 0 0,-1 0 0 16,5 1 0-16,-1-1 0 0,11 0 0 0,-8-3 8 15,4 7-8-15,4-7 0 0,-3 0 0 0,2 0 0 16,1 0 0-16,0 0 0 0,3 0-9 0,0-3 9 15,4 4-32-15,0-4-4 0,0 3 0 0,3-3 0 16,4 0 0-16,-3-3 0 0,6 3 0 0,-3-4 0 16,3 1-124-16,-3 0-26 0,4-3-5 0,-1 0-517 15</inkml:trace>
  <inkml:trace contextRef="#ctx0" brushRef="#br0" timeOffset="116562.07">30663 2724 1026 0,'0'0'28'0,"0"0"8"0,0 0-28 0,0 0-8 0,0 0 0 0,0 0 0 16,0 0 78-16,0 0 14 0,0 0 4 0,0 0 0 15,0 0-26-15,0 0-5 0,0 0-1 0,0 0 0 16,0 0-25-16,0 0-6 0,0 0-1 0,0 0 0 15,0 0 7-15,0 0 1 0,0 0 0 0,4 7 0 16,0 2-32-16,3 13-8 0,0-3 0 0,3 12 0 16,1 7 0-16,-1-1 0 0,1 14 0 0,0-4 0 15,-4 0 0-15,3 0 0 0,-3 0 0 0,0 3 0 32,0 0-32-32,0-3-7 0,-3 0-1 0,3 0-1 0,-3-6 20 0,-1-3 4 0,1-10 1 0,-4 6 0 15,0-15 16-15,0 6-8 0,0-9 8 0,-7-4 0 16,7 1 0-16,-4-4 8 0,4-2 0 0,0-1 1 15,-7-3 27-15,0-3 6 0,-4 0 1 0,4-6 0 16,-3-1-25-16,3 1-5 0,-11-3-1 0,4-4 0 16,3 1 15-16,1-1 2 0,-4-3 1 0,3 1 0 15,-3-1 45-15,3 0 9 0,-3 1 1 0,4-1 1 0,-1 7-43 0,4-4-9 16,0 7-2-16,3 0 0 0,-3 6-32 0,7 0 0 16,0 0 0-16,0 0 0 15,-3 6-19-15,3 6-10 0,3 4-3 0,4-3 0 16,4 5-25-16,0-2-6 0,6-3-1 0,-3 2 0 15,11-2 22-15,-7-4 4 0,6-2 1 0,5-1 0 0,-12-3 27 0,8-3 10 16,0-3 0-16,-1 0-9 0,1-4 9 0,-4-2 0 16,4 6 0-16,-8-7 0 15,8 1-165-15,0-3-31 0,28-7-7 0,-18-10-1 0</inkml:trace>
  <inkml:trace contextRef="#ctx0" brushRef="#br0" timeOffset="117430.3">29778 1915 1242 0,'0'0'52'16,"0"0"-41"-1,0 0 86-15,0 0 18 0,0 0 3 0,0 0 1 16,0 0-37-16,0 0-7 0,0 0-2 0,0 0 0 16,0 0-23-16,0 0-5 0,0 0-1 0,0 0 0 15,0 10-35-15,0-4-9 0,4 3 0 0,-1 7 0 16,1 9-24-16,-1 0-6 0,4 7-2 0,0 2 0 0,0-2 32 0,0-1 0 0,-3 7 0 15,6-7 0-15,-3 3 0 0,-3 1 0 16,3-4 0-16,0 1 0 16,0 5-29-16,0-15-3 0,4 6-1 0,-4-6 0 15,0 3-163-15,0-6-32 0</inkml:trace>
  <inkml:trace contextRef="#ctx0" brushRef="#br0" timeOffset="117826.65">30141 1953 1485 0,'-3'-22'31'0,"3"16"7"0,0-4-30 0,0 4-8 0,-4-3 0 0,4 9 0 16,0-7 87-16,0 7 16 0,0 0 3 0,0 0 1 16,0 0-34-16,0 0-6 0,0 0-2 0,0 0 0 15,0 0-53-15,0 0-12 0,0 0 0 0,0 0 0 16,-3 10-28-16,-1 2-5 0,4 4-2 0,0 6 0 15,0 6 5-15,4 0 1 0,-4 4 0 0,7 2 0 16,-4-9 1-16,4 4 0 0,4-4 0 0,0-3 0 16,-1 0 4-16,4 0 0 0,0-10 1 0,-3 1 0 15,3-4 7-15,-3 0 2 0,3 1 0 0,0-10 0 16,0 3 14-16,-3-3 10 0,-1-3-2 0,4 3 0 16,-3-10 24-16,-4 4 4 0,7-3 0 0,-7-4 1 15,0 4-6-15,0-7-2 0,0-3 0 0,-3 1 0 0,-1-1-4 16,1-3-1-16,-4-6 0 0,0 2 0 15,-4 5 0-15,-3-1-1 0,0-4 0 0,0 5 0 16,-3 8-3-16,-1-9 0 0,0 6 0 0,1 7 0 0,-4-4-20 0,-4 7 0 16,4 0 0-16,-4 0 0 15,1 6-56-15,-1 0-7 0,0 3-1 0,1 3-320 16,-1 0-65-16,4 7-13 0</inkml:trace>
  <inkml:trace contextRef="#ctx0" brushRef="#br0" timeOffset="118063.5">30600 2044 1713 0,'0'0'48'0,"0"0"12"16,0 0-48-16,0 0-12 0,0 6 0 0,-4 4 0 15,1 5 8-15,-1-2 0 0,-3 6 0 0,4 3 0 16,-4-7-8-16,0 7 0 0,3-3 0 0,1 0 0 16,-1 3 0-16,1-10-11 0,-4 10 3 0,7-9 0 15,0 3-100-15,0-4-20 0,0 1-4 0</inkml:trace>
  <inkml:trace contextRef="#ctx0" brushRef="#br0" timeOffset="118709.75">30900 1834 1569 0,'0'0'66'16,"0"0"-53"-16,0 0 28 0,0 0 6 0,-4 6 1 0,1 7 0 15,-1-4-48-15,-3 7-13 0,4-1-1 0,-4 7 0 16,3-3 14-16,-3 0-9 0,3 6 9 0,1-9-8 15,-1 6 8-15,1-7 0 0,3 4 0 0,0-3 0 16,0 0 0-16,0-7 0 0,0 0 0 0,3-2-8 16,1-1 0-16,-1-6 0 0,5 0 0 0,-1-3 0 15,3-7 30-15,1 1 6 0,-1-4 2 0,1 1 0 16,3-1 11-16,-3-2 3 0,3-4 0 0,0 0 0 16,0 0-8-16,-3 0 0 0,3 4-1 0,0-4 0 15,-4-9 21-15,1 12 5 0,-4 4 1 0,0-1 0 16,0 4-31-16,0 2-7 0,-3 4 0 0,-1 0-1 15,1 0-43-15,-4 3-9 0,7 3-2 0,0 0 0 16,-4 0-1-16,4 4-1 0,0 2 0 0,4-3 0 16,-4 1 9-16,4 5 1 0,3-9 1 0,-4 3 0 15,8-2 22-15,-4-1-11 0,4 3 11 0,-1-6-8 16,-2 0 8-16,-1-3 0 0,3 0 0 0,-3 0 0 16,-3-1 0-16,3 1 0 0,0-3 12 0,-3 3-4 15,-4 0 8-15,3-7 3 0,-3 4 0 0,1 3 0 16,-1-3-8-16,0-1-2 0,0 4 0 0,-4 0 0 15,1 0-9-15,3 0-11 0,-7 3 3 0,3 0 0 16,4 0-45-16,-3 0-9 0,3 0-2 0,-3 0 0 16,3 6-32-16,0-3-6 0,3 4-2 0,-3 2 0 0,4-3 64 0,-1 1 13 0,1 2 3 0,0-6 0 15,-1 0 24-15,4 0 0 0,-3-3 0 0,-1 3 0 16,5-6 0 0,-1 3 8-16,0-3 0 0,0 0 0 0,4-3 38 0,-1-4 8 0,1-2 2 0,3 2 0 15,-3-2-28-15,-1-1-4 0,1-2-2 0,0 2 0 16,-4 4 42-16,-4-7 8 0,4 7 1 0,-7-4 1 15,0 4 27-15,1 6 6 0,-8-7 1 0,0 10 0 16,0 0-26-16,0-6-5 0,0 6-1 0,-8-6 0 16,5 2-76-16,-8-2 0 0,1 6-16 0,-1 0 3 15,1 6-148-15,-5 1-30 16,1-1-5-16,-3 7-2 0,3-4 62 16,-4 7 12-16,4-4 2 0</inkml:trace>
  <inkml:trace contextRef="#ctx0" brushRef="#br0" timeOffset="119462.76">29700 4361 468 0,'4'-6'10'0,"-1"0"2"0,4-10 1 0,-3 3 0 0</inkml:trace>
  <inkml:trace contextRef="#ctx0" brushRef="#br0" timeOffset="119985.89">29676 3772 787 0,'0'0'22'0,"0"0"6"0,0 0-28 0,0 0 0 0,0 0 0 0,0 0 0 15,0 0 0-15,0 0 0 0,0 0 0 0,0 0 0 16,0 0 0-16,0 0 0 0,0 0 0 0,0 0 0 0,0 0 0 0,0 0 0 15,0 0 0-15,0 0 0 0,0 0 0 0,0 0 0 16,0 0 0-16,0 0 0 0,0 0 56 0,0 0 7 16,0 3 1-16,0-3 0 0,0 0-52 0,0 6-12 15,0-6 0-15,3 9 0 16,-3-9 28-16,0 0 4 0,0 0 0 0,0 7 0 0,0-1-20 0,0-6-3 16,0 3-1-16,0 3 0 0,0-6-8 0,0 7-11 15,-3-1 3-15,3-3-324 16,0 3-64-16</inkml:trace>
  <inkml:trace contextRef="#ctx0" brushRef="#br0" timeOffset="123080.6">11758 2351 1474 0,'0'0'41'0,"0"0"11"0,0 0-42 0,-3-6-10 0,3 6 0 0,-4-6 0 15,4 6 85-15,0 0 15 0,0 0 4 0,-3-7 0 16,3 1-18-16,0 6-3 0,-8-3-1 0,1 0 0 31,0-3-29-31,0 2-5 0,-3 4-2 0,-1 4 0 0,-3 2-30 0,3-3-7 0,-3-3-1 0,0 6 0 16,0 4-8-16,0-1-12 0,0 4 2 0,3-1 1 31,1 4-18-31,-1 0-3 0,4-1-1 0,4 1 0 0,-1 3 31 0,0-4 10 0,8 4 0 0,0-3 0 16,-1 0-21-16,8-1-4 0,-4-2-1 0,7 6 0 15,0-10 2-15,4 4 0 0,-1-1 0 0,4 1 0 16,-3-1 14 0,0-2-9-16,3 2 9 0,-4 1-8 0,1-7 8 0,0 3 0 0,-4-2 0 0,-4 2 0 15,1 0 0-15,-4 1-10 0,-3-4 10 0,-1 0 0 16,-6 4 0-16,-1 2 8 0,-3 4 0 0,-7-7 1 15,0 4 1-15,-4 3 0 0,1-1 0 0,-8 1 0 16,4 0 5-16,-1-1 1 0,-2-2 0 0,-1-4 0 16,4 1-16-16,3-4-8 0,-3 3 8 0,3-9-13 15,8 3-51-15,-4-3-11 0,3-3-1 0,4 0-1 16,0-6-34-16,4-4-6 0</inkml:trace>
  <inkml:trace contextRef="#ctx0" brushRef="#br0" timeOffset="123497.67">11991 2370 1558 0,'0'0'69'0,"0"0"15"0,0 0-68 0,7 3-16 0,-3-3 0 0,-1 6 0 16,4 7 0-16,4 3 0 0,-1 2 0 0,-3 4 0 16,4 0-20-16,-1 0-8 15,1 7-2-15,0-7 0 0,-1 3 40 0,-3-7 8 0,0 4 2 0,-3-6 0 16,-1 0-8-16,1-7-2 0,-1 7 0 0,-3-13 0 15,0 3 3-15,0-3 1 0,0 4 0 0,0-7 0 16,0 0 54-16,0 0 10 0,-7-4 2 0,0 1 1 16,-3-3-30-16,3 0-7 0,-11-7 0 0,7 1-1 15,-3-4-43-15,0-3 0 0,4 0-11 0,-4 1 3 16,7-7 16-16,-4 3 3 0,4 0 1 0,3-3 0 16,-3 3 12-16,4-4 4 0,-1 1 0 0,1 3 0 15,-1 1-4-15,4 2 0 16,4 3 0-16,-4-6 0 0,3 6-24 0,4 4 0 0,0-4 0 0,0 7 0 15,4-1-25-15,0 1-4 0,3 6-1 16,0-3 0-16,0-1 30 0,4 4 0 0,-1 3 0 0,1 0 0 16,-4 3 0-16,4 4 0 0,-1-1 0 0,-3-6 0 15,0 3-14-15,-3 3-3 0,-4 4-1 0,4-4 0 16,-8 6 7-16,-3-2 2 0,0-7 0 0,-3 6 0 16,-1 4 9-16,-6-4-13 0,-1 10 5 0,-3-6 8 15,0 2 0-15,-4 4 0 0,-3-6 0 0,3-1 0 16,1 1-60-16,-1-1-4 0,0-2 0 0</inkml:trace>
  <inkml:trace contextRef="#ctx0" brushRef="#br0" timeOffset="123995.47">12411 2132 1682 0,'0'0'35'0,"0"0"9"0,0 0-36 0,0 0-8 0,0 0 0 0,3 3 0 16,1 3 0-16,3 4-11 0,0 2 3 0,-4 1 0 16,8-1 8-16,-4 1 0 0,0 6 0 0,0-10 0 15,0 3 0-15,-3-2-10 0,3 2 10 0,-4-2 0 16,1-1 0-16,-1-2 11 0,-3-1 0 0,0-6 0 16,0 0 1-16,0 0 1 0,0 0 0 0,0 0 0 15,0 0 41-15,0 0 8 0,0 0 2 0,0 0 0 16,0 0-7-16,-3-6-1 0,-4-1 0 0,0-2 0 15,3-4-38-15,4 4-8 0,0-4-2 0,-7 1 0 16,7-4 2-16,0-3 0 0,0 4 0 0,0-7 0 16,0 6 18-16,0 3 3 0,4-5 1 0,-4 5 0 15,3 4-32-15,1 2 0 0,-4 1 0 0,7-3 0 16,-4 6-20-16,4 3-8 0,0 3 0 0,4 0-1 16,0 9 7-16,3-5 2 0,3 5 0 0,1 1 0 15,0 6-12-15,-1-7-1 0,4 4-1 0,-3 3 0 16,3-7 3-16,-3 1 1 0,0-4 0 0,-4 7 0 15,7-13-2-15,-14 3-1 0,7-3 0 0,-3 4 0 16,-4-4 11-16,0 0 2 0,0 0 1 0,0 0 0 0,-7-3-4 0,0 0-1 16,0 0 0-16,0 0 0 0,0 0 24 0,0 0 0 0,0 0 0 0,0 0 0 15,0 0 15-15,-11 0 7 0,1 0 2 0,-1-3 0 16,-3 3-15-16,0 0-9 0,-4-3 12 0,-3 3-12 16,0-3 40-16,0 0 2 15,3 3 0-15,-3-4 0 16,0 4-74-16,3 0-14 0,0 4-3 0</inkml:trace>
  <inkml:trace contextRef="#ctx0" brushRef="#br0" timeOffset="124444.51">12979 2006 1384 0,'0'0'39'0,"0"0"9"16,0 0-38-16,0 0-10 0,0 0 0 0,0 0 0 16,3 7 0-16,1 5 0 0,3-6 0 0,-4 4 0 15,4-1-14-15,0-2-5 0,1 11-1 0,-1-15 0 16,0 4 20-16,0-1 0 0,0 3-8 0,-4-2 8 15,4-7 14-15,-3 0 6 0,-4 0 2 0,3 0 0 16,-3 0 34-16,7 0 6 0,-3-3 2 0,3-1 0 16,-3-5 16-16,-1 3 3 0,4-1 1 0,-3 7 0 0,-1-6-32 15,1-3-7-15,-1 3-1 0,4-1 0 0,-7 7-44 0,4 0 0 0,3-6 0 0,-4 12 0 32,4-6-38-32,1 7-4 0,-1 2-1 0,0 3 0 15,0-8 2-15,3 8 0 0,-3-2 0 0,0 2 0 0,0 1 27 0,0-4 6 0,1-3 8 0,-1 1-13 16,0-1 13-16,0-6 0 0,0 3 0 0,0-6 0 15,0 3 0-15,3-3 15 0,-2 0-3 0,2-4-1 16,-3 4 5-16,0-3 0 0,0 3 1 0,0 3 0 16,0 0-17-16,-3-3 0 0,-1 3 0 0,1 0 0 15,-1 9-110-15,-3 0-29 0,4 7-5 0</inkml:trace>
  <inkml:trace contextRef="#ctx0" brushRef="#br0" timeOffset="124790.79">12319 3373 1836 0,'-4'-3'52'0,"-3"-3"12"0,0 0-52 16,0 3-12-16,4-1 0 0,3 4 0 0,-7-3 39 0,7 3 5 0,0 0 0 0,0 0 1 15,0 0-20-15,0 0-4 0,0 0-1 0,0 7 0 31,3 5-50-31,4 4-10 0,4 3-3 0,-1 6 0 0,1 0 27 0,3 3 4 0,-3-3 2 0,3 6 0 32,0 1-49-32,-3-7-9 0,-1 0-3 0</inkml:trace>
  <inkml:trace contextRef="#ctx0" brushRef="#br0" timeOffset="125098.65">12418 3583 1094 0,'0'0'46'15,"0"0"-37"1,0 0-9-16,0 0 0 0,0 0 0 0,7-3 0 16,0 0-49-16,3-3-12 0,1 3-3 0,3-3 0 15,4-4 103-15,-1-9 20 0,1 7 4 0,0-4 1 16,3-3 0-16,-3 4 0 0,-1-7 0 0,1 3 0 16,-4 0 0-16,0 0 0 0,-3 0 0 0,-1 1 0 15,-3-1 0-15,-3 6 0 0,-1 1 0 0,-3 2 0 16,0-5 48-16,0 5 9 0,-3 4 3 0,3 0 0 15,0 6-55-15,0 0-10 0,0 0-3 0,0 0 0 16,0 0-39-16,0 0-8 0,0 0-1 0,-4 6-8 16,8 3-28-16,-4 7-13 0,7 3-3 0,-4 0 0 15,4 3 7-15,0 0 1 0,4 6 0 0,0-3 0 16,-1 0-6-16,-3-3-1 0,0 3 0 0,0-6 0 16,4 0-68-16,-7-4-13 0,3-2-4 0</inkml:trace>
  <inkml:trace contextRef="#ctx0" brushRef="#br0" timeOffset="125560.66">12883 3351 1824 0,'0'-3'38'0,"0"3"8"0,0 0-37 0,0 0-9 0,0 0 0 0,0 0 0 16,4 0 0-16,-1 10 0 0,5-1 0 0,-5 4 0 16,4 6-49-16,0-1-12 0,4 1-3 0,-8 3 0 15,4-3 103-15,0 0 20 0,-3-4 4 0,-1 1 1 16,1-3-52-16,-4-4-12 0,4-3 0 0,-4 1 0 15,0-7 0-15,0 0 0 0,0 0 0 0,0 0 0 16,0 0 0-16,0 0 0 0,0 0 0 0,-8-10 0 16,5 4 0-16,-8-13 0 0,1 0 0 0,-1-6 0 15,1 3-100-15,3-3-22 0,-4-3-5 0,4 0-1 16,0-1 154-16,0-2 30 0,3 3 7 0,-3-3 1 16,4 5 21-16,-4 1 5 0,7 3 1 0,-4 4 0 15,4 2-28-15,4 0-6 0,-4 7-1 0,3 3 0 16,1-1-44-16,-1 4-12 0,4 3 0 0,0 0 0 15,4 3-20-15,-1 0-7 0,5 4-1 0,2 2 0 16,1 1 13-16,3 2 3 0,-7 1 0 0,7-1 0 16,-3 7 12-16,0-13-9 0,-1 7 9 0,-3-1-8 0,8-2 8 0,-8 2 0 15,0-2 0-15,0-1 0 0,0-3 0 0,-3 4 0 0,-1-4 0 16,-3 0 0-16,0-3 0 0,-3 1 0 0,3-1 8 0,-7-3-8 16,0 0 11-16,0 0-3 0,0 0 0 0,0 0 0 15,0 0 4-15,0 0 1 0,-11 0 0 0,1 0 0 16,-1 0 41-16,-7 0 8 0,4 0 2 0,-7-3 0 15,7 3-64 1,-7 0 0-16,3 0-9 0,1 0 0 0,3 3-3 0,3 0 0 0,0 0 0 0,-3 0 0 16,7 3-229-16,0 1-47 0</inkml:trace>
  <inkml:trace contextRef="#ctx0" brushRef="#br0" timeOffset="125893.9">13201 3201 1804 0,'0'0'37'0,"0"0"10"16,0 0-38-16,0 0-9 0,0 0 0 0,0 0 0 15,0 0 57-15,0 0 10 0,0 0 1 0,3-6 1 16,5 6-33-16,-5 6-8 0,4-3 0 0,-3-3-1 16,3 3-27-16,0 4-9 0,0-1 0 0,0 0 0 15,0-3 9-15,4 3 0 0,-4-2 0 0,0-4 0 16,3 3 0-16,-3-6 0 0,4 3 0 0,-4-4 0 15,0-2 8-15,0 3 0 0,0-3 0 0,0-7 0 16,0 10 3-16,0-6 1 0,0-1 0 0,0 4 0 0,-3-7-4 0,3 10 0 16,0-6 0-16,0 0 0 15,0 2-8-15,-3 7 10 0,3-6-10 0,0 6 10 16,0-3-10-16,0 6-16 0,0-3 4 0,3 0 1 0,-2 6-9 0,-1 1-3 0,3 2 0 16,1-3 0-16,3 4 6 0,-7-1 1 15,4 4 0-15,-1-1 0 0,1 1 0 0,-1-4 1 0,4 0 0 16,-3 7 0-1,-4-10-80-15,4 1-16 0,-4 2-3 0</inkml:trace>
  <inkml:trace contextRef="#ctx0" brushRef="#br0" timeOffset="126201.96">12252 3505 1314 0,'0'0'37'0,"0"0"8"16,4 3-36-16,3 4-9 0,-4-4 0 0,4 6 0 15,0 0 0-15,0 4 0 0,4 3 0 0,-1 2 0 0,1 4 0 0,3 0 0 0,-3 7 0 0</inkml:trace>
  <inkml:trace contextRef="#ctx0" brushRef="#br0" timeOffset="126983.17">14390 2028 702 0,'0'0'14'0,"7"0"5"0,3 0-19 16,1 0 0-16,3 0 0 0,0-3 0 0,4 3 52 0,3-6 8 0,0 3 0 0,7 0 1 15,-3-1 16-15,3 1 3 0,4-3 1 0,0 3 0 16,3-3-7-16,0 3-2 0,4-1 0 0,-3 1 0 16,-1 0-49-16,0-6-11 0,-3 6-1 0,0-4-1 15,-4 1-10-15,0 6-11 0,-3-6 3 0,-4 3 0 16,0-1 17-16,-3 1 4 0,-4 3 1 0,0-3 0 16,-4 3 3-16,-2-3 1 0,-5 3 0 0,1 0 0 15,-4 0 13-15,0 0 2 0,0 0 1 0,0 0 0 16,0 0 23-16,0 0 5 0,0 0 1 0,-7-3 0 15,-1-6-24-15,1-1-5 0,-3 4-1 0,-1-4 0 16,1 4-20 0,-1 3-4-16,4-9-1 0,-4 5 0 0,1 1 13 0,-1 0 3 0,4-1 0 0,-3 1 0 15,3 0 22-15,0 6 5 0,7 0 1 0,-8-6 0 16,8 6-23-16,-7-7-4 0,7 7-1 0,0 0 0 16,0 0-24-16,0 0-14 0,0 0 2 0,0 0 0 15,0 0-7-15,0 0-1 0,7-3 0 0,1 0 0 16,2 3-16-16,4 0-3 0,4 3-1 0,3-3 0 15,0 3 26-15,4-3 5 0,3 7 1 0,0-4 0 16,1 0 0-16,-1-3 0 0,-4 3 0 0,5 0 0 16,-5 0-2-16,-2-3 0 0,-1 3 0 0,-4 1 0 15,1-4 10-15,-7 3 0 0,-4 0 0 0,0 0 0 16,0 3 0-16,-7-3-16 0,0 7 2 0,0-4 1 16,-7 3-21-16,0 4-4 0,0 6-1 0,-8-7 0 15,1 7 12-15,-3 6 3 0,-1-6 0 0</inkml:trace>
  <inkml:trace contextRef="#ctx0" brushRef="#br0" timeOffset="128243.85">16891 1386 1720 0,'0'0'36'0,"0"0"8"0,0 0-35 16,0-10-9-16,0 7 0 0,0 3 0 0,0 0 109 0,0-6 20 0,0 6 4 0,0 0 1 16,0 0-59-16,0 0-12 0,0 0-3 0,-11-3 0 15,4 3-48-15,0 3-12 0,-3 0 0 16,3 0 0-16,0 3 0 0,0 4-16 0,0-4 3 0,-1 3 1 16,5 7 12-16,-1 0 0 0,4-4 0 0,0 4 0 15,4 0-30-15,-1-1-3 0,5 1-1 0,2 0 0 16,-3-1 13-16,7-5 2 0,-3 5 1 0,3-5 0 15,0 2 8-15,0-5 2 0,0-1 0 0,-3 3 0 16,-1-2 8-16,-3-1 0 0,1 0 0 0,-5 0 0 16,-3-3 8-16,4 4 3 0,-8-1 1 0,1 3 0 15,-5 1-12-15,-2 6-17 0,-4-7 4 0,-4 7 1 16,4-4 0-16,-7 1 0 0,3-1 0 0,-3 1 0 16,3-4-23-16,1 1-4 0,-1-4-1 0,8 0 0 15,-5 0-75-15,8-2-15 0,0-1-3 0,7-3-1 16,0 0-86-16,0 0-18 0,7-7-3 0,0 1-1 15,8 0 162-15,-1-4 32 0,3-2 6 0,5-1 2 16,2 1 40-16,-3-4 16 0,8 4-1 0,-5-7 0 16,1 6 59-16,0-6 12 0,-1 4 2 0,5 2 1 15,-8-6 6-15,0 4 1 0,4 5 0 0,-11-5 0 16,-4 5 25-16,1 1 6 0,-4 3 1 0,0-1 0 16,-3 7 4-16,-4 0 2 0,0 0 0 0,0 0 0 0,0 0-62 15,0 0-12-15,0 0-2 0,0 0-1 16,0 0-46-16,0 0-11 0,0 3 0 0,0 4 0 15,0 2-37-15,0-3-7 0,3 1-2 0,1 2 0 16,-1-3 5-16,4-3 1 0,-3 4 0 0,6-4 0 0,-3 0 22 16,4 0 5-16,-4 0 1 0,4-3 0 15,-4-3 20-15,3 0 4 0,1-3 0 0,3-1 1 0,-11 4 8 0,4-3 2 0,1-3 0 0,-1-1 0 16,-4 4-9-16,-3 0-2 0,0-1 0 0,0 7 0 16,0-3 16-16,0 3 4 0,0-6 0 0,0 6 0 15,-7-3-4-15,0-7 0 0,0 7 0 0,0 3 0 16,0 0-44-1,-4 0-10-15,4 3-2 0,0-3 0 0,0 4-44 0,7-4-8 0,0 0-3 0,0 0 0 16,0 0-98-16,0 0-20 0,0 0-4 0,0 0-1 16,0 0 118-16,7-10 24 0,0 1 5 0,7-7 1 15,0 0 43-15,1-2 15 0,2 2-9 0,1-9 9 16,-1 3 0-16,5 3 0 0,-5-3 12 0,1 6-4 16,-4-9 28-16,0 7 7 0,-3-8 1 0,-1 5 0 15,-6 5 122-15,3 3 25 0,-4-2 5 0,-3 2 0 16,0 1-48-16,-3 2-9 0,3 1-3 0,-4 2 0 15,1 4-61-15,3 3-13 0,0 0-2 0,0 0-1 16,0 0-77-16,0 0-15 0,0 0-3 0,0 0-1 16,0 7-19-16,3 5-3 0,1 4-1 0,-1 3 0 15,4-4 20-15,0 10 4 0,4-9 1 0,0 0 0 16,-1 6 22-16,4-16 4 0,0 7 1 0,1-7 0 16,-5 3 8-16,4 1 0 0,-3-7 8 0,3-3-8 15,-3 0 0-15,-1 0 0 0,1 0 0 0,-1-3 0 0,4-1 0 16,1-5 0-16,-1 0 0 0,3 2 0 0,1-5 0 0,0 2 0 0,3-5 0 15,0 2 0-15,0 1 0 0,0 2 0 16,0-5 0-16,1 5 0 0,-5 1 0 0,4 3 0 0,-3 2 0 0,0 1 0 31,-4 3-21-31,3 3-9 0,-3-3-2 0,1 7 0 0,-5 5 10 0,4-2 2 0,-3 8 0 0,-1-8 0 16,1 5-26 0,3-2-5-16,-7 0-1 0,4-4 0 0,-1 0-9 0,-3 1-3 15,4-1 0-15,0 4 0 0,-4-10 10 0,0 6 2 0,0-2 0 16</inkml:trace>
  <inkml:trace contextRef="#ctx0" brushRef="#br0" timeOffset="128781.64">18274 984 1896 0,'-21'-31'40'0,"14"15"8"16,-4 4-39-16,0-1-9 0,1 0 0 0,-4-5 0 15,-4 2 0-15,1 0 0 0,-1 1 0 0,-7-7 0 16,-3 6 11-16,0 0 3 0,-4-2 1 0,-7 5 0 16,4-6 2-16,-7 4 1 0,-8 8 0 0,1 1 0 15,-4-3-6-15,-4 2 0 0,1 7-1 0,-4 0 0 16,-3 3 8-16,-1 7 1 0,-3 2 1 0,0-2 0 16,0 9-21-16,-4 6 0 0,4-3 0 0,-3 6-8 15,3 3 8-15,0-3 12 0,0 4-2 0,3 12-1 16,4-7-9-16,0 10 0 0,0 10 0 0,0 2 8 15,7-2-8-15,8 5-16 0,2 1 4 0,1 6 1 16,10-6 1-16,4 0 0 0,0-1 0 0,7 4 0 0,6-6-6 0,8-7-2 0,4 0 0 0,6 4 0 31,8-7-11-31,7-3-3 0,-1 3 0 0,15-9 0 16,0-3 0-16,7-4 0 0,6-6 0 0,5-3 0 0,3-6 32 0,3-3 0 0,8-13 0 0,3 0 0 16,0-3 0-16,3-6 0 0,4 3 0 0,4-16 0 15,-4-3 0-15,0-6 0 0,0 3-8 0,4-16 8 16,-4 6 12-16,-4-2 6 0,5 2 1 0,6-9 0 15,-11 7 2-15,1-1 1 0,-4 4 0 0,7-7 0 16,-11-6-22-16,1 0 0 0,-8-3 0 0,8-4 0 16,-8 4 0-16,1 0-8 0,-1 3 0 0,-3-6 0 15,-11 6-16 1,-3-7-4-16,-4 7 0 0,-3-3 0 0,-7 6 45 0,-4 3 9 0,-7 4 2 0,-3 5 0 16,-1 4 34-16,-6 3 7 0,-4 6 2 0,-7 4 0 15,-4-4-21-15,-3 3-4 0,-3 4-1 0,-12-4 0 16,-2 3-45-16,-8 1-23 0,-7 2 3 0,-7-2 0 15,0 9-53-15,-7 3-11 0,0 3-1 0</inkml:trace>
  <inkml:trace contextRef="#ctx0" brushRef="#br0" timeOffset="130147.61">11483 3082 566 0,'18'-6'24'16,"-1"-1"-24"-1,1-2 25-15,3 6 1 0,4-10 0 0,-4 1 0 16,7 5 8-16,-3-2 2 0,3 0 0 0,0-4 0 15,4 0 47-15,0 1 9 0,-1 3 3 0,1-10 0 16,3 3-50-16,1 0-9 0,-1-2-3 0,0 2 0 16,4 0-1-16,3-3 0 0,4 1 0 0,-3 5 0 15,-1-9-32-15,0 6 0 0,4 4 0 0,0-7 0 16,0-3 0-16,0 3 0 0,0 4 0 0,7-4 0 16,-4-6 13-16,0 3-4 0,4 0-1 0,4-3 0 15,-8 0-8-15,4 0 0 0,0-1 0 0,0 1 0 16,0 0 0-16,-4 3 0 0,1-3 0 0,-5 3 0 0,1 0 0 15,-7 4 0-15,0-4 0 0,-4 3 0 0,-3-3 0 16,0 3 0-16,-1 3 0 0,-2 4 0 16,-1-13 0-16,0 6 8 0,-3-3-8 0,3 0 8 0,-7-3-8 0,4 0 0 0,-4 0 0 0,0-3 0 31,-3 2-42-31,-1 1-1 0,1 0 0 0,-4 0 0 0,0 0 33 16,-3 3 10-16,-1 3 0 0,-2-3 0 0,-5 7 0 0,1-7 19 0,-1 3-3 0,1 0 0 15,-8 0 27-15,1 4 5 0,-1-7 0 0,-3 0 1 16,-4 3-3-16,1-3-1 0,-1 6 0 0,-6-9 0 15,-5 3-34-15,-2 3-11 0,-8 1 0 0,0 2 0 16,-7-3-28-16,1 4-13 0,-5 5-3 0,-3-6 0 16,1 7 10-1,-1 0 2-15,-4 2 0 0,-3 1 0 0,1 3 32 0,-1 3 12 0,0-6 0 0,-4 9 0 16,1-3-12-16,-1 0 0 0,1 3 0 0,-4 0-10 16,0 6 2-16,3 1 0 0,-2 6 0 0,-8 2 0 15,7 1-39-15,-4 6-7 0,4 0-2 0,-7 10 0 16,7-4 13-16,4 1 3 0,-4 2 0 0,3 4 0 15,1-7 32-15,-1 0 8 0,1 1 0 0,-4-1 0 16,11 4 0-16,-1 2 0 0,4 4 0 0,0-3 0 16,4-1 0-16,3 4 0 0,0-3 0 0,-3 6 0 15,7-10 0-15,-4 4 11 0,4-4-1 0,3 10 0 16,0-13-10-16,8 7-12 0,-1 3 2 0,4 0 1 16,3-7 33-16,4 4 6 0,3-4 2 0,1 1 0 15,3-4-32-15,3-3 0 0,4 0 0 0,0 1 0 16,4 2 0-16,3-3 0 0,3 0 0 0,1 1 0 15,7-1-20-15,-1-3-9 0,8 3-3 0,0-6 0 0,3 3 32 0,7-3 0 16,-3 0 0-16,3-3 0 0,0 0 0 16,1-10 0-16,-5 7 13 0,8-10-4 0,0 0-9 0,3 4-11 15,4-7 3-15,0 0 0 0,0 0 19 0,0-3 4 0,0 0 1 0,0-3 0 16,-1 0 0-16,-2 0 0 0,-1-4 0 16,-3 1 0-16,3 0 2 0,-7 0 1 0,4-1 0 15,-3 1 0-15,-5-3-11 0,1 6-8 0,-4-10 9 0,-3 7-9 16,0-7-57-1,-4 7-18-15</inkml:trace>
  <inkml:trace contextRef="#ctx0" brushRef="#br0" timeOffset="131028.82">13448 2812 690 0,'-21'-9'19'0,"3"9"5"0,0 0-24 0,1-7 0 0,-4 7 0 0,-1 0 0 16,1 0 70-16,0 0 9 0,0 0 1 0,-7 0 1 31,3 0-6-31,-3 0-2 0,-4 0 0 0,0 4 0 0,1-4-13 0,-1 3-4 0,0-3 0 0,-3 6 0 16,3-3-12-16,0 0-4 0,1 4 0 0,-1 2 0 15,0 0-25-15,0 1-6 0,-3 2-1 0,0 1 0 16,-1 3 4-16,1 2 0 0,-4-2 0 0,1 3 0 16,2 0 0-16,5 3 0 0,-5 3 0 0,5 3 0 15,-1-9-12-15,0 3 0 0,-3 3 0 0,3 3 0 16,0-3 0-16,1 0 0 0,-1 0 0 0,-4 3 0 15,12 4 12-15,-4 2 1 0,3-2 0 0,0 2 0 16,4 1-13-16,0-4 0 0,3 3 0 0,4-2 0 16,0-4 0-16,3-3 0 0,4-3 0 0,0 0 0 15,4 0 8-15,-1-6-8 0,1 2 11 0,-1 1-11 16,8-3 0-16,-4 0 0 0,3-1 0 0,4 1 0 16,0-3-8-16,0 2 8 0,4-2 0 0,3 2-9 15,0-5 9-15,0 2 0 0,4-2 0 0,0 2 0 16,3-2-8-16,3-1-4 0,1 1 0 0,0-4 0 15,3 0 20-15,0 7 3 0,4-10 1 0,0 3 0 16,0-3-12-16,-1 0 0 0,5-3 0 0,-1 0 0 0,4 0 0 16,-1 3 0-16,5-6 0 0,3 3 0 0,-4 0 0 15,0 0 0-15,4-6 0 0,0 0 0 0,0 3 0 16,3-7 0-16,-3 1 0 0,7-1 0 0,-4-2-10 0,1-1-4 0,-1-2-1 0,4-1 0 31,-3-3-27-31,-1-3-6 0,0 0 0 0,1 0-1 0,-1 0 39 0,0-3 10 0,1 6 0 0,3-6 0 16,-11-3-53-1,0 6-9-15,1-6-2 0,-4-3 0 0,-1 9 52 0,-6-10 12 0,3 7 0 0,-3-3 0 16,0 3 0-16,-7 0 0 0,-1 3 0 0,-6-3 0 16,0 6 12-16,-4 0 6 0,0 4 1 0,-4-4 0 15,-6 3 36-15,-1 0 7 0,-6 1 2 0,-1-4 0 16,-3 0-23-16,0-3-4 0,-3 3-1 0,-8-6 0 16,4 3-6-16,-4 0-2 0,1-3 0 0,-4 0 0 15,-1 3-3-15,-2 3-1 0,-5-6 0 0,1 6 0 16,-4 4-24-16,-10 2 0 0,3 4 0 0,-10-1 0 15,3 7-158-15,-10 3-24 16,-4 10-5-16</inkml:trace>
  <inkml:trace contextRef="#ctx0" brushRef="#br0" timeOffset="132534.23">17575 2091 1470 0,'0'0'41'0,"0"0"11"15,0 0-42-15,0 0-10 0,0 0 0 0,0 0 0 16,0 0 41-16,0 0 7 0,0 0 0 0,0 0 1 16,7 9-59-16,-7 1-12 0,8 5-2 0,-1-2-1 15,3 6-2-15,-3 0 0 0,4 6 0 0,3 0 0 0,-4 3 27 0,5 0-8 16,-1 4 8-16,-4-4 0 0,4 3 0 16,-3-3 0-16,0-3 0 0,-4 1 0 15,7-8-30-15,-14-2-7 0,7-3-2 0,-4 2 0 16,-3-12 39-16,4 4 0 0,-4-1 0 0,0-6 0 0,0 0 30 0,0 0 14 0,0 0 2 0,-7 0 1 15,0 0-25-15,-4-3-5 0,4 0-1 0,-4-4 0 16,1 4 26-16,-1-6 5 0,4 3 1 0,-3-1 0 16,3 1 31-16,0 0 6 0,3 3 2 0,4 3 0 15,0 0-32-15,0 0-7 0,0 0 0 0,0 0-1 16,0 0-47-16,0 0-10 0,0 0-2 0,0 0 0 16,0 0-24-16,0 6-6 0,0 0-1 0,4 4 0 15,3-4 43-15,0 6 0 0,0-5 0 0,3-1 0 16,1 0-53-16,3-3-9 0,0 1-2 0,0-1 0 15,0-3 52-15,4-3 12 0,0 3 0 0,3-4 0 16,-4 1-150-16,5 0-27 0</inkml:trace>
  <inkml:trace contextRef="#ctx0" brushRef="#br0" timeOffset="133294.46">17833 2884 1337 0,'-4'-3'56'0,"-3"0"-44"31,0 0 92-31,7 3 20 0,-3-3 3 0,3 3 1 0,-7 0-46 0,0 3-9 0,7-3-1 0,-7 3-1 32,0 0-63-32,3 3-8 0,-3 4-9 0,3 2 9 0,1-2 0 0,-1 5 0 0,4 1 0 0,-3 0 0 15,3 3 0-15,3 3 0 0,1-7 0 0,-1 7 0 16,1-6 0-16,7 0 0 0,-4-1 0 0,3-2 0 31,4-4-59-31,0 1-4 0,1-1-1 0,-1-3 0 0,3 1 52 0,-3-4 12 0,4-3 0 0,0 0 0 16,-1 0 0-16,1-3 0 0,0-1 0 0,-1 1 0 15,1-3-51-15,-4-3-4 0,0 2-1 0,-3-2 0 16,-1-1 40-16,-3-2 7 0,0-1 9 0,0 1-13 16,0-1 13-16,-3 4 0 0,0 0 0 0,-4-1 0 15,0 1 54-15,0-1 14 0,-4 4 2 0,0 0 1 16,4 6 7-16,-3-7 2 0,3 7 0 0,-4-6 0 16,4 6-39-16,0 0-7 0,-7 0-2 0,0 3 0 15,7 4-32-15,-10-1 0 0,6 0-12 0,4 4 3 16,-3 2-31-16,3-2-5 0,0 2-2 0,0 4 0 15,3-10 11-15,1 7 3 0,-1-4 0 0,4 0 0 16,0 1-12-16,0-10-3 0,4 0 0 0,-4 0 0 16,7-7 39-16,0 1 9 0,-3 0 0 0,3-7 0 15,-3 1 12-15,3-4 4 0,0 4 0 0,-4-4 1 16,1 0-17-16,-4 1 0 0,4 2 0 0,-8 1 0 0,4-1 0 16,0 4 0-16,-3-1 0 0,-1 4 0 0,-3 6 0 15,0 0 0-15,0 0 0 0,0 0 0 16,0 0 0-16,0 0 0 0,4 6 0 0,-1 4 0 15,-3-1-48-15,7 4-12 0,-3-7-4 0,-1 3 0 0,4 1 52 0,1-4 12 0,-1-3 0 0,0 3 0 32,0 1-54-32,3-7-8 0,1 3-2 0,3 0 0 0,-3-6 103 0,3 0 20 0,0-4 4 0,0 1 1 15,-4-3 0-15,5 2 0 0,-5-2 0 0,-3 3 0 16,4 3 0-16,-4 3 0 0,-4-10 0 0,4 10 0 16,-7 0-64-16,4-3 0 0,-4 3-14 0,3 3 2 15,5-3-1-15,-5 10-1 0,1-7 0 0,3 3 0 16,-4 3 5-1,4 4 1-15,0 3 0 0,4-10 0 0,-4 6-20 0,4 1-3 0,3-7-1 0,-4 4 0 16,8-7-127-16,-4-3-25 0,7 3-6 0</inkml:trace>
  <inkml:trace contextRef="#ctx0" brushRef="#br0" timeOffset="133964.66">19562 2483 1728 0,'0'0'76'0,"0"0"16"0,0 0-73 0,0 0-19 0,0 0 0 0,0 0 0 16,0 0 39-16,0 0 4 0,0 0 1 0,0 0 0 15,0 0-36-15,7 3-8 0,0 0 0 0,0 3 0 16,0 1 18-16,3 5 2 0,1-2 0 0,0 2 0 15,-4 1-68-15,3 2-12 0,1-5-4 0,-4 2 0 16,3 1 103-16,-3-7 20 0,0 4 4 0,1-4 1 16,-1-3-52-16,-4 0-12 0,1-3 0 0,3 0 0 15,-4-3 0-15,4 0 0 0,0 0 0 0,0 0 0 16,0-10 0-16,4 4 0 0,-7-4 0 0,6 1 0 16,-3-1 54-16,-3 1 8 0,3-4 2 0,0 6 0 15,0-2-52-15,-4 2-12 0,8 4 0 0,-11 0 0 16,4 3-17-16,-1 3-7 0,1 3 0 0,3 0-1 15,-4 3-11-15,4 4-3 0,-3 2 0 0,3-2 0 16,0 2 39-16,-4 4 0 0,4 0 0 0,1-7 0 16,-1 4-23-16,-4-4 3 0,4 0 1 0,0-2 0 15,-3-4-21-15,6 0-4 0,-6-3 0 0,3 0-1 16,-4-3 36-16,4 0 9 0,-3-4 0 0,3 1 0 16,0 0 0-16,0-4 0 0,-3 1 0 0,6 3 0 15,-10-1 49-15,7-2 12 0,-3 0 3 0,-1 2 0 0,4 1-52 16,-3 0-12-16,-1 3 0 0,5 0 0 15,-8 3 0-15,3-4 0 0,4 4 0 0,-3 0 0 0,3 4 0 16,-4-1 0-16,4 0 0 0,0 0 0 0,0 3 0 0,0 1 0 16,-3-4 0-16,3 3 0 0,0 0 0 0,0-6 0 0,0 10 0 15,0-7 0-15,-3 0 0 0,3-3 0 0,0 6 0 0,0-6 0 32,4 0-48-32,-4 0-13 0,0-3-3 0</inkml:trace>
  <inkml:trace contextRef="#ctx0" brushRef="#br0" timeOffset="134580.69">20313 2420 1792 0,'0'-9'51'0,"-4"3"10"16,4-1-49-16,0 7-12 0,0 0 0 0,0 0 0 15,0 0 54-15,0 0 8 0,0 0 2 0,-7 0 0 16,7 0-52-16,-3 7-12 0,-4-1 0 0,3 3 0 16,1 1 0-16,3 2 0 0,-4 1 0 0,4-1 0 15,0-2 0-15,0 2 0 0,0-2 0 0,4-1 0 16,-4 0 0-16,3-2 0 0,1-1 0 0,3-6 0 15,-7 0 0-15,3 0 0 0,4 0 0 0,-3 0 0 16,3-6 0-16,0-1 0 0,0 4 0 0,-3-6 0 16,3-1 24-16,-4 4 3 0,1-3 0 0,-1-1 0 15,1 7 8-15,-1-6 1 0,-3 9 1 0,0-6 0 16,0 6-29-16,0 0-8 0,0 0 0 0,0 0 0 16,0 0-24-16,0 0-5 0,0 0-2 0,0 0 0 15,0 0-1-15,7 0-1 0,-3 0 0 0,3 3 0 16,-3 0-25-16,3 0-5 0,0 6-1 0,0-9 0 15,-4 4 52-15,4-1 12 0,0-3 0 0,0 0 0 0,4-3 0 0,-4-1 0 16,7 1 0-16,-7-6 0 16,4 3 0-16,-1-4 0 0,1 1 0 0,-1-1 0 15,1 4 24-15,-4-6 7 0,4 2 1 0,-4 1 1 0,3 2-25 0,-3 1-8 16,4 6 0-16,-4-3 0 0,0 3 0 0,0 0 0 0,4 3-13 0,-4-3 5 16,3 6-16-16,-3 1-2 15,1 2-1-15,-1 4 0 0,0-1 8 0,0-6 2 0,-4 7 0 0,8-4 0 16,-1 1-24-16,-6-1-5 0,6-6-1 0,-2 1 0 15,2-1-11-15,1-6-2 0,-1-1-1 16,1-5 0-16,3 3 83 16,-3-4 17-16,3-5 3 0,-4 5 1 0,1-5-20 0,-1 2-4 0,1-3-1 0,0 10 0 15,-4-6 26-15,0 2 6 0,0 4 1 0,-4 0 0 16,4-1-16-16,-3 4-3 0,-1 3-1 0,1 0 0 16,-1 0-31-16,5 3 0 0,-5 0 0 0,1 4 0 15,3-1 16-15,-4 3-2 0,1 4-1 0,-1-7 0 16,4 7-35-16,0-4-7 0,0 1-2 0,4-4 0 15,-8 3 50-15,8-3 9 0,-4-2 3 0,4 2 0 16,3-6 17-16,3 0 3 0,1 0 1 0,3-10 0 16,0 4-37-16,1 6-7 0,-1-15-8 0,3 2 11 15,-2 4-11-15,2-4 0 0,1-3-12 0,-4 7 12 16,-3 0-34-16,-1 2 1 0,-2 1 0 0</inkml:trace>
  <inkml:trace contextRef="#ctx0" brushRef="#br0" timeOffset="135228.65">19974 3129 1580 0,'0'0'67'0,"0"0"-54"16,0 0 41-16,0 0 8 0,0 0 2 0,0 0 0 15,0 0-52-15,11 3-12 0,-1-3 0 0,5 0 0 16,6 0 0-16,3 0 0 0,5 0 0 0,2-3 0 16,5 0 0-16,-1-7 0 0,4 1 0 0,3-4 0 15,4 1 0-15,0-7-18 0,0-3 4 0,10-3 1 16,-7 0 13-16,4-3 0 0,0-1 0 0,7 4 0 16,-3-6 0-16,-1 0 0 0,1 2 0 0,-8 1 0 15,4 0 23-15,-4 3 7 0,1 3 2 0,-4-9 0 16,-1 2-7-16,-2-2-1 0,-1-7 0 0,-3 4 0 15,0-1-12-15,-8-2-4 0,5-1 0 0,-8 4 0 16,0-1-8-16,0 7 12 0,-3 3-12 0,-4-6 12 16,-7 5 10-16,0 1 2 0,-6 7 1 0,-1-8 0 15,-4 8 3-15,-3-4 1 0,0 3 0 0,-7 0 0 16,-4 0 16-16,-3 0 3 0,0-2 1 0,-7-1 0 16,0 3-24-16,-4-3-5 0,1 3 0 0,-8-6-1 15,-7 6-7-15,0-3-2 0,0 0 0 0,-6 3 0 16,-5 4 10-16,-3-1 1 0,-3 7 1 0,-8-7 0 0,4 7-22 15,0 2 0-15,-3 1 0 0,-8 3 0 0,4 3 0 16,0 3 0-16,-3 0 0 0,-8 3 0 16,8 4-18-16,-1-1-8 0,0 7-2 0,-3 0 0 0,11 6 9 15,3-1 2-15,0 11 0 0,0-4 0 0,7 3 6 16,0 1 2-16,4 9 0 0,-4-4 0 16,10-2-1-16,1 2 0 0,0 1 0 0,6 3 0 15,5-4-18-15,2 4-4 0,5 6-1 0,3-6 0 0,3 0 21 0,4-1 4 0,0-2 8 0,7 0-13 16,3-1 4-16,1 1 1 0,3-4 0 0,3 1 0 15,4-4 0-15,4 1 0 0,6 5 0 0,-2-9 0 16,9 4 8-16,4-7 0 0,4 0 0 0,7 0 0 16,0-9-24-16,7 2-2 0,0 1-1 0,10-3 0 15,-10-3 27-15,3-1 0 0,1 1 0 0,6-7 0 16,1 3 0-16,-1 1 0 0,4-4 0 0,0 0 0 16,-7-3-42-16,0 0-3 0,0 4-1 0</inkml:trace>
  <inkml:trace contextRef="#ctx0" brushRef="#br0" timeOffset="166285.04">22610 9472 2138 0,'0'0'44'0,"0"0"12"16,0 0-45-16,0 0-11 0,0 0 0 0,0 0 0 16,0 0 0-16,0 0 0 0,0 0 0 0,0 0 0 0,0 0 8 15,0 0 0-15,0 0 0 0,0 0 0 0,0 0-8 0,0 0 0 0,0 9 0 0,0-2 0 32,-8 2 0-32,12-6-12 0,-4 10 4 0,0-1 8 15,4 1-34-15,-1 3 1 0,1 2 0 0,-1 4 0 0,8 3 33 0,-4 4 0 0,0 2 0 0,7 3 0 16,0 4 0-16,0 6 0 0,4 3 0 0,-4 3 0 15,7 7 0-15,4 2 9 0,-8 4-1 0,8 6 0 16,3 3 12 0,1 6 3-16,2 4 0 0,8 6 0 0,-4 3-23 0,4 0 0 0,3-1 0 0,-3 5 8 15,4-1-18-15,-1 3-3 0,-3-3-1 0,3 3 0 32,0-3-27-32,-3-3-6 0,4 3-1 0,-8-9 0 0,0-7-36 15,0-9-8-15,-6 0-2 0,2-9 0 0,-13-7-30 16,7-6-7-16</inkml:trace>
  <inkml:trace contextRef="#ctx0" brushRef="#br0" timeOffset="167234">22542 9591 1492 0,'11'0'31'0,"-4"0"8"0,11-3-31 0,3 3-8 0,0 0 0 0,14-3 0 15,-3 0 12-15,3 0 2 0,4-1 0 0,0-2 0 16,7 0 2-16,3 0 0 0,4-4 0 0,7 4 0 16,0-3-5-16,0-7-1 0,4 0 0 0,-4 4 0 15,7-4-10-15,3 0 0 0,1 1 0 0,-4-1 0 16,3-6 0-16,-3 3 0 0,-3-6 0 0,3 3 0 15,-4-3 0-15,1 0 12 0,-1 0-2 0,1 0 0 16,-8-3 6-16,4 3 2 0,-7-4 0 0,4 1 0 16,-4-3 18-16,-1 3 3 0,5-1 1 0,-8 1 0 15,4 0-21-15,-3 0-4 0,-5-1-1 0,5-2 0 16,-1 3-6-16,-3 3-8 0,3 0 11 0,-3 0-11 16,-3 0 10-16,-1 3-10 0,-3-4 8 0,0 5-8 15,-1-1 0-15,1 0 8 0,-3 0-8 0,-1 3 0 16,-3 0 0-16,3 3 0 0,-3 4 0 0,-8-1 0 15,4 1-9-15,-6 2-7 0,-1 4-2 0,-4 0 0 16,1 3 18-16,-7 0 0 0,3-1 0 0,-4 4 0 16,1 0 0-16,0 0 0 0,-4 4 0 0,3-4 0 15,1 3 0-15,-4 3 16 0,3-3-4 0,-3 6 0 16,4 4-1-16,-4 0-1 0,4 2 0 0,3 4 0 0,-4 6-10 0,1 3 0 16,3 4 0-16,4 2 0 0,-1 7 12 0,1 6-2 0,0 3-1 15,-1 13 0-15,8 3-20 0,0 3-4 0,3 9-1 0,4 7 0 31,-1 3-23-31,1 6-5 0,0 6 0 0,3 3-1 16,4 1-34-16,0 2-6 0,3 4-2 0,0-3 0 16,1 3 19-16,3-4 3 0,-4 7 1 0,0-3 0 0,-3-7 64 0,0-2 0 0,-4-4 16 0,-3-6-4 15,3 0 35-15,1-7 6 0,-5 1 2 0,5-7 0 16,-8-2-39-16,0-7-7 0,0 0-1 0,-3-10-8 16,-7-6 34-16,-1-5 0 0,-6-8 0 0,-1-5 0 15,1-7 42-15,-8-9 8 0,1-4 1 0,0-2 1 16,-4-4-18-16,0 1-4 0,0-4-1 0,0-3 0 15,-4 4-16-15,0-1-3 0,1-3-1 0,-4 3 0 16,0 0-19-16,-4 1-4 0,-3-1-1 0,0 3 0 16,-7-2-19-16,0 2 8 0,-4 0-8 0,-7 1 0 15,4-1 0-15,-7 1 0 0,-4-1-12 0,-3 1 3 16,-1 2 9-16,-3-3-10 0,-3 1 10 0,0-4-10 16,-4 7 10-16,-4-4 0 0,4-3 0 0,-10 7 0 15,-1-4-12-15,-3 1 4 0,-3-4 0 0,-8 3 0 16,4 1-16-16,-7-4-4 0,0 3 0 0,3-2 0 15,1 2 10-15,-8 4 2 0,7-4 0 0,1 4 0 16,-1-1 6-16,-3 1 2 0,10-1 0 0,1 1 0 16,6 3 8-16,4-1 0 0,7-2 0 0,-3 2 0 15,0-2 0-15,-8-1 0 0,4-2 8 0,-3-1-8 16,-1-2-46-16,1 2-14 0,3-6-2 0,-4 0-1 16,4 4 8-16,0-1 2 0,-3-3 0 0,6 3 0 15,4 4-25-15,4-4-5 0,3 3-1 0</inkml:trace>
  <inkml:trace contextRef="#ctx0" brushRef="#br0" timeOffset="168064.19">23029 9836 1485 0,'0'0'31'0,"0"6"7"0,0-6-30 0,0 0-8 0,0 3 0 0,0 3 0 15,7 1-12-15,-3 2-3 0,3 0-1 0,4 4 0 0,-1 3 16 16,8 6 0-16,-4 3 0 0,7 0 10 0,-3 3 8 0,3 3 2 0,0 4 0 0,0-1 0 15,4 4-12-15,-4 0-8 0,4 6 12 0,-4-1-12 16,0-2 0-16,-3 3 0 0,3 0-10 16,0 0 10-1,-7-3-106-15,4-7-14 0,-1 1-2 0</inkml:trace>
  <inkml:trace contextRef="#ctx0" brushRef="#br0" timeOffset="168466.81">23259 10287 1463 0,'0'0'61'0,"-4"-6"-49"16,1 0 60-16,3-4 11 0,-4 4 2 0,4-3 1 16,0-4-58-16,0 4-12 0,0-4-3 0,7-6 0 15,-3 4-30-15,3-7-7 0,3 0 0 0,4-3-1 16,0-4 1-16,4 4 0 0,0-3 0 0,3 0 0 16,0 3 3-16,0-3 1 0,4 3 0 0,-4-1 0 15,0 8 32-15,0-4 6 0,1 6 2 0,-8 0 0 16,3 4 6-16,-6-1 2 0,0 4 0 0,-1 3 0 15,-3-1 26-15,0 4 6 0,-7 3 0 0,4 0 1 16,-4 0-17-16,0 0-4 0,7 3-1 0,-4-3 0 16,4 7-27-16,-3 2-4 0,-1 3-8 0,1 4 11 15,3 3-24-15,0 9-5 0,0 4-1 0,0-1 0 16,0 10 5-16,0-4 1 0,0 1 0 0,0-4 0 16,-3 1 3-16,3-7 1 0,-3 0 0 0,-4-3 0 15,0-3 9-15,0 0 8 0,-4-3-8 0,1-3 11 16,-1 0-11-16,0 2 0 0,-6-5 0 0,3 3 8 0,-7-1 16 15,0 1 2-15,-4 0 1 0,-3 2 0 0,-4-5-15 0,-3 3-4 0,0-1 0 0,-1 1 0 16,1 0-8-16,0-1 0 0,0 4 0 16,0-6 0-16,3 2 0 0,0-8 0 0,4 2 0 0,0-3 0 31,3 1-32-31,-3-1-8 0,7 0-1 0,0-6-1 16,0 3-170-16,0-3-33 0</inkml:trace>
  <inkml:trace contextRef="#ctx0" brushRef="#br0" timeOffset="168765.48">23460 10024 1235 0,'0'0'35'0,"0"0"8"15,0 0-35-15,0 0-8 0,3 3 0 0,4 0 0 16,-3 0 50-16,-1 0 8 0,1 1 2 0,-1-1 0 16,4 0-15-16,-3 0-2 0,0 0-1 0,3 0 0 15,0 3-27-15,3-2-6 0,-3 2-1 0,4-3 0 16,3 0-8-16,0-3 12 0,4 0-12 0,-4 0 12 16,3-3 11-16,1-3 2 0,3-1 1 0,-3-2 0 15,3-3-2-15,0-4-1 0,0-3 0 0,4 0 0 16,-4-3-23-16,4 0 8 0,-4-3-8 0,4 0 0 15,-4 0-46-15,0-3-14 0,-3 3-2 0</inkml:trace>
  <inkml:trace contextRef="#ctx0" brushRef="#br0" timeOffset="169213.38">24130 10510 1697 0,'0'0'35'0,"0"0"9"0,4 6-35 16,-1 0-9-16,4 4 0 0,7 2 0 16,-7 4-33-16,7 3-9 0,1 3-2 0,2 3 0 0,1 3 32 0,-1 3 12 0,8 1-11 0,-11-1 11 31,0-3-53-31,0-3-5 0,1 4-1 0,-5-14 0 16,-3 4 6-16,4-9 1 0,-4-1 0 0</inkml:trace>
  <inkml:trace contextRef="#ctx0" brushRef="#br0" timeOffset="169415.74">24338 10789 1364 0,'0'-16'60'0,"0"4"13"0,0-4-58 0,0 3-15 0,0 7 0 0,0-9 0 16,4 8 54-16,-1-12 8 0,1 7 2 0,3-1 0 16,0 1-39-16,10-1-7 0,-9 1-2 0,9-1 0 15,1 4-16-15,-1-4 0 0,5 1-8 0,-1 5 8 16,0 1-21-16,0 3 1 0,0 0 1 0,0 3 0 16,-3 0-17-16,3 3-3 0,0 0-1 0,-3 7 0 15,3-1-12-15,-3 0-4 0,3 4 0 0,-7 3 0 16,0-1 26-16,-3 4 5 0,3 3 1 0,-7-3 0 15,0 0 24-15,0-1 19 0,0-2-3 0,0 3-1 16,0-3 27-16,0 2 6 0,-7 4 0 0</inkml:trace>
  <inkml:trace contextRef="#ctx0" brushRef="#br0" timeOffset="170104.24">25957 10554 1026 0,'22'0'28'0,"2"6"8"0,1-6-28 0,10 0-8 0,-3 0 0 0,-4 0 0 16,11 3 43-16,-4 0 7 0,1 0 2 0,6-3 0 15,-7 0-32-15,8-3-7 0,-8-3-1 0,7 0 0 16,-7 6 23-16,11-3 4 0,-3-1 1 0,-1 1 0 16,0 3-13-16,-6-3-3 0,2 0 0 0,-6 3 0 15,3-6 7-15,-6 3 1 0,2 3 0 0,-6-3 0 16,0 3-17-16,-4-4-3 0,0 1-1 0,-3 3 0 16,-4-3 33-16,0 3 8 0,-3-3 0 0,-4 0 1 15,0 3-20-15,-4 0-4 0,-3 0-1 0,0 0 0 16,0 0 7-16,0 0 1 0,0 0 0 0,0 0 0 15,0 0-48-15,0 0-10 0,0 0-2 0,-7 0 0 0,-3 0 16 16,-5 0 8-16,1 0-10 0,0 3 10 16,0-3 17-16,3 0 10 0,-3 3 1 0,4-3 1 0,-4 0-29 0,3 3 0 15,1-3 0-15,-1 3 0 0,4-3 9 0,0 0-9 16,0 0 8-16,7 0-8 0,0 0 8 0,0 0-8 0,0 0 8 0,0 0-8 16,0 0 0-16,0 0-14 0,0 0 2 0,0 0 0 15,0 0-7-15,0 0-1 0,0 0 0 0,0 0 0 31,7-6 20-31,-4 0 0 0,4 3 0 0,0 0 0 0,1-4 20 0,2 1 2 0,-3 3 0 0,4 3 0 16,-1-3-22-16,-3 3 0 0,7-3 0 0,-6 3 0 16,2 3 0-16,-3-3-15 0,0 3 3 0,-3 0 0 15,3 6-4-15,0 1 0 0,0 2 0 0,-4 4 0 16,1 6 0-16,0 6 0 0,-1 0 0 0,-3 7 0 16,4 6-190-16,3 3-38 0,0 6-8 15</inkml:trace>
  <inkml:trace contextRef="#ctx0" brushRef="#br0" timeOffset="170402.03">27086 9880 1241 0,'0'0'25'0,"7"-4"8"15,-7 4-33-15,4-6 0 0,-4 6 0 0,3-3 0 16,-3 3 92-16,0 0 11 0,0 0 2 0,4 3 1 0,-1-3-32 0,1 6-6 16,0-2-2-16,-1 5 0 0,1 4-43 0,3 9-9 0,0-1-2 15,0 14 0-15,3-1-12 0,1 17 8 0,-1-1-8 16,5 6 0-16,2 10 0 0,1 6 0 0,3 7 0 0,0-1 0 16,0 0 9-16,-3 4-9 0,3-4 8 0,-3-6-8 15,-1-3 16-15,1-9-3 0,-4-4 0 0,0-2 0 16,-3-4-13-16,-1-6 0 0,-2 0-9 0,-1-7 9 31,0-5-45-31,0-7-3 0,0-3-1 0</inkml:trace>
  <inkml:trace contextRef="#ctx0" brushRef="#br0" timeOffset="170947.52">27136 10043 1190 0,'10'-16'33'16,"-3"3"9"-16,4-2-34 0,-1 2-8 0,5 1 0 0,-1-4 0 16,0 3 44-16,0-2 6 0,0 2 2 0,4-6 0 15,-1 1-24-15,8 2-5 0,-4-3-1 0,7 3 0 16,-3-2 26-16,7-1 4 0,-4 0 2 0,11 0 0 16,-11 0-2-16,7-3-1 0,4 0 0 0,0 4 0 15,-4-7-19-15,8 3-3 0,-5 0-1 0,1 0 0 16,0 0 8-16,0 0 0 0,7 0 1 0,-11 0 0 15,0 3-25-15,-3 3-12 0,3 1 10 0,-7-1-10 16,4 7 21-16,-4-4-1 0,1 7-1 0,-5 0 0 0,-2 2-6 16,-1 4-1-16,-4 0 0 0,1 4 0 0,-4-1-3 0,0 0-1 0,0 3 0 0,-3 7 0 15,3 2-22-15,-3 10-5 16,-1 4-1-16,4 5 0 16,0 10 7-16,1 9 1 0,2 7 0 0,-3 3 0 0,4 9 0 0,0 6 0 0,-1 7 0 0,1-1 0 31,-1 4-12-31,-2 0-1 0,6 3-1 0,-4-9 0 0,-6-7 4 0,3-3 1 0,-3-6 0 0,-1-7 0 15,-3-5 53-15,0-4 12 0,-3-6 1 0,-1-4 1 16,-3 1-30-16,0-9-5 0,0-4-2 0,0-6 0 16,-3 3 7-16,-1-10 2 0,1 1 0 0,-4-3 0 15,3-4 16-15,-3 1 3 0,0-4 1 0,-3 3 0 16,-1-3-20-16,0-2-4 0,-6 2-1 0,-1-3 0 16,-10 0 3-16,-4 0 0 0,-7 0 0 0,-3 1 0 15,-7-1-8-15,-1-3 0 0,-3 0-8 0,0 3 12 16,0 0-12-16,4 3 0 0,3-3 0 0,0 4 0 15,8-1 9-15,-5 0-1 0,8 0 0 0,3 1 0 16,-3 2-25-16,7 1-6 0,-1-1-1 0,5 0 0 16,3 1-36-16,-4-4-7 0,4 3-1 15,7-2-1-15,-11-1-136 0,7-3-27 0</inkml:trace>
  <inkml:trace contextRef="#ctx0" brushRef="#br0" timeOffset="172264.65">27989 10225 1044 0,'7'0'21'0,"-3"0"7"0,3-7-28 0,0 4 0 0,0 0 0 0,0 0 0 16,4 3 40-16,-1-6 4 0,1-1 0 0,0 1 0 15,6 3-20-15,-3-3-3 0,4-1-1 0,3 1 0 16,4-6-20-16,-1 2 0 0,1 4 0 0,7-10 0 16,0 7 0-16,-1-7 0 0,5 4 0 0,-1-4 0 15,0 0 0-15,-3-3 0 0,3 1 0 0,-3-1 0 16,3-3 14-16,-3 3-2 0,3-3 0 0,1 0 0 15,-5-3 23-15,1 3 4 0,3-3 1 0,-3 9 0 16,-4-6 11-16,1 7 2 0,-5-1 1 0,-3 0 0 16,1 1-17-16,-5 2-3 0,1 1-1 0,-4-1 0 15,-3 4-3-15,-1-4-1 0,-3 4 0 0,0-1 0 16,0 1-17-16,-3 6-4 0,-4 3-8 0,0 0 12 16,0 0-12-16,0 0 0 0,0 0 0 0,0 0 0 15,-11-3 0-15,-3 6 0 0,0 0 0 0,-4 0 9 16,1 3-9-16,-1 1 0 0,1 2 0 0,-1-3 8 15,4 0 0-15,0 4 0 0,3-4 0 0,0 0 0 16,4 1 4-16,0-4 1 0,7-3 0 0,0 0 0 16,0 0-13-16,0 0-18 0,0 0 4 0,0 0 1 15,0 0 13-15,4 0 0 0,3 3 0 0,0-3 0 0,0-3 34 0,0 0 0 16,4 0 0-16,-1-1 0 0,1 1-6 0,-1 0-2 16,-2 3 0-16,-1 0 0 0,0 0 0 0,0 0 0 0,-7 0 0 0,0 0 0 15,0 0-13-15,0 3-2 0,3 4-1 0,-6 2 0 31,-4 7-102-31,-4 6-21 0,0 6-4 0</inkml:trace>
  <inkml:trace contextRef="#ctx0" brushRef="#br0" timeOffset="204802.82">25389 12648 1459 0,'0'0'41'0,"0"0"10"0,0 0-41 0,0 0-10 0,0 0 0 0,0 0 0 15,0 0 0-15,0 0 0 0,0 0 0 0,4 3 0 16,-1 4 0-16,1 2-17 0,3 4 4 0,-3-1 1 16,3 4 3-16,-4 6 1 0,4 0 0 0,0 6 0 15,0 0-4-15,-3 7 0 0,3 2 0 0,0 4 0 16,-3 9 20-16,3 4 3 0,0 5 1 0,3 4 0 15,-3 6-12-15,0 3 0 0,4 3 0 0,-1 4 0 16,-2-1 12-16,2 0 0 0,1 4 0 0,-1-4 0 16,1-6 38-16,-1 4 8 0,5-7 2 0,-1-4 0 15,-4 1-6-15,1-9-1 0,3-7 0 0,-3 0 0 16,-1-3-33-16,4 0-8 0,-3 0 0 0,3-3-1 16,-3-3-11-16,-1 0 8 0,1-4-8 0,-4-5 8 15,3-4-8-15,-3 0-9 0,0-3 9 0,-3-9-13 16,3-4-122-16,-3-2-24 0,-1-4-5 0</inkml:trace>
  <inkml:trace contextRef="#ctx0" brushRef="#br0" timeOffset="205949.22">25418 12504 1026 0,'0'0'28'0,"10"6"8"0,1-3-28 0,3 1-8 0,0 2 0 0,7 0 0 16,4 4 33-16,7-7 6 0,6 3 1 0,1 3 0 15,7 1-20-15,7-4-3 0,0 7-1 0,10-7 0 16,4 0-3-16,8-3-1 0,2 0 0 0,8 1 0 16,3-1 13-16,7-6 3 0,4 3 0 0,3-4 0 15,11 1-28-15,4-9-14 0,6 2 2 0,4 4 0 16,0-10 12-16,4 4 16 0,3-1-3 0,3-2-1 16,1 2-12-16,3 0 0 0,4 1-9 0,-4-1 9 15,0 1 0-15,7-1 0 0,-3 4 0 0,3-4 0 16,-7 1 0-16,0 2 0 0,0-2 0 0,0-1 0 15,-3 4 0-15,-1-4 16 0,-2 1-3 0,-1 6-1 16,-7-7-12-16,-4 4 0 0,1 2 0 0,-5 1 0 16,-2-3 0-16,-8-1 9 0,-3 4-9 0,-4-3 8 15,-3 2 12-15,-7 1 1 0,0 0 1 0,-8 0 0 0,-3-1 13 16,-3 4 2-16,0-3 1 0,-8 0 0 0,-6-1-27 16,-4 1-11-16,0 0 8 0,-11-1-8 0,4 1 0 0,-7 3 0 0,3-3 0 15,-6 3 0-15,-8-4 0 0,0 4 12 0,-3 0-4 0,-4 0 0 16,-3 3 2-16,-1-3 0 0,-2 3 0 0,-1-3 0 31,-4 3 20-31,1 0 4 0,-4 3 1 0,0-3 0 0,0 3-21 0,0-3-4 0,1 3-1 0,-5 0 0 16,4 0-9-16,-3 1 0 0,-1 2 0 0,1 0 0 15,0 0 0-15,-1 4 0 0,-3-4 11 0,4 7-11 16,-4-1 0-16,0 1 0 0,0 2 0 0,0 7 0 16,0 0 0-16,0 3 0 0,0 4 0 0,0 5 0 15,-3 7 0-15,-1 6 0 0,1 3 0 0,3 3 0 16,-4 7 0-16,-3 3 0 0,4 2 0 0,0 8 0 15,-4 2 0-15,3 0 0 0,-3 7 0 0,0-4 0 16,4 0 0-16,-1-2 0 0,-3 2 0 0,4-6 0 16,-4 3 11-16,0-9-11 0,3 0 12 0,-3-3-12 15,0 3 8-15,0-4-8 0,0 1 0 0,-7-7 0 16,7-2 8-16,-3-1-8 0,-1-6 9 0,1-3-9 16,-1-6 9-16,-3-4-9 0,-4 1 8 0,4-4-8 15,-3-3 8-15,-1 4-8 0,-3-4 8 0,0-3-8 16,0-3 15-16,-4 0-3 0,1-3 0 0,-5-1 0 15,5-8-12-15,-8 2 0 0,0-2 0 0,1 5 0 16,-5-8 0-16,-2 2-10 0,-1-3 10 0,0-6-8 16,-10 7 8-16,-1-1 0 0,-2-6 0 0,2 0 0 15,-6 6 0-15,0-6 0 0,-1 3-8 0,-3-3 8 16,-7 7 0 0,0-7-8-16,0 0 8 0,-3 0 0 0,-1 0 0 0,-3 0 0 0,7 6 0 0,-7-6-8 0,4 6 8 0,-4-6 0 15,0 0 8-15,-4 6-8 0,-3-6 0 0,0 7 0 0,0-4 0 16,-4-3-8-16,4 6 8 0,-3-6 0 0,3 6 0 0,-1-6 0 15,-2 0 0-15,-4 7 0 0,0-7 0 0,3 6 0 16,-7-3 0-16,4-3 0 0,0 6 8 0,-4 1-8 16,1-1 0-16,-1-6 0 0,0 6 0 15,4-6 0-15,-3 6 8 0,-1-3 0 16,7 4 0-16,-6-7 0 0,6 6 10 0,0 0 2 0,4-3 1 0,-3 1 0 16,-1-1-21-16,-3-3 0 0,0 0 0 0,0 0 0 15,-1 3 9-15,1-6-9 0,0 3 12 0,-3 0-12 16,2 0 8-16,-2 6-8 0,3 0 0 0,3 7 0 15,-7-13 10-15,4 6-10 0,4-6 8 0,-5 0-8 16,1 0 0-16,0-6 0 0,0 6 0 0,0 0 0 16,0-6 0-16,3 6 0 0,4 0 0 0,-4 0 0 15,8 0 0-15,-1 0 0 0,8 0 0 0,-4 0 0 16,0 6 8-16,7-6-8 0,-7 0 8 0,7 3-8 16,10 3 0-16,1-6 0 0,0 0 0 0,3 0 0 15,0 0 0-15,0 0 0 0,0 0 0 0,4 0 0 16,0 6 0-16,6-6 0 0,1 7 0 0,0-1 0 15,6-6 8-15,5 6-8 0,-1-3 8 0,7 4-8 16,1-7 0-16,3 0 0 0,0 0 0 0,3 0 0 16,0 0 0-16,4 0 0 0,0 0 0 0,7 0 0 15,0 0 0-15,0 0-9 0,0 0 9 0,0 0-13 16,0 0-37-16,0 0-7 0,0 0-2 0</inkml:trace>
  <inkml:trace contextRef="#ctx0" brushRef="#br0" timeOffset="206435.01">28025 14724 1390 0,'0'0'59'16,"0"0"-47"0,0 13 16-16,-4-1 3 0,4 4 1 0,-3 6 0 15,3 3-32-15,0 6 8 0,3 0-8 0,-3 7 0 16,4 3 0-16,-4 3-8 0,3 0 8 0,1 3-13 0,-1 3 13 16,1 0 8-16,-4 3 0 0,3-2-8 0,1 2 36 0,-1-6 0 15,1-3 0-15,3 0 0 0,-4-4-21 0,-3-2-4 16,8 0-1-16,-8-1 0 0,7-5 12 15,-4-1 2-15,4 0 1 0,-3-2 0 0,-1-4-25 16,4-3 0-16,-3-4 8 0,-4 1-8 0,0-6 9 16,0-4 0-16,7 1 0 0,-7-4 0 15,0 0-171-15,0-6-34 0,0 0-8 0</inkml:trace>
  <inkml:trace contextRef="#ctx0" brushRef="#br0" timeOffset="206951.59">28021 14520 1652 0,'0'0'34'16,"0"-6"9"-16,0 6-35 0,0 0-8 0,0 0 0 0,0 0 0 16,0 0 53-16,0 0 9 0,0 0 2 0,0 0 0 15,0 0-42-15,0 0-8 0,0 0-2 0,-7 0 0 16,-3 6-12-16,-1 4-16 0,0 5 3 0,1 4 1 15,-4 9-17-15,-4 4-3 0,0 5-1 0,-3 10 0 16,4 0 19-16,-5 7 4 0,5-1 1 0,-1 3 0 16,0-5 17-16,1-4 4 0,-1-4 1 0,4-2 0 15,0 0-13-15,0-6 0 0,0 2 0 0,3-6 0 16,1-5 19-16,-1-1 10 0,4-7 3 0,0 1 0 16,0-3-32-16,0-4 0 0,3 1 0 0,-3-7 0 15,7 4 12-15,0-10-3 0,0 0-1 0,0 0 0 0,0 0 5 0,0 0 1 0,0 0 0 16,0 0 0-16,0-13 22 0,0 1 5 15,4-1 1-15,-1-6 0 0,1-9-42 0,-1-3 0 0,4-7-11 0,0-3 3 16,4-6 8-16,0-3 8 0,3-3-8 0,0 0 11 16,-4-4-1-16,5 4 0 0,2-4 0 0,-3 7 0 15,0 6-10-15,4 3-11 0,-4 4 3 0,4 2 0 16,-1 1 8-16,-6 6 11 0,3 3-3 0,0 3 0 16,0 0-8-1,0 6 8-15,-3 3-8 0,0 7 8 0,-1-3 10 0,1 3 2 0,-4 2 0 16,3 4 0-16,1 0 9 0,0 4 3 0,-1-4 0 0,1 6 0 15,6 3-42-15,1 7-8 0,0 0-2 0,6 5 0 16,1 5 20-16,3 5-12 0,0 0 12 0,4 10-10 16,4-6 10-16,-1 5 0 0,0 7 0 0,0-3 8 31,4 3-124-31,-4 0-24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1T14:35:04.4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10269 6656 684 0,'0'0'30'0,"0"0"6"15,0 0-28-15,0 0-8 0,0 0 0 0,0 0 0 16,0 0 52-16,0 0 8 0,0 0 3 0,0 0 0 15,0 0 9-15,0 0 1 0,0 0 1 0,0 0 0 16,0 0-24-16,4 3-5 0,-1 4-1 0,-3-7 0 0,0 3-9 0,4 0-3 0,3 0 0 0,-7 0 0 16,7 0 5-16,0 1 1 0,4-4 0 15,-8 3 0-15,11 0-14 0,-7 0-4 0,4-3 0 0,3 3 0 16,0-3-3-16,4-3-1 0,-4 0 0 0,11 3 0 31,-8 0 5-31,1 0 1 0,7 0 0 0,-1 0 0 0,-3-3-13 0,1 3-9 0,-1-3 12 0,0-1-12 31,0 1 8-31,0 0-8 0,0 0 0 0,-3 3 0 0,3-6 0 0,-3 3 0 0,3-1 0 0,-3 4 0 16,-4-3 0-16,3 3 0 0,1-3 0 0,-4 3 0 16,0 0 0-16,-3 0 0 0,3 0-12 0,0 0 3 15,-7 0-35-15,4-3-6 16,-4 3-2-16</inkml:trace>
  <inkml:trace contextRef="#ctx0" brushRef="#br0" timeOffset="548.12">10664 6393 950 0,'0'0'40'16,"0"0"-32"-16,0 0 89 15,0 0 19-15,0 0 3 0,0 0 1 0,0 0-30 0,0 0-6 16,0 0 0-16,0 0-1 0,0 0-31 0,0 0-5 0,0 0-2 0,0 0 0 16,0 0-35-16,0 0-10 0,0 0 0 0,0 0 0 15,0 0 0-15,0 0 0 0,8 0 0 0,-5 6 0 16,8-3 0-16,-4 4 0 0,7-1 0 0,-4 3 0 15,8 1 0-15,-4-1 0 0,4 0 0 0,3 4 0 16,-3-4 0-16,-1 4 0 0,1-4 0 0,3 4 0 16,-3-4 0-16,3-2 0 0,-4 2 0 0,1 0 0 15,0-2 0-15,-4 2-8 0,-4-3 8 16,8 4 0-16,-11-4 0 0,0 0 0 0,4 1 0 0,-8-1 8 16,4-3-8-16,0 0 12 0,-3-3-4 0,-4 0 0 15,0 0-8-15,0 0 0 0,0 3 0 0,0-3 0 16,0 0 18-16,0 3 6 0,3 1 0 0,-6-1 1 15,3-3 14-15,0 3 2 0,-4 3 1 0,-3 0 0 16,4 1-24-16,-4-1-5 0,0 0-1 0,-4 4 0 16,4-4-2-16,-7 3-1 0,0 1 0 0,0-1 0 15,0 0 1-15,0-2 0 0,6 2 0 0,-9 1 0 16,6-1-10-16,1-3 0 0,-1 1 0 0,0 2 8 16,1-3-8-16,3-3-12 0,0 4 2 0,7-1 1 15,-11-3-50-15,4 0-9 0,7 0-3 0</inkml:trace>
  <inkml:trace contextRef="#ctx0" brushRef="#br0" timeOffset="1496.97">9867 8375 759 0,'0'0'33'0,"0"0"8"16,0 0-33-16,0 0-8 0,0 0 0 0,0 0 0 16,0 0 53-16,0 0 9 0,0 0 2 0,0 0 0 15,0 0 0-15,0 0 0 0,0 0 0 0,0 0 0 16,0 0-16-16,0 0-4 0,0 0 0 0,7 3 0 15,-7 0-19-15,11-3-4 0,-8 0-1 0,1 3 0 16,6-3 18-16,-2 0 3 0,6 3 1 0,-4-3 0 16,1 0-14-16,3 3-2 0,-3 0-1 0,10-3 0 15,-4 4 1-15,1-1 0 0,3-3 0 0,0 3 0 0,-3-3-18 16,3 3-8-16,-3-3 0 0,-1 0 8 0,5 0-8 16,-1 0 0-16,0-3 0 0,0 3 0 0,0 0 8 0,0 0 0 0,1 0 0 0,-1 0 0 15,-4 0-8-15,1 0 8 0,3 0-8 0,-7-3 8 31,0 3-8-31,0 0 0 0,-3 0 9 0,0 0-9 0,-1 0 0 0,1 3 9 16,-4-3-9-16,0 0 0 0,0 0 0 0,-7 0-9 0,4 0-1 0,-4 0 0 31,0 0-50-31,0 0-9 0,0 0-3 0,0 0 0 0,0 0-44 0,0 0-10 0</inkml:trace>
  <inkml:trace contextRef="#ctx0" brushRef="#br0" timeOffset="1918.26">10287 8224 1161 0,'-11'-9'24'0,"11"9"7"16,-3-3-31-16,3 3 0 0,-4-7 0 0,4 7 0 15,0 0 68-15,-3-3 7 0,3 3 1 0,0 0 1 16,0 0 3-16,0 0 0 0,0 0 0 0,0 0 0 16,0 0-20-16,0 0-3 0,0 0-1 0,0 0 0 15,0 0-9-15,0 0-3 0,0 0 0 0,0 0 0 16,0 0-35-16,0 0-9 0,0 0 0 0,0 0 0 15,3 0 0-15,4 3 0 0,0 4 0 0,1-4 0 16,6 3-14-16,-4 0-5 0,8 0-1 0,-4 4 0 16,4-1 20-16,-1-2 0 0,-3-1 0 0,8 3 0 15,-5 1 0-15,1-1 0 0,-1 0 10 0,1 1-2 0,0 2 0 16,-1-2 0-16,-3 2 0 0,1 1 0 0,-1-1-8 16,0-2 9-16,-4-4-9 0,4 4 10 0,-3-4-10 0,-4 0 0 0,4-3 0 0,-4 0-11 15,-4 0 19-15,1 1 4 0,-1-1 1 16,1 0 0-16,-4 0 3 0,0 0 0 0,0 0 0 0,-4 4 0 15,1-4 34-15,-4 3 7 0,-4 0 2 0,-3 0 0 16,0 1-23-16,-4-1-5 0,1 0-1 0,-4 1 0 16,-1-4-18-16,1 3-3 0,-3 0-1 0,2-6 0 15,5 3-8-15,-1 1 0 0,7-1 0 0,-3 0 0 16,4 0-28-16,-1 0 1 16,4 0 1-16,0 0 0 0,7-3-98 0,0 3-19 0,0 4-4 15,0-4-1-15,7 0 26 0,0 3 5 0,-3 1 1 0</inkml:trace>
  <inkml:trace contextRef="#ctx0" brushRef="#br0" timeOffset="2667.77">10961 8832 889 0,'0'-3'37'16,"0"-3"-29"-1,0 0 82-15,0-1 17 0,0 4 3 0,-4-3 1 16,4 0-5-16,0-1-1 0,0 7 0 0,-7-6 0 16,7 0-18-16,0 0-4 0,0 6-1 0,0-7 0 0,0 7-25 0,-7-6-5 0,7 6 0 0,0 0-1 15,0 0-22-15,-3-3-4 0,3 3-1 0,-7-3 0 16,7 3-5-16,-7-3-2 0,3 3 0 0,-3 3 0 15,0 0-28-15,0 3-5 0,3 1-2 0,-3 2 0 16,0 3 6-16,4 4 2 0,-4 0 0 0,0 3 0 16,3 3 10-1,0-4-13-15,1 4 5 0,-4 0 8 16,7 7-9-16,0-4 9 0,3 3 0 0,4 0 0 0,1 0-10 0,-1 4 10 0,3-4-8 0,4 0 8 16,-3 0-21-16,14-3 1 0,-8 0 0 0,11 1 0 15,-3-8-36-15,0 1-6 0,3-6-2 0</inkml:trace>
  <inkml:trace contextRef="#ctx0" brushRef="#br0" timeOffset="3215.89">12898 8810 1455 0,'3'-6'61'0,"4"3"-49"16,-3 0 58-16,-1 3 11 0,1-3 3 0,3 0 0 15,-4-1-32-15,4 4-7 0,0-3-1 0,4 0 0 16,0 3 7-16,-4-3 1 0,3 3 0 0,1 3 0 16,-1 0-32-16,1 0-7 0,0 4-1 0,-1-1 0 15,4 0 7-15,-3 4 1 0,-1-1 0 0,5 0 0 16,-5 1 9-16,1 2 3 0,3 1 0 0,-4 0 0 16,1 2-32-16,-4-2 0 0,4-1 0 0,-4 4-10 15,-7 0 18-15,0-1 3 0,0 1 1 0,0 3 0 16,-4 3-12-16,-6 3 0 0,-1-3 0 0,-3 3 0 15,-4 0-12-15,-3 0-5 0,3-3-1 0,-6 0 0 16,3-3-6-16,-4 3-2 0,0 0 0 0</inkml:trace>
  <inkml:trace contextRef="#ctx0" brushRef="#br0" timeOffset="3865.04">11158 8964 1310 0,'0'0'37'0,"0"0"8"0,0 0-36 16,0 0-9-16,0 0 0 0,0 0 0 0,0 0 104 0,0 0 20 0,0 0 3 0,0 0 1 16,0 0-30-16,0 0-6 0,0 0 0 0,0 0-1 15,0 0-50-15,0 0-9 0,0 0-3 0,0 0 0 16,4 6-29-16,-4 1-20 0,0 2 4 0,3 4 0 15,1-1 3-15,-1 4 1 0,5-1 0 0,-5 4 0 16,4-3-12-16,-7 3-3 0,11 0 0 0,-8-4 0 16,1 4-81-16,3-6-16 0,0 2-3 0</inkml:trace>
  <inkml:trace contextRef="#ctx0" brushRef="#br0" timeOffset="4337.5">11109 8995 1796 0,'-4'-12'80'0,"4"2"16"15,-3 1-77-15,3 0-19 0,0-1 0 0,0 1 0 16,0 3 28-16,0-1 1 0,3 1 1 0,-3 0 0 16,4-1 2-16,-1 1 1 0,1 0 0 0,0 0 0 15,3 3-19-15,0-4-4 0,0 4-1 0,0-3 0 0,0 3 3 0,0 0 0 0,0 3 0 0,4-4 0 16,-1 4-12-1,-3 0 0-15,7 0 0 0,-3 0 8 0,3 4-8 0,0-4 0 16,0 3 0-16,0 0 0 0,-3 3 0 0,3-3 0 0,-3 4-8 0,3-4 8 31,-4 6-22-31,-3-3 0 0,0 1 0 0,0-1 0 16,-3 3 7-16,-4-2 2 0,3 2 0 0,-6 0 0 16,-1 1-12-16,1-1-3 0,-4 1 0 0,-4-1 0 15,1 0-9-15,3 1-3 0,-4-1 0 0,0 1 0 0,1-4 12 16,-1 0 1-16,1 4 1 0,-1-7 0 0,4 0 26 0,0 0 0 0,-4-3 12 0,4 3-4 15,4-3 10-15,-1 0 2 0,4 0 1 0,-10-3 0 16,10 3 35-16,0-3 6 0,0 3 2 0,0 0 0 16,0 0 0-16,0 0 0 0,0 0 0 0,0 0 0 15,0 0-52-15,0 0-12 0,0 0 0 0,0 0 0 16,0 0 0-16,0 0 0 0,0 0 0 0,0 0 0 16,0 0 9-16,7 3-1 0,0-3 0 0,3 3 0 15,1 3-8-15,3-2-9 0,-3 2 9 0,6 0-13 16,-3 0 4-16,4 1 1 0,0-1 0 0,-1 0 0 15,1 0-42-15,-4-2-8 0,4 2-2 0,-4-3 0 16,0 3-105-16,-3-3-22 0,-1 0-4 0</inkml:trace>
  <inkml:trace contextRef="#ctx0" brushRef="#br0" timeOffset="4765.25">11462 9027 1892 0,'0'0'40'0,"0"0"8"0,0 0-39 0,0 0-9 0,0 0 0 0,0 0 0 16,0 0 73-16,0 0 13 0,0 0 2 0,0 0 1 15,0 0-41-15,0 0-8 0,0 0-1 0,0 0-1 16,0 0-38-16,0 0 0 0,0 0 0 0,3 6-12 16,1 3-6-16,-1 1-2 0,1-1 0 0,3 4 0 15,0-4 20-15,0 4 0 0,4-4-8 0,-4 1 8 16,3-1 0-16,-3-3 0 0,0 4 0 0,4-4 0 15,-4-3 0-15,4 0 0 0,-4 0 0 0,0-3-10 16,0 0 10-16,-4 0 0 0,4 0 8 0,-7 0-8 16,7-3 12-16,-7 3-3 0,4-3 0 0,-4 3 0 15,3-3-9-15,1-3 0 0,-4 6 0 0,0-7 0 16,0 7 0-16,0-6 0 0,0 6 0 0,3-6 0 16,-3 0 53-16,0 6 9 0,0-7 2 0,0 7 0 15,0 0-52-15,0 0-12 0,0 0 0 0,0 0 0 16,0 0 34-16,0 0 4 0,0 0 1 0,0 0 0 15,0 0-63-15,0 0-12 0,0 0-2 0,0 0-1 16,0 0 39-16,4 7 0 0,3-1 0 0,-3 0 0 16,3 0-59-16,0 4-4 0,-4-4-1 0,4 0 0 15,0 1 52-15,0-4 12 0,-3 0 0 0,3 0 0 16,-7-3-122-16,4 3-22 0,3 0-4 0</inkml:trace>
  <inkml:trace contextRef="#ctx0" brushRef="#br0" timeOffset="4998.42">11758 8926 1769 0,'-3'-6'36'0,"3"6"11"15,-4-6-38-15,4 6-9 0,0 0 0 0,-7-3 0 0,7 3 75 0,0 0 13 0,0 0 2 0,0 0 1 16,0 0-33-16,0 0-6 0,0 0-2 0,0 0 0 16,0 0-26-16,0 0-4 0,0 0-2 0,0 3 0 31,4 3-36-31,-4 4-7 0,7-1-2 0,-4 4 0 0,4-1 27 0,-3 4 0 0,6-1 0 0,-3 1-8 15,0 3 8-15,4-3 16 0,-4-1-4 0,0 4-1 16,4-3-42-16,-4-4-8 0,0 1-1 0,0-1-1 16,3 1-139-16,-6-4-28 0,3 1-6 15,0-1-1-15,-3-3 121 0,-1-2 24 0,4 2 5 0</inkml:trace>
  <inkml:trace contextRef="#ctx0" brushRef="#br0" timeOffset="5551.79">11920 9205 850 0,'0'0'17'0,"0"0"6"15,0 0-23-15,0 0 0 0,0 0 0 0,0 0 0 16,4-6 0-16,3 3 0 0,-4 0 0 0,5-3 0 16,-5-1 107-16,4 1 17 0,0 0 3 0,0 0 1 15,0-4-27-15,0 1-5 0,0-1 0 0,0-2-1 16,1-1-39-16,-1 1-7 0,0-1-1 0,-4-2-1 16,1 2 17-16,-1 0 4 0,1 1 1 0,-4 2 0 15,0-2 3-15,0 3 0 0,0-1 0 0,0 1 0 16,-4-1-13-16,1 4-3 0,-1 0 0 0,1 0 0 15,3 6-32-15,0 0-6 0,0 0-2 0,-4-4 0 0,4 4-16 0,0 0 0 16,0 0 0-16,0 0-9 16,0 0-30-16,-3 7-5 0,-1-1-2 0,1 0 0 15,3 4 12-15,0 2 2 0,0 1 1 0,3-4 0 16,4 4 3-16,-3-1 1 0,3 1 0 0,-4-4 0 0,8 1 27 0,-4-1 9 0,0-3 0 0,3 0 0 16,1-2-9-16,-4-1 0 0,4 0 0 0,-1-3 0 15,4 0 0-15,-3 0 0 0,0-3 0 0,3 0 0 16,-4-4 0-16,1 1 0 0,3-3 0 0,-3 2 0 15,3-2 17-15,-4 0 2 0,-3-4 0 0,4 4 0 16,-4-1-19-16,0-2 0 0,-3-1 0 0,-1 4 0 16,-3-1 23-16,4 1 1 0,-4 0 0 0,-4 2 0 15,4-2 19-15,-3 3 4 0,-1-1 1 0,-3 4 0 16,7 3-27-16,-4-6-5 0,-3 3 0 0,7 3-1 16,0 0-15-16,-7 0 0 0,7 0 0 0,0 0 0 15,0 0-13-15,0 0-9 0,-3 6-2 0,3-3 0 16,3 3-33-16,1 4-7 0,3-4-2 0,3 4 0 15,1-4 27-15,0 3 6 0,3 1 1 0,0-1 0 16,-4 0 32-16,1-2 0 0,0 2 0 0,-1 0 0 16,1-2 10-16,-4-1 2 0,0 7 1 0,-4-7 0 15,1 3-13-15,-1-2 0 0,1-1 0 0,-1 6 0 16,-3-2 0-16,0-4 0 0,-3 0 0 0,-1 1 0 16,1 5 0-16,-8-3 0 0,4-2 0 0,-3 5 0 15,-1-2-48-15,-7 2-13 0,4-2-3 0,-7-1 0 16,4 0-153-16,-5 1-31 0,5-1-7 0</inkml:trace>
  <inkml:trace contextRef="#ctx0" brushRef="#br0" timeOffset="7040.07">28526 7700 314 0,'10'4'0'0</inkml:trace>
  <inkml:trace contextRef="#ctx0" brushRef="#br0" timeOffset="7684.57">28190 7895 874 0,'0'0'19'0,"0"0"4"0,0 0 1 0,0 0 1 0,0 0-25 0,0 0 0 15,0 0 0-15,0 0 0 0,0 0 66 0,0 0 8 16,0 0 2-16,0 0 0 0,0 0 6 0,0 0 2 16,0 0 0-16,0 0 0 0,0 0-21 0,0 0-4 15,0 9-1-15,0-2 0 16,0-7-40-16,0 0-8 0,0-10-2 0,8 7 0 0,-1 0 0 0,3 3 0 0,1-3 0 0,6 0 0 16,5 3-8-16,-1-4 0 0,3 1 0 15,5 3 0-15,2 3 0 0,5-3-14 0,-1 0 3 0,0-6 1 16,4-6 10-16,0 12 14 0,0 0-3 0,3 0-1 15,0 6-10-15,4-6 0 0,0 0 0 0,0-6 0 16,-4-1 28-16,4 4 1 0,-4 0 0 0,4 0 0 16,0 0-29-16,0 0 0 0,3 0 0 0,-3-1 0 15,0 1 0-15,-4 0 0 0,1 0 0 0,-1 0 0 16,-7 0 0-16,1-4-8 0,-1 1-1 0,-3 6 0 16,-4 0-10-16,0-3-1 0,0-6-1 0,18 2 0 15,-18 14 21-15,-17-1 0 0,3 0 0 0,-3-3 0 16,-4-3-140-16,0-3-24 0</inkml:trace>
  <inkml:trace contextRef="#ctx0" brushRef="#br0" timeOffset="8127.78">28194 8130 948 0,'0'0'27'0,"0"0"5"0,-7-3-32 0,0 3 0 15,7 0 0-15,-4 0 0 0,4 0 110 0,0 0 15 0,0 0 3 0,0 0 1 16,0 0-33-16,0 0-8 0,0 0 0 0,0 0-1 15,0 0-41-15,-3 6-8 0,3 7-2 0,3-10 0 16,4-9-16-16,0-4-4 0,8 4-1 0,-1 0 0 16,3 6-15-16,5-4 11 0,2 1-11 0,4-3 10 15,4 3-10-15,0 3 0 0,3-3 0 0,4 3 0 16,0-3 0-16,0-4 0 0,6 1 9 0,1 0-9 16,4 0 12-16,-1 2-1 0,8-2-1 15,-5 0 0-15,-2 6 11 0,3-10 3 0,0-2 0 0,-4 3 0 16,4-4-24-16,0 7 0 0,0-4 0 0,-4-2 0 15,-3 2 0-15,-7 7 0 0,0 0 0 0,-8 0 0 16,5 0-24-16,-12-3-8 0,5 2-3 0,-8 1 0 16,-4 3 10-16,1 0 1 0,-4 0 1 0,0-3 0 15,0-3-39-15,-7 3-8 0,4 3-2 0,-7 0-423 16,-4 0-85-16</inkml:trace>
  <inkml:trace contextRef="#ctx0" brushRef="#br0" timeOffset="17128.04">3397 6365 953 0,'0'0'40'16,"0"0"-32"-1,0 0 90-15,0 0 18 0,0 0 3 0,0 0 1 16,0 0-26-16,0 0-5 0,0 0-1 0,0 0 0 15,0 0-19-15,0 0-4 0,0 0-1 0,0 0 0 16,0 0-12-16,0 0-4 0,0 0 0 0,0 0 0 16,0 0-32-16,0 0-6 0,0 0-2 0,0 0 0 15,0 0-8-15,0 6 0 0,0 3-12 0,-7 1 12 16,7 5-10-16,-3 1 10 0,3 0 0 0,0 3-9 16,0-1 9-16,-7 4 0 0,7 0 0 0,-4 0-8 15,4 0 8-15,-3-3 0 0,3 3 0 0,0 0 0 16,0-6 0-16,0 2 0 0,0-2 0 0,0 0 0 15,0-4-21-15,0 1-3 0,0-1 0 0,3 1 0 16,1 0-103-16,3-4-21 0,-7 0-4 0</inkml:trace>
  <inkml:trace contextRef="#ctx0" brushRef="#br0" timeOffset="17727.58">3722 6728 1496 0,'0'0'42'0,"0"0"10"0,0 0-41 0,0 0-11 0,0 0 0 0,0 0 0 16,0 0 109-16,0 0 20 0,0 0 4 0,0 0 1 15,0 0-56-15,0 0-11 0,0 0-3 0,0 0 0 16,0 0-54-16,0 7-10 0,-7 2 0 0,3 1 0 15,4 2-17-15,0 1 4 0,0 2 1 0,-10 1 0 16,10 3-22-16,0-4-4 0,-7 4-1 0,7 3 0 16,0-6-20-16,0 0-4 0,0-1-1 0</inkml:trace>
  <inkml:trace contextRef="#ctx0" brushRef="#br0" timeOffset="17954.24">4018 6424 1774 0,'0'-6'75'15,"-3"0"-60"-15,3 6 64 16,0 0 13-16,0 0 2 0,0 0 1 0,0 0-40 0,0 0-8 0,0 0-2 0,0 0 0 16,0 0-45-16,0 0 0 0,0 6-10 0,0 0 2 31,0 10-7-31,0 3-1 0,3 0 0 0,-3 3 0 15,7-1 6-15,-7 1 1 0,0 4 0 0,0-1 0 0,4-7-11 0,-4 4-3 0,7-3 0 0</inkml:trace>
  <inkml:trace contextRef="#ctx0" brushRef="#br0" timeOffset="18333.5">4156 6443 1539 0,'3'-9'64'15,"-3"-4"-51"1,7 4 74-16,-3-7 14 0,3 13 3 0,-4-6 1 16,8-1-23-16,-4-2-5 0,7 8-1 0,-3-5 0 15,-1 3-20-15,4 3-4 0,1-4 0 0,-1 4-1 16,3 0-25-16,-6 3-5 0,-1-3-1 0,-2 3 0 16,9 0-20-16,-17 0 0 0,7 0 0 0,0 3 0 15,-3 0-9-15,-4 0-7 0,7 4 0 0,-7-1-1 16,3 3 3-16,4-2 1 0,-7 5 0 0,4-2 0 15,0 2-17-15,3 4-3 0,3-4-1 0,-10 4 0 16,11 0 22-16,-1-4 12 0,-3 4-12 0,4 0 12 16,-4-1-13-16,4-2 4 0,3 2 1 0,-4 1 0 15,1 0 8-15,-4-1 0 0,0 4 0 0,4-3 0 16,-8-4 0-16,4 1 0 0,-7-4 0 0,0 1 0 0,0-1 0 16,0 1 0-16,0 2 0 0,-7-2 0 0,4-1 0 0,-8 0 0 15,4 1 0-15,0-1 0 0,-4 1 0 16,-3-4 0-16,4 3 0 0,-1-2 0 0,-3-1-15 0,3-3-1 0,1 3 0 0,-1-3 0 31,1 1-39-31,-1-1-8 0,7-3-1 0</inkml:trace>
  <inkml:trace contextRef="#ctx0" brushRef="#br0" timeOffset="18495.07">4597 6713 1652 0,'14'-10'34'0,"-14"10"9"0,3-3-35 0,-3 3-8 0,0 0 0 0,0 0 0 15,0 0 77-15,0 0 14 0,0 0 2 0,0 0 1 16,0 0-70-16,4 0-15 0,3 3-9 0,-7 4 12 16,3-1-12-16,-3 3-17 0,0 4 4 0,0-1 1 15,0 1-10-15,0-1-2 0,-3 4 0 0</inkml:trace>
  <inkml:trace contextRef="#ctx0" brushRef="#br0" timeOffset="18870.75">5295 6311 2361 0,'0'0'104'0,"0"0"23"0,0 0-102 15,0 0-25-15,-7-3 0 0,0 6 0 0,-4-3 42 0,1 4 3 0,-1-1 1 0,-3 3 0 16,4 6-46-16,-12 1 0 0,8 6 0 16,-7 3 0-16,7 6 0 0,4 0 0 0,-12 7 0 0,8-1 0 15,4-2 0-15,-1-1-13 0,4 0 4 0,3-6 1 16,1 0-21-16,3-6-4 0,0-3-1 0,0 0 0 16,3-7 10-16,5 0 1 0,-1-2 1 0,0-4 0 15,3 0-6-15,-3-3 0 0,4 0-1 0,7-6 0 16,-8 3 29-16,1-7 0 0,3 4 11 0,-4-4-3 15,1 1-8-15,0 0 0 0,3-1-8 0,-11 1 8 16,4-1 0-16,-3 1 0 0,-4 3 9 0,-4-4-9 16,-3 4 27-16,4 0-2 0,-4 0 0 0,-4 2 0 15,0 1-56-15,-3 6-11 0,-3-3-2 0</inkml:trace>
  <inkml:trace contextRef="#ctx0" brushRef="#br0" timeOffset="19094.36">5468 6666 1786 0,'0'0'37'0,"0"0"8"16,0 0-36-16,0 0-9 0,0 0 0 0,0 0 0 0,0 0 49 0,0 6 8 0,4-3 2 0,-4 10 0 15,0-1-20-15,-4 4-4 0,4-4-1 16,-3 10 0-16,3-3-34 15,-4 3 0-15,0 0 0 0,4 0 0 16,-7 0-20-16,7 0-10 0,0-3-2 0,0 0-1 16,0-4-35-16,7 1-8 0,-7-4 0 0</inkml:trace>
  <inkml:trace contextRef="#ctx0" brushRef="#br0" timeOffset="19682.59">6237 6424 1922 0,'0'0'81'15,"0"0"-65"1,0 0 100-16,0 0 20 0,0-3 4 0,0 3 1 16,-10-3-63-16,10 3-13 0,-8-3-2 0,1 6-1 15,0 0-50-15,0 3-12 0,0 1 0 0,-3 2 0 16,6 4 0-16,-3 2-15 0,0-2 3 0,4 6 1 16,3-7-30-16,0 4-7 0,0-4 0 0,7 1-1 0,-7 0 21 0,7-7 4 15,-4 3 0-15,4-6 1 16,0 0-13-16,0-3-2 0,-3-3-1 0,10 0 0 0,-11-3 39 0,15-3 0 0,-11-1 0 0,7-2 12 15,0-4-12-15,-7 3 0 0,-3-2 0 0,3-1 8 16,-3 3 20-16,-1 4 3 16,1 0 1-16,-4-4 0 0,0 7 0 0,0 0 0 0,-4-1 0 0,4 7 0 15,0 0 9-15,0 0 3 0,0 0 0 0,0 0 0 16,0 0-44-16,0 0 0 0,-3 0 0 0,3 0 0 16,-8 3-54-16,8 4-6 0,-3 2-2 15,3 0 0-15,3 1-1 0,1-1 0 0,3 1 0 0,4 2 0 16,-8 1 47-16,8-1 16 0,-4 1-9 0,7-1 9 15,-11 1-11-15,12-4 11 0,-12 4-13 0,8-4 5 16,-8 4 8-16,1-4 0 0,3 1 0 0,-7-1 0 16,3-3 0-16,-3 1 0 0,0 2 0 0,0-3 0 15,-3 1 0-15,3-1 0 0,-11 0 0 0,8 0 0 16,-8 4 0-16,4-4 11 0,-4 0-3 0,-6 4 0 16,3-4 7-16,0 0 1 0,-8 4 0 0,5-4 0 15,-4 3 2-15,3-2 1 0,-3 2 0 0,3-3 0 16,1-3-50-16,6 4-9 0,-7-1-3 0</inkml:trace>
  <inkml:trace contextRef="#ctx0" brushRef="#br0" timeOffset="19967.57">6759 6810 1653 0,'0'0'69'0,"0"0"-55"16,0 0 94-16,0-6 20 0,0 6 3 0,0 0 1 15,0 0-8-15,0 0 0 0,0 0-1 0,0 0 0 16,0 0-88-16,0 0-18 0,0 0-3 0,0 0-1 15,-10 6-36-15,10 6-7 0,-7 1-2 0,3 6 0 16,-3 0-20-16,3 3-5 16,-3 0-1-16</inkml:trace>
  <inkml:trace contextRef="#ctx0" brushRef="#br0" timeOffset="20432.63">7158 6518 1769 0,'-11'-6'36'0,"11"6"11"0,0 0-38 15,0 0-9-15,0 0 0 0,-3-6 0 0,3 6 97 0,0 0 18 0,-4-3 3 0,4 3 1 16,-3-7-33-16,3 7-6 0,3-6-2 0,1 0 0 16,-1 3-46-16,4-4-10 0,0 1-2 0,0 0 0 15,1 0-10-15,-1 2-2 0,3-2-8 0,1 3 12 32,-1 3-12-32,1-3 0 0,-1 3 0 0,-2 3 0 15,2-3-20-15,1 3-9 0,-4 0-3 0,3 4 0 0,-3 2 10 0,0 0 2 0,-3 1 0 0,0-1 0 16,-1 7 6-16,-3-7 2 0,0 7 0 0,0 3 0 15,-7-3-17-15,3 2-3 0,-3 1-1 16,-3 0 0-16,3-3 33 0,-4 2 0 0,4-2 0 0,0 0 0 16,0-4 0-16,0 7 0 0,3-3 0 0,1-7 0 15,-1 4 0-15,1-4 0 0,3 1 0 0,0-1 0 16,0 0-10-16,3-2 2 0,1-4 0 0,-1 3 0 16,4-3 8-16,1 0-8 0,-1 0 8 0,3-3-8 15,1 0-4-15,-1 0 0 0,4 0 0 0,1-3 0 16,-1 3-22-16,0-3-5 0,0-3-1 0</inkml:trace>
  <inkml:trace contextRef="#ctx0" brushRef="#br0" timeOffset="20670.95">7631 6791 1933 0,'0'0'85'0,"0"0"19"0,0 0-84 16,0 0-20-16,-4 3 0 0,1 4 0 0,-1 2 24 0,0 0 1 0,1 1 0 0,-1 2 0 16,-3 1-25-16,4 3 0 0,-1-1 0 0,1 1 0 15,3-4-98-15,-4 1-25 16,4 0-5-16</inkml:trace>
  <inkml:trace contextRef="#ctx0" brushRef="#br0" timeOffset="21116.65">7994 6443 2333 0,'0'0'66'0,"0"0"14"15,0 0-64-15,0 0-16 0,0 0 0 0,0 0 0 16,0 0 29-16,0 0 3 0,-4 0 0 0,-3 6 0 16,4 1-32-16,-1 2-10 0,4 4 0 0,-3 2 0 15,3 4-6-15,0 3-2 0,0 3 0 0,3 0 0 16,1-3 9-16,3-3 9 0,0 0-13 0,-4-4 5 15,8-2-19-15,-4-4-3 0,0 4-1 0,4-10 0 16,-4 3-23-16,0-6-5 0,3 0-1 0,1 0 0 16,-4-3 29-16,0 0 6 0,4 0 1 0,-1-6 0 0,-3 2 24 0,0 1 12 0,0-3 0 0,1 2-1 15,-1-2 5-15,0-1 0 0,-4 4 1 0,1 0 0 16,3-3 28-16,-7 2 6 0,3 1 1 0,1 0 0 16,-4 6 6-16,0 0 2 0,0 0 0 0,0 0 0 15,0 0-39-15,0 0-7 0,0 0-2 0,0 0 0 31,0 3-12-31,3 3-10 0,-3 4 2 0,4-1 0 0,-4 0 8 0,0 4-8 0,0-1 8 0,0 1-8 16,0 0-4-16,0-1-1 0,0 1 0 0,0-1 0 16,0 1-40-16,0-1-8 0,0 1-2 0</inkml:trace>
  <inkml:trace contextRef="#ctx0" brushRef="#br0" timeOffset="21286.96">8382 6732 1925 0,'0'0'40'0,"0"0"10"16,0 0-40-16,0 0-10 0,0 0 0 0,0 0 0 15,0 6 22-15,0 3 2 0,0 1 1 0,0 2 0 16,0 1-25-16,-4 2 8 0,4 1-8 0,-3 0 0 16,3 3-12-16,0-4-7 0,0 1-1 0,0 3-1 15,0-7-41-15,0 1-8 0,3-1-2 0</inkml:trace>
  <inkml:trace contextRef="#ctx0" brushRef="#br0" timeOffset="21617.62">8802 6562 1940 0,'0'0'86'16,"0"0"18"-16,0 0-84 0,-4-6-20 0,4 6 0 0,0 0 0 15,-3 0 93-15,3 0 15 0,0 0 2 0,0 0 1 16,0 0-44-16,0 0-9 0,0 0-2 0,-7 0 0 15,3 6-40-15,1 1-16 0,-1-1 11 0,1 3-11 16,-1 10-10-16,4-3-8 0,-3 6-2 0,3 3 0 16,-4-10-9-16,0 7-3 0,4 3 0 0,-3-3 0 15,3-6-22-15,3 3-5 0,-3-3-1 0</inkml:trace>
  <inkml:trace contextRef="#ctx0" brushRef="#br0" timeOffset="22017.05">8939 6540 1687 0,'0'0'48'0,"0"0"10"0,4-6-46 16,-4 0-12-16,0 6 0 0,3-7 0 0,1 4 91 0,0-3 16 0,3 0 3 0,-4 0 1 15,4-1-65-15,-3 1-13 0,3 3-2 0,-4-3-1 16,4-1 2-16,-3 7 0 0,3-6 0 0,-7 6 0 15,3 0-24-15,-3 0-8 0,7 6 0 0,-3-6 0 16,0 7 0-16,-1 2 0 0,1-3 0 0,-1 7 0 16,-3-7 0-16,0 3 0 0,0 4 0 0,0 3 0 15,-3-4 0-15,-1 1 0 0,1 6 0 0,-1-4 0 16,0 1 0-16,1 0 0 0,-1-4 0 0,-3 1 0 16,4 2-21-16,-1-2-11 0,-3 3-1 0,7-4-1 15,-3 4 19-15,-1-4 4 0,1 1 1 0,3-1 0 16,-4-2 2-16,4-1 0 0,0 1 0 0,0-4 0 15,0 0 8-15,4 0 0 0,-4-2 0 0,0-1 0 16,0-3 0-16,3 3 0 0,4 0 0 0,-3-3 0 16,-1 0 0-16,4-3-8 0,0 0 8 0,4 0-8 15,0-4-36-15,-1 1-6 0,4 0-2 0,-3-4 0 16,-1 4-76-16,5-3-16 0</inkml:trace>
  <inkml:trace contextRef="#ctx0" brushRef="#br0" timeOffset="22317.02">9172 6597 1409 0,'11'-16'29'0,"-8"13"7"0,4-3-28 16,-3-1-8-16,3 1 0 0,0-3 0 0,0 2 69 0,4 1 13 0,-4 0 2 0,0 0 1 15,0 2 4-15,0-2 1 0,3 3 0 0,-6 0 0 16,3 0-42-16,-3 3-9 15,-1 0-2-15,8 0 0 0,-11 0-25 0,0 0-4 0,7 3-8 0,-4 0 11 16,4 3-11-16,-3 1 0 0,-1 2 0 0,1 4 0 16,-1-4-19-16,1 7-5 0,-1-4-2 0,-3 4 0 15,4 0 2-15,-4-1 0 0,-4 1 0 0,4 0 0 16,0-1 2-16,-3 1 1 0,3 0 0 0,-4-1 0 16,1 1-43-16,-1 0-9 15,-3 2-2-15,4-2 0 16,-1 0-33-16,1-4-6 0,3 1-2 0,-4-1 0 0,1 1 0 0,-1-4 0 0,1-2 0 0</inkml:trace>
  <inkml:trace contextRef="#ctx0" brushRef="#br0" timeOffset="22504.33">9239 6754 2017 0,'0'0'85'15,"0"0"-68"1,0 0 33-16,0 0 6 0,0 0 2 0,0 0 0 15,0 0-18-15,0 0-3 0,0 0-1 0,0 0 0 16,0 0-16-16,0 0-3 0,7-4-1 0,0 1 0 16,-3 0-16-16,3 0-12 0,0-3 1 0,0 3 1 0,4 3-12 0,-1-4-2 0,-3 4-1 0,4-3 0 31,-1 3-192-31,5-3-39 0</inkml:trace>
  <inkml:trace contextRef="#ctx0" brushRef="#br0" timeOffset="22701.28">9500 6775 1825 0,'4'7'80'0,"-1"-1"18"0,-3 3-78 0,4-2-20 0,-4 2 0 0,3 0 0 16,-3 1 48-16,0 2 7 0,-3 1 1 0,3 0 0 15,-4-1-39-15,1 1-7 0,-1-1-2 0,1 1 0 16,-1-4-8-16,1 1 0 0,-1-1 0 0,1 0 0 15,-1-2-56-15,1-1-12 0,-4 0-4 0</inkml:trace>
  <inkml:trace contextRef="#ctx0" brushRef="#br0" timeOffset="23057.92">9691 6597 1531 0,'0'0'64'0,"0"0"-51"16,0 0 118-16,0 0 23 0,0 0 5 0,0 0 1 16,0 0-61-16,0 0-12 0,0 0-3 0,0 0 0 15,0 0-32-15,0 0-6 0,0 0-2 0,0 0 0 16,0 6-35-16,0 3-9 0,0 1 0 0,3 2 0 16,-3 4-24-16,0 0-6 0,4 3-2 15,-4 2 0-15,0-2 20 0,0 3 12 0,0-3-13 0,0 3 5 16,0-3-87-16,0-4-17 0,0 4-3 0</inkml:trace>
  <inkml:trace contextRef="#ctx0" brushRef="#br0" timeOffset="23483.63">9818 6616 1645 0,'0'-10'69'16,"3"4"-55"-1,-3-4 16-15,4 4 3 0,-4 0 1 0,3 0 0 16,4-1 24-16,-3 1 5 0,-1 0 1 0,5 3 0 0,-5-4-20 0,4 4-3 16,-3 0-1-16,3 0 0 0,-7 3-9 0,3-3-3 0,4 3 0 0,-7 0 0 15,4 0-28-15,-4 0 0 0,7 0 0 0,-4 3 0 16,-3 0 0-16,7 3 12 0,-7 1 0 0,4-1 0 15,-4 3-22-15,0 4-5 0,0-4-1 0,-4 7 0 16,4-3-3-16,0-1-1 0,-7 1 0 0,4-1 0 16,-1 1 20-16,-3-1 0 0,0 4 0 0,0-4 0 15,0 4 0-15,-3-3 0 0,2 6 0 0,1-4 0 16,-3-2-44-16,3 2-4 0,0 1-2 0,0-3 0 16,3-1 27-16,1-2 6 0,-1-1 1 0,4 0 0 15,-3-2 8-15,3-4 8 0,3 3-12 0,-3-6 12 16,0 3 0-16,0-3 9 0,7 3 1 0,-3-3 0 15,3 0 34-15,0 0 8 0,0-3 0 0,0-3 1 16,3 3-74-16,-2-7-15 0,2 4-4 0,1-3 0 16,3-1-72-16,-4-2-16 0,5-1-2 0</inkml:trace>
  <inkml:trace contextRef="#ctx0" brushRef="#br0" timeOffset="23702.84">10089 6509 2098 0,'0'0'60'0,"0"0"12"16,0 0-58-16,0 0-14 0,0 0 0 0,0 0 0 15,0 0 55-15,0 0 8 0,0 0 1 0,0 0 1 0,0 0-29 16,0 0-5-16,4 6-2 0,-1 4 0 0,-3 2 5 16,4 4 1-16,-4 0 0 0,0 2 0 0,0 1-24 0,0 3-11 0,0 0 10 0,-4-3-10 15,1 3 8-15,-1 0-8 0,4 0 0 0,-7-3 0 31,7 2-30-31,-3-2-12 0,-1 0-2 0,1 0-1 16,3 0-140-16,-4-4-28 0</inkml:trace>
  <inkml:trace contextRef="#ctx0" brushRef="#br0" timeOffset="24860.92">2755 6675 1010 0,'0'0'43'16,"0"0"-35"0,0 0 84-16,0 0 17 0,0 0 3 0,0 0 1 15,0 0-63-15,0 0-13 0,0 0-2 0,0 0-1 16,0 0 26-16,0 0 4 0,0 0 2 0,0 0 0 15,0 0 14-15,0 0 4 0,0 0 0 0,0 0 0 16,0 0-39-16,0 0-7 0,0 0-2 0,0 0 0 16,0 0 0-16,0 0 0 0,0 0 0 0,0 0 0 15,0 0-19-15,0 0-4 0,0 0-1 0,0 0 0 16,0 0-12-16,0 0 0 0,0 0 0 0,0 0-10 0,0 0-1 16,0 0 0-16,4 6 0 0,-4-6 0 0,0 7 11 0,0-7-12 15,0 6 12-15,0-6-12 0,0 0 12 16,0 0 0-16,0 0 0 0,0 0 0 0,0 0-13 0,0 0-4 0,0 0-1 0,10 0 0 15,-10-6 5-15,0-1 1 0,11 1 0 0,-11 3 0 32,0-10-12-32,0 7-1 0,10-3-1 0,-10 2 0 15,-10 1-82-15,10 0-16 0</inkml:trace>
  <inkml:trace contextRef="#ctx0" brushRef="#br0" timeOffset="25173.87">2371 6710 1721 0,'0'0'72'15,"0"0"-57"1,0 0 76-16,0 0 15 0,0 0 3 0,0 0 1 15,0 0-69-15,0 0-13 0,0 0-4 0,0 0 0 16,0 0-16-16,0 0-8 0,0 0 8 0,0 0-8 16,0 0 8-16,0 0-8 0,0 0 8 0,0 0-8 15,0 0 36-15,0 0 1 0,0 0 1 0,0 0 0 16,0 0-2-16,0 0 0 0,0 0 0 0,0 0 0 16,0 0-11-16,0 0-2 0,0 0-1 0,0 0 0 15,0 0-22-15,0 0 0 0,0 0 0 0,0 0 0 16,-11-4-38-16,11 4-12 0,0 0-2 0</inkml:trace>
  <inkml:trace contextRef="#ctx0" brushRef="#br0" timeOffset="25460.29">1990 6706 2257 0,'0'0'100'0,"0"0"20"16,0 0-96-16,0 0-24 0,0 0 0 0,0 0 0 15,0 0 21-15,0 0-1 0,0 0 0 0,0 0 0 16,0 0-20-16,0 0 0 0,0 0 0 0,0 0-8 15,0 0-33-15,0 0-7 0,0 0 0 0,0 0-1 16,0 0-27-16,0 0-6 0,0 0-1 0</inkml:trace>
  <inkml:trace contextRef="#ctx0" brushRef="#br0" timeOffset="25703.78">1503 6725 2196 0,'-4'-3'97'0,"4"3"20"0,-7-3-93 16,7 3-24-16,0 0 0 0,0 0 0 0,-3-3 69 0,3 3 10 0,0 0 1 0,0 0 1 16,0 0-58-16,0 0-12 0,0 0-3 0,0 0 0 15,0 0-8-15,-4 0-11 0,4 0 3 0,0 0 0 31,0 0-19-31,0 0-3 0,0 0-1 0,0 0 0 0,0 0-85 0,0 0-16 0,0 0-4 16</inkml:trace>
  <inkml:trace contextRef="#ctx0" brushRef="#br0" timeOffset="26553.5">11363 7155 1147 0,'0'0'24'0,"0"0"5"0,0 0-29 0,0 0 0 0,0 0 0 0,0 0 0 15,0 0 84-15,0 0 10 0,0 0 2 0,0 0 1 16,0 0-29-16,0-3-7 0,7 0-1 0,4-1 0 16,-4 1-18-16,10 3-4 0,1-3-1 0,7 0 0 15,-4 0-29-15,7 3-8 0,4-3 0 0,0-4 0 16,3 7 12-16,0-3-1 0,4 0-1 0,-4 3 0 16,8-3-10-16,-8 3 0 0,4 0-10 0,-1 0 10 15,1 0-18-15,-4 0 2 0,-3 0 1 0,4 0 0 16,-5-3-125-16,-6 3-26 0</inkml:trace>
  <inkml:trace contextRef="#ctx0" brushRef="#br0" timeOffset="26900.68">11469 7208 1504 0,'0'0'43'0,"0"0"9"0,0 0-42 0,0 0-10 0,0 0 0 0,0 0 0 16,0 0 56-16,0 0 10 0,0 0 2 0,0 0 0 16,0 0-23-16,0 0-4 0,0 0-1 0,0 0 0 15,0 0-27 1,0 0-5-16,7 0-8 0,3 3 11 15,5-3 2-15,9 0 1 0,1 3 0 0,0-3 0 0,10 4 14 0,0-4 4 0,8 0 0 0,-8 0 0 16,7-4-20-16,0 1-3 0,4 0-1 0,-3-3 0 16,-1 3-8-16,-3 0 0 0,3-7 0 0,-7 7 0 15,1 0 0-15,-1 0 8 0,-3 3-8 0,-1-3 8 16,-2 0-8-16,-5-1-11 0,1 4 3 0,-4-3 0 16,-7 0-96-16,0 3-20 0</inkml:trace>
  <inkml:trace contextRef="#ctx0" brushRef="#br0" timeOffset="30061.23">28536 7967 915 0,'-3'12'19'0,"3"-8"5"15,0-1-24-15,0-3 0 0,0 0 0 0,0 0 0 16,0 0 32-16,0 0 1 0,0 0 1 0,0 0 0 16,0 0 5-16,0 0 1 0,-4-7 0 0,4 7 0 0,0 0-32 0,0 0-8 0,0 0 0 15,0 0 0-15,0 0 11 0,0 0 1 0,0 0 0 0,0 0 0 31,0 0 44-31,-7-6 10 0,7 6 2 0,0 0 0 0,0 0-13 0,0 0-3 0,0 0 0 0,0 0 0 16,0 0-32-16,0 0-6 0,0 0-2 0,7-6 0 16,4 3-12-16,3 0 0 0,0 0 0 0,7-1 0 31,0 1 0-31,4 3 0 0,0 0 0 0,35-3 0 0,-14-3 0 0,-25 0 0 0,7-1 0 0,0 1 0 16,7 0 0-16,1 0 0 0,2 6 0 0,1-4 0 15,0 4 8-15,3-6 0 0,-3 3-8 0,4 0 12 16,-8 3 2-16,4 0 0 0,-4 0 0 0,0 0 0 15,-3-3-14-15,0 3 0 0,-1-3 0 0,-2-1 0 16,-5 1 40-16,1 0 6 0,-4 3 1 0,-3-3 0 16,-4 3-47-16,-3 0 0 0,-1 0-10 0,-3 0 2 15,0 0-32-15,-7 0-7 0,0 0-1 0,0 0 0 16,0 0-25-16,0 0-6 0,-7 0-1 0,-3 0 0 16,-4 0 16-16,-4-3 4 0,0 3 0 0,-6 0 0 15,-1 0-4-15,-3 3 0 0,-1 0 0 0</inkml:trace>
  <inkml:trace contextRef="#ctx0" brushRef="#br0" timeOffset="30916.78">28360 8008 923 0,'0'0'39'0,"0"0"-31"16,0 0 59-16,0 0 12 0,3 0 2 0,4 3 1 15,0-6-13-15,4 0-2 0,3-4-1 0,-3 4 0 16,6-3 8-16,1 3 2 0,0 0 0 0,6-4 0 16,1 4-16-16,3-3-4 0,4 3 0 0,0-3 0 15,3-1-39-15,4 1-8 0,0 0-1 0,3-4-8 16,0 4 12-16,4 6-12 0,0-6 12 0,3 0-12 16,-3 2 0-16,4 4 0 0,-4-6 0 15,3 0 0-15,-3 3 13 0,0-4-4 0,-4 4-1 0,0 0 0 16,-3 0-8-16,0 3-11 0,-4 0 3 0,-7 3 0 15,1-3 8-15,-8 0 9 0,0-3-1 0,-7 3-8 16,-3 0 0-16,-1 0 0 0,-3 3-12 0,-7-3 3 16,0 0-22-16,0 0-4 0,0 0-1 0,0 0 0 15,-10-3-24-15,-1 3-4 0,-3 0-2 0,-4 0 0 16,-6 0 29-16,-1 0 5 0,-3 3 2 0,-4 0 0 16,0-3 8-16,-3 0 2 0,0 0 0 0,-4-3 0 15,4 6 20-15,-8-3 8 0,1 3 0 0,-4-3 0 0,0 4-8 0,0-4 8 16,1 0-8-16,-1 6 8 15,3 0-16-15,1 0-4 0,0 1-1 0,-1-4 0 16,5 3-24-16,2-3-5 0,-3 0-1 0,4 0 0 16,7 1 35-16,0 2 8 0,7-3 0 0,-1 0 0 15,8-3 24-15,0 0 6 0,4-6 2 0,3 3 0 16,-1 3-32-16,8 0 0 0,-3 3 0 0,3-3 0 0,0 6 22 16,3 0-2-16,1-2 0 0,3-1 0 0,7 0 20 15,0-3 3-15,4 0 1 0,3 0 0 16,4 0-26-16,3-3-5 0,0 3-1 0,8-3 0 15,-5-1 4-15,5 1 0 0,2-3 0 0,5 3 0 16,-5-3-1-16,8-1 0 0,0 1 0 0,0 6 0 0,0-6 4 0,0 6 1 0,0-6 0 0,0 2 0 16,-8 1-20-16,1 0 0 0,-4-3 0 0,-3 3 0 15,-4 3 0-15,1-3 0 0,-8 3 0 0,0 0 0 16,-7 0 0-16,-3-4 0 0,-1 1 0 0,-6 0 0 16,-4 3 0-16,0 0 0 0,0 0 0 0,0 0 0 15,-7 0-38-15,-11 3-14 0,4-3-4 16,-11 3 0-16,1-3-6 0,-5 4-2 0,-2-1 0 15,-5 0 0-15,1 0 41 0,0 0 8 0,-4 3 2 0,-3-2 0 16,-1 2 30-16,1-6 7 0,-4 6 0 0,4-6 1 16,-1 6-10-16,1 1-3 0,3 2 0 0,-3-9 0 15,3 9-12-15,0-2 0 0,4-4 0 0,-4 3 0 16,11 0-13-16,0-3-6 0,0 4-1 0,6-1 0 16,5-3 20-16,3-3 9 0,3 3-1 0,4 0 0 15,7-3 29-15,0 0 6 0,0 0 1 0,0 0 0 16,7 0-36-16,4 4-8 0,3-1 0 0,3-3 0 15,5 0 16-15,2 3 4 0,8-3 0 0,-4 0 1 16,4 0-4-16,3-3-1 0,1 0 0 0,-1-1 0 16,-3 1-16-16,3 3 0 0,0 0 0 0,0-3-9 15,-3 0 9-15,-4 3 0 0,4 0 0 0,-4 0 0 16,1-6 0-16,-8 6 0 0,0-7 0 0,-3 7 0 16,-4-3-18-16,-4 3-2 0,1 0 0 0,-4 0 0 15,0 0-156-15,-7 0-32 0</inkml:trace>
  <inkml:trace contextRef="#ctx0" brushRef="#br1" timeOffset="37800.76">19248 2480 1166 0,'0'0'49'16,"0"0"-39"-1,0 0 43-15,0 0 9 0,0 0 2 0,0 0 0 16,0 0-2-16,0 0 0 0,0 0 0 0,0 0 0 16,0 0-20-16,3 9-4 0,4-6-1 0,0 7 0 15,-7 5-6-15,7-5-2 0,0 6 0 0,0 5 0 16,0-8-29-16,0 9-10 0,4-3 0 0,-4 3 0 16,0 0 10-16,-3-10 12 0,3 10-2 0,-4-3-1 15,4-6-9-15,-3-1 0 0,-1 7 0 0,1-13 0 0,-4 4 0 16,3-1 0-16,1-3 0 0,-4-3 0 15,0 4 0-15,0-7 10 0,0 0-1 0,0 0 0 0,0 0-9 0,0 0 12 0,0 0-12 0,0 0 12 16,0 0 15-16,0 0 3 0,0 0 1 0,-7-10 0 16,0 1-2-16,0-4 0 0,-4 4 0 0,4-10 0 15,-3 0-29-15,3 0 0 0,-4 1 0 0,4-4 0 16,3-3 17-16,-3 3-2 0,4-7-1 0,-1 1 0 16,1 3 29-16,-1 0 5 0,4-3 2 0,-7 6 0 15,7-3 5-15,-3 9 1 0,3-9 0 0,-4 6 0 16,4 4-39-16,0-1-7 0,4 0-2 0,-4 4 0 15,3 2-8-15,4-2 0 0,-7 2 0 0,4 1 0 16,-1 6 0-16,4-10 0 0,0 7 0 0,0 0 0 16,0-4 0-16,4 4 0 0,3 3 0 0,-3 0 0 15,-1 0 0-15,1-4 0 0,-4 1 9 0,4 3-9 16,-1 3 0-16,-3 0 0 0,4 0 0 0,3 0 0 16,-4 3-12-16,1 0 4 0,0 0 0 0,-1 7 0 15,1-7 8-15,-1 3 0 0,1 3 0 0,-4-2-8 16,4 2-20-16,-4 4-3 0,-4-4-1 0,4 1 0 15,-3 2 20-15,-1-3 3 0,-3 4 1 0,4-7 0 16,-4 7 8-16,0-4 0 0,0 1 0 0,-4-1 0 16,4-3 0-16,-3 1 0 0,-1 2 0 0,1-3 0 15,-1 1 0-15,-3-1-8 0,0 3 8 0,0-6-8 16,0 0-4-16,3 4 0 0,-6-1 0 0,3-3 0 16,0 0 12-16,0 0-12 0,3 1 12 0,-3-1-12 15,4 0-25-15,-4 0-6 0,3 3-1 0,0-3 0 16,-6 1-57-16,3 2-12 0,0 0-3 0</inkml:trace>
  <inkml:trace contextRef="#ctx0" brushRef="#br1" timeOffset="38750.28">20017 2326 953 0,'0'0'40'16,"0"0"-32"-1,0 0 58-15,0 0 11 0,0 0 3 0,0 0 0 16,0 0-15-16,0 0-2 0,0 0-1 0,0 0 0 15,7 0-7-15,0-3-2 0,0 3 0 0,0 0 0 16,3-3-33-16,1 3-6 0,3-6-2 0,0 6 0 16,4-4-2-16,0 1-1 0,3 3 0 0,0-3 0 15,-4-3-9-15,1 3 0 0,3-3 0 0,-3-1 0 16,0 1 0-16,-4 3 0 0,7 0 0 0,-11-7 0 16,1 4 0-16,3 0 0 0,-3-1 0 0,-4-2 0 15,0 3 0-15,0 6 0 0,-4-6-12 0,-3 6 12 16,0 0 0-16,4-10 0 0,-4 10 14 0,0 0-4 15,-4-6 31-15,1 0 7 0,3 6 0 0,-7-7 1 16,3 1-4-16,-3 3-1 0,0-3 0 0,0 6 0 16,-3-3-9-16,-1-4-3 0,4 4 0 0,0 3 0 0,-4-3-3 0,1 3-1 15,3 0 0-15,0 0 0 0,7 0-12 0,0 0-4 0,0 0 0 0,0 0 0 16,0 0-12-16,0 0-10 0,0 0 2 0,0 0 0 31,0 0-20-31,7 3-3 0,0 0-1 0,0 4 0 0,0-4 32 0,3-3 0 0,1 0 0 0,0 3 0 16,-1-3 0-16,1 3 0 0,-1 0 0 0,-3-3 0 15,0 3 0-15,4 0-9 0,-4 0 9 0,-3 1 0 16,-1-1 0-16,1 0 0 0,-1 0 0 0,1 3 0 16,-4 4 0-16,-4-7 0 0,4 6 0 0,-3 1 0 15,-1-1-50 1,-3 7-11-16,0-7-3 0</inkml:trace>
  <inkml:trace contextRef="#ctx0" brushRef="#br1" timeOffset="39350.74">20941 2060 1677 0,'-4'3'74'0,"-3"0"16"0,4 3-72 16,-1 0-18-16,1-6 0 0,-1 10 0 0,1-4 36 0,-1 4 4 0,4-1 1 0,0 7 0 15,0-7-33-15,4 7-8 0,-1-4 0 0,-3 4 0 16,4 3 0-16,3-7 0 0,-4 4 0 0,1 0 0 15,-1-4 0-15,1 1 0 0,3-1 0 0,-4-2 0 16,-3-1 0-16,4-3-12 0,-4 1 2 0,4-1 1 16,-4-6 9-16,0 0 12 0,0 0-2 0,0 0-1 15,0 0 12-15,0 0 3 0,0 0 0 0,-4-10 0 16,0 1-24-16,1-3 0 0,-8-4 0 0,8 0 0 16,-4-3 0-16,0 4 0 0,0-7 0 0,0 0 0 15,3 3 32-15,-3-3 8 0,4-6 1 0,-1 3 1 16,-3 0 21-16,3 0 4 0,1-1 1 0,-1 1 0 15,4 3-13-15,-7 4-3 0,4 2 0 0,3-3 0 16,0 3-35-16,0 7-7 0,3-3-2 0,1 2 0 16,-1 1-8-16,4 2 0 0,0-2 0 0,4 6 0 15,0-3 0-15,-1-1 0 0,1 4 0 0,3 0 0 16,-4 3 0-16,5 0-11 0,-1 3 3 0,0-3 0 16,0 3 8-16,-4 7 0 0,1-7 0 0,0 0 0 15,-4 3-28-15,0 1-3 0,-4 2-1 0,1-3 0 16,-4 7 16-16,-4-4 4 0,4 4 0 0,-7-1 0 15,0 4 0-15,-3-4 0 0,3 4 0 0,-11 3 0 16,4-6-23-16,0 2-4 0,0 1-1 0,-1 0 0 16,5-4-20-16,-4 1-5 0,3 2-1 0</inkml:trace>
  <inkml:trace contextRef="#ctx0" brushRef="#br1" timeOffset="39867.28">21184 1837 1653 0,'0'0'69'0,"0"0"-55"15,0 0 45-15,0 0 9 0,0 0 1 0,0 0 1 16,7 0-36-16,-3 0-7 0,3-3-2 0,0 6 0 15,0 0-25-15,0 0 0 0,0 4 8 0,4-1-8 16,-4 0 0-16,3 4 0 0,1 2 0 0,0 1 0 16,-1-1 0-16,-3 4 0 0,4-7 0 0,-4 4 0 15,3-1 0-15,-10 4 0 0,7-7 0 0,-7 1 0 16,0-1 0-16,0 1 0 0,0 2 0 0,0-9 0 16,-7 4 0-16,7-1-11 0,0-6 3 0,-7 6 0 15,7-6-5-15,-7 3-1 0,7-3 0 0,0 0 0 16,0 0 3-16,-7 0 1 0,7 0 0 0,0 0 0 15,-3-6 10-15,-1 0 9 0,1-4-1 0,3 7-8 16,0-9 19-16,3-1-3 0,1 1-1 0,-1 2 0 16,4-6 28-16,-3 4 5 0,-1-1 2 0,4 4 0 0,4-4-29 0,-4 4-5 0,0 0-2 0,4-1 0 15,-4 7-2-15,0-3-1 16,0-4 0-16,0 4 0 0,0 3 14 0,4 0 3 0,-4-3 1 0,0 2 0 16,0 4-21-16,-4-6-8 0,4 6 0 0,0 0 0 15,0 6 0-15,0-6 0 0,-3 0 0 0,3 4 0 31,-3 2-20-31,3-3-9 0,-4 0-3 0,8 3 0 0,-11 10 10 0,3-13 2 0,1 7 0 0,-1-1 0 16,1 0-16 0,-4 4-2-16,0-7-1 0,0 4 0 0,3-4-126 0,-3 0-26 15,0-6-5-15</inkml:trace>
  <inkml:trace contextRef="#ctx0" brushRef="#br1" timeOffset="40467.58">21452 1702 2138 0,'-3'-15'44'0,"-4"-1"12"16,3 3-45-16,4 4-11 0,-3 3 0 0,-1-1 0 16,1 4 0-16,3 3 0 0,0 0 0 0,0 0 0 15,0 0-16-15,0 0-4 0,0 0-2 0,0 0 0 16,0 0-10-16,3 6-1 0,4 1-1 0,-3 2 0 16,3 1 21-16,0-4 4 0,0 6 1 0,0-8 0 15,4 5 8-15,3-6 0 0,-7 0 0 0,0-3 0 16,3 0 0-16,1-3 11 0,0 0-3 0,-4 3 0 15,0-3 12-15,0 0 1 0,-4 0 1 0,4 3 0 16,-3 0 10-16,3-4 1 0,-4 1 1 0,5-3 0 16,-5 6-34-16,4-3 0 0,0 3 0 0,0 0 0 15,0 0-16-15,0 3 4 0,0 6 0 0,4-5 0 0,0 2 0 16,-1 3 0-16,4-3 0 0,-3 4 0 0,-1-4 12 0,1 4-9 16,-4-7 9-16,4 0-8 0,-1 3 8 0,1-3 0 0,-1 0 0 15,1-3 0-15,-4 3 0 0,0-3 0 0,4 0 0 0,-4 0 0 16,3-3 0-16,-3 0 0 15,4 0 0-15,-4-3 0 0,4 3 24 0,-4-4 6 0,3-5 2 0,4 6 0 16,-3-4-43-16,0 1-8 0,-1 3-1 0,1-1-1 16,-4-5 21-16,3 5 0 0,1 4 0 0,-1-3 0 15,1 6-16-15,0-3 5 0,-1 6 1 0,-3-3 0 16,-3 6-4-16,6-3-1 0,-3 4 0 0,0 5 0 16,4-5 4-16,-4-4 1 0,0 3 0 0,4 0 0 15,-4-3-22-15,3 0-5 0,1 1-1 0,0-4 0 16,-1-4 18-16,4 1 4 0,0-3 1 0,1-3 0 15,-1 2 15-15,3-5 0 0,-3-4 0 0,4 4 0 16,-4-7 0-16,4 3 0 0,-4-3 0 0,0-3 0 16,0 0 16-16,0-3 0 0,0 10 0 0,-3-4 0 15,-1-6 33-15,-2 6 7 0,-5 3 0 0,4 1 1 16,-7 2 59-16,0 4 12 0,0-4 3 0,-7 4 0 16,0-1-54-16,3 7-10 0,-6 0-3 0,3 0 0 15,-4 6-64-15,1 0 0 0,-1 7 0 0,-3 2-12 16,3 7-10-16,1-3-2 0,-1 12 0 0,8-6 0 15,-1 6-119-15,-3 0-24 0,4 0-5 0,3 1 0 16,3-1-6-16,4-6-1 0,4 3 0 0</inkml:trace>
  <inkml:trace contextRef="#ctx0" brushRef="#br1" timeOffset="42770.35">21354 2235 953 0,'0'0'40'16,"0"0"-32"0,0 0 55-16,7-3 10 0,3 0 3 0,1 0 0 15,3 3-26-15,7-6-5 0,0-1-1 0,8-2 0 16,6-1-4-16,7-2-2 0,4-4 0 0,3 1 0 15,-3-4 19-15,4 0 4 0,-1-3 1 0,4 9 0 16,0-12-27-16,0 3-6 0,0 4-1 0,0-1 0 16,-4 3-28-16,0-3 0 0,-10 4 0 0,0 2 0 15,-4 1 0-15,-3 2 0 0,0 1 0 0,-8 2 0 16,-2 1 0-16,-5 3 0 0,4 3 0 0,-10-3 0 16,-4 3-148-16,0 0-35 0</inkml:trace>
  <inkml:trace contextRef="#ctx0" brushRef="#br1" timeOffset="45575.74">19410 3261 1134 0,'0'0'50'0,"0"0"10"0,0 0-48 0,0 0-12 15,0 0 0-15,0 0 0 0,0 0 73 0,0 0 12 0,0 0 3 16,0 0 0 0,0 0-21-16,0 0-4 0,0 0-1 0,0 0 0 0,0 0-13 0,0 0-2 0,0 0-1 0,3 6 0 15,1-3-37-15,-4 6-9 0,10 1 0 0,-10 2 0 16,4-2 0-16,3 5 0 0,0 1 0 0,0 3-11 15,-3 0 11-15,3 0 0 0,3-1 8 0,-6 1-8 16,6 0 0-16,-6-3 0 0,3-1 0 0,-3 1-8 16,-1-3 8-16,1 2 14 0,-4 1-3 0,0-10-1 15,3 4-10-15,-3-4 12 0,0-3-12 0,0-3 12 16,0 0 22-16,0 0 5 0,0 0 1 0,0 0 0 16,0 0-13-16,0 0-3 0,0 0 0 0,-10-6 0 15,2-4-6 1,1 1-2-16,7-7 0 0,-10 1 0 0,6-4 7 0,1 0 1 0,-1-3 0 0,1 0 0 15,3-3 6 1,-4 3 2-16,4 0 0 0,-3 0 0 0,3 0 11 0,0 6 2 0,0-2 1 0,0 2 0 16,0 3-19-16,0 7-4 0,0-6-1 0,3 2 0 15,-3 4-22-15,4 0 0 0,-4 6 0 0,7-3 0 16,0 3-8-16,3 0-7 0,1 3-1 0,0 0 0 16,3 6-28-16,0 1-7 0,3 2-1 0,5 1 0 15,-5-1 26-15,4 1 5 0,-3-1 1 0,3 1 0 16,-3-1 20-16,0-2-11 0,-1 2 11 0,1-9-8 15,-4 4 8-15,0-4 0 0,-7 0 0 0,0 0 0 16,0-3 0-16,0 0 0 0,0 0 8 0,-3-3-8 16,-1-3 8-16,1-1-8 0,-1-2 10 0,1-3-10 15,3-1 10-15,-7-3-10 0,0 1 10 0,0-4-10 0,0 3 0 16,0-3 0-16,0-3 0 0,0 4 0 0,4 2 22 0,-8-3-2 16,4 3 0-16,0 1 0 0,0-1 8 0,-7 3 2 0,3 1 0 15,1 3 0-15,3-1-30 0,-4 1 0 0,4 9 0 0,0-3 0 31,0 3-28-31,0 0-9 0,0 0-2 0,0 0 0 16,0 0-90-16,0 0-19 0,0 0-3 0</inkml:trace>
  <inkml:trace contextRef="#ctx0" brushRef="#br1" timeOffset="45938.55">20334 3129 1235 0,'0'0'35'0,"0"0"8"16,0 0-35-16,0 0-8 0,0 0 0 0,0 0 0 15,0 0 95-15,0 0 17 0,0 0 3 0,0 0 1 16,0 0-52-16,4-3-9 0,3 3-3 0,0-3 0 0,3-1-16 16,-3 4-3-16,4-3-1 0,3 0 0 0,-3 0 0 0,3 0 0 0,0 0 0 0,0 3 0 15,0-7-32-15,0 4 0 0,0 0 0 16,4-3 0-1,-4 3-19-15,-3-3-10 0,3-1-3 0</inkml:trace>
  <inkml:trace contextRef="#ctx0" brushRef="#br1" timeOffset="46688.96">20299 3129 1321 0,'0'0'58'0,"10"-3"13"15,-3 3-57-15,4-3-14 0,0-1 0 0,3 1 0 16,0 0 62-16,0-3 10 0,4 3 1 0,-1-4 1 0,4 1-29 0,4 3-5 16,-7-3-2-16,3 0 0 0,0-1-38 0,-3-2-12 0,3 6 0 15,0-7 0-15,-3 1 0 0,-4 3-1 0,3-1 0 0,-2 1 0 31,-5 0-40-31,1 0-8 0,-4 6-2 0</inkml:trace>
  <inkml:trace contextRef="#ctx0" brushRef="#br1" timeOffset="46986.48">20570 2900 1668 0,'-3'0'47'0,"3"0"11"0,-7 0-46 0,7 0-12 0,0 0 0 0,-7-6 0 16,7 6 60-16,0 0 9 0,0 0 3 0,0 0 0 16,0 0-16-16,0 0-4 0,0 0 0 0,0 0 0 15,0 0-38-15,0 0-14 0,3 6 9 0,8-6-9 16,0 9 0-16,3-6 0 0,0 1 0 0,3-4 0 16,1 6 0-16,0 0 0 0,3-6 0 0,-4 6 0 15,1-6 0-15,0 4 0 0,-1 2 0 0,-3-3 0 16,4 0 0-16,-4 7 0 0,-3-10 0 0,-1 6 0 15,1 0 0-15,-4 0 0 0,-3 1 0 0,3-1 0 16,-7 3 0-16,0 1 0 0,0-1 0 0,0 4 0 16,-7-1-30-16,3 4 2 0,-7 0 0 0,4-4 0 15,0 4-132-15,-3 3-25 0</inkml:trace>
  <inkml:trace contextRef="#ctx0" brushRef="#br1" timeOffset="47692.17">21382 2828 1624 0,'0'0'46'0,"0"0"10"16,0 0-45-16,0 0-11 0,0 0 0 0,0 0 0 15,0 0 63-15,0 0 10 0,0 0 3 0,0 0 0 16,0 0-37-16,0 0-7 0,0 0-2 0,0 0 0 16,3 6-30-16,1 4 8 0,-1 5-8 0,1-5 0 15,3 5 0-15,-3 7 0 0,3-3-12 0,0 3 12 16,0 0 0-16,0 3 0 0,0-3 0 0,3 0 0 16,-6-3 0-16,3 0 0 0,0-4 0 0,0-2 0 0,-3-1 0 0,3 1 0 0,0-4 0 15,-7-2 0-15,3 2 0 0,1 0 0 16,-1-2 0-16,-3-1 0 0,4-3-12 0,-4-3-4 0,0 0-2 0,0 0 0 15,0 0-5-15,0 0-1 0,0 0 0 0,0 0 0 16,0 0 24-16,0 0 0 0,0 0 0 0,0 0 0 16,0 0 9-16,-7 0 0 0,7 0 0 0,-7-6 0 15,-4-1-9-15,4 1 0 0,0 0 9 0,0 0-9 16,0-1 20-16,0-2 0 0,0 0 0 0,0 2 0 16,0 1 10-16,0 0 2 0,0-1 0 0,0 4 0 15,3-3-32-15,-3 0 0 0,3 3 0 0,-3-4 0 16,7 7 12-16,-3-3-3 0,3 3-1 0,-7-6 0 15,0 3-8-15,7 3-11 0,-4-3 3 0,-3 3 0 16,4-10 8-16,-1 7 0 0,4 3 0 0,-3-6 0 16,3 6-8-16,-4-6 0 0,4 6 0 0,0-3 0 15,0 3 8-15,0 0 11 0,0 0-3 0,0 0 0 16,0 0-19-16,-3-7-4 0,3 7-1 0,0 0 0 16,0 0-6-16,0 0-2 0,0 0 0 0,0 0 0 15,0 0 0-15,0 0-1 0,0 0 0 0,0 0 0 16,0 0-32-16,-4-6-7 0,4 6 0 0,0 0-1 15,0 0-49-15,0 0-10 0</inkml:trace>
  <inkml:trace contextRef="#ctx0" brushRef="#br1" timeOffset="49346.4">21371 2803 1191 0,'0'0'52'0,"0"0"12"15,0 0-51-15,0 0-13 0,0 0 0 0,0 0 0 16,0 0 41-16,0 0 6 0,0 0 1 0,7 0 0 16,4 0 6-16,-4 0 2 0,4 0 0 0,-1 6 0 15,1-3-30-15,3 3-6 0,-4 4 0 0,5-1-1 16,-1 4-11-16,0 2-8 0,0 1 9 0,3-3-9 15,-2 5 0-15,-1-2 0 0,0 3 0 0,-4-6 0 16,5 2-44-16,-5 1-8 0,4 0-1 0,-3-10-1 16,-1 6-56-16,-3-5-11 0</inkml:trace>
  <inkml:trace contextRef="#ctx0" brushRef="#br1" timeOffset="49584.86">21562 2702 1926 0,'-4'-6'81'0,"4"0"-65"16,-3 0 32-16,3 6 7 0,0 0 1 0,0 0 0 15,0 0 6-15,0 0 2 0,0 0 0 0,0 0 0 16,0 0-42-16,0 0-8 0,0 0-2 0,0 0 0 16,3 6-21-16,1 0-5 0,3 4-1 0,-4 2 0 15,4 1 15-15,-3 5-12 0,3 1 12 0,-3 3-12 16,3 3 12-16,0-3 0 0,0 0 0 0,-4 3 0 15,4 0-28-15,0-9-2 0,0 6-1 0,-3-6 0 16,3-1-98-16,0 4-20 0,0-3-4 0</inkml:trace>
  <inkml:trace contextRef="#ctx0" brushRef="#br1" timeOffset="49857.09">21840 2793 1892 0,'0'-6'80'15,"0"6"-64"1,0 0 72-16,0 0 14 0,0 0 3 0,0 0 1 16,-7 0-60-16,0 0-12 0,0 3-2 0,0 3-1 0,4 1-31 0,-4 5 0 15,3 1-13-15,1-1 4 16,-1 1-19-16,4-1-3 0,0 1-1 0,0 0 0 0,4-4 16 0,-1 0 4 0,4-6 0 0,0 1 0 16,0-4 0-16,0 0 0 0,4-4 0 0,0 4 0 15,-1-3 20-15,4-6 4 0,-3 0 0 0,-1 2 1 16,1-2 3-16,-4-1 1 0,4 4 0 0,-4-3 0 15,-4-1 7-15,1 4 2 0,-1 0 0 0,-3 6 0 16,0-6-26-16,0 6 0 0,0 0 0 0,-3-10 0 31,-4 10-46-31,3-9-14 0,-3 6-4 0</inkml:trace>
  <inkml:trace contextRef="#ctx0" brushRef="#br1" timeOffset="50082.72">21915 2543 1485 0,'-4'-10'63'16,"1"7"-51"-1,3 3 128-15,0 0 26 0,0 0 5 0,0 0 1 16,0 0-87-16,0 0-17 0,0 0-3 0,0 0-1 16,0 0-37-16,0 0-8 0,0 0-2 0,7 3 0 15,0 3-17-15,0 7 0 0,3 3-8 0,1-4 8 16,-1 4-15-16,1 3 3 0,0 3 1 0,-1-4 0 15,1 4-6-15,-4-3-2 0,3 3 0 0,1-3 0 16,0 3-21-16,-8-10-5 0,1 4-1 0</inkml:trace>
  <inkml:trace contextRef="#ctx0" brushRef="#br1" timeOffset="50268.29">22042 2740 2135 0,'0'-6'44'0,"-8"0"11"0,5-1-44 15,3 7-11-15,0 0 0 0,0-6 0 0,0 6 31 0,0 0 4 0,0 0 1 0,3-9 0 16,5 2-22-16,-1 1-4 0,0 0-1 0,3-1 0 16,1 1-9-16,3-3 0 0,0 6 0 0,0-7 0 15,4 1-22-15,-4 3 0 0,4-4 0 0,-1-2 0 16,4 2-24-16,-3 1-5 0,3-1-1 0</inkml:trace>
  <inkml:trace contextRef="#ctx0" brushRef="#br1" timeOffset="50734.65">22444 2461 1892 0,'0'0'40'0,"0"0"8"16,0 0-39-16,0 0-9 0,7 6 0 0,-4-3 0 15,-3 4 28-15,4-1 4 0,3 3 1 0,-7 4 0 16,3-1-1-16,4 4-1 0,-3 0 0 0,0 3 0 0,-1-7-31 0,1 4 0 0,3-4 0 16,-4 4 0-16,1-3 0 0,-1-1 0 0,1 1 0 0,-1-7 0 31,1 3 0-31,-1-2 8 0,-3-1-8 0,7 0 0 16,-7-3-24-16,0-3-7 0,0 0-1 0,0 0-1 15,0 0 1-15,0 0 0 0,0 0 0 0,0 0 0 16,-10-3-118-16,-1-3-23 0,1 0-5 0,-1-4-1 15,0-2 2-15,1-7 0 0,3 3 0 0,-4-3 0 0,4-3 248 0,-3 0 49 0,3-3 11 0,0 0 1 16,-1-3 84-16,1 3 16 0,0 0 3 0,4 0 1 31,-1 3-123-31,4 6-24 0,-3-3-5 0,3 4 0 0,0 2-37 0,0 1-7 0,3 2-2 0,1 4 0 16,-1 0-24-16,4-1-5 0,0 4-1 0,8-3 0 16,-5 6 0-16,-3-3 0 0,4 3 0 0,-1 0 0 15,1 0-8-15,-4 3 0 0,0 3 9 0,4-3-9 16,-4 7 0-16,0-4-12 0,3 3 2 0,-3 4 0 0,-3 0 10 15,-1-1-12-15,-3 1 12 0,4 2-12 16,-8 1 3-16,4 0 0 0,-7-1 0 0,0 4 0 16,4-3-31-16,-8 3-5 0,4-4-2 0</inkml:trace>
  <inkml:trace contextRef="#ctx0" brushRef="#br1" timeOffset="51621.42">22701 2292 1459 0,'0'0'41'0,"0"0"10"16,0 0-41-16,0 0-10 0,0 0 0 0,-3-7 0 15,3 7 88-15,0 0 16 0,0 0 4 0,0-3 0 16,0 3-61-16,0 0-12 0,0 0-3 0,0 0 0 16,0 0 16-16,3-9 4 0,-3 9 0 0,0 0 0 15,0-3-13-15,0 3-3 0,0 0 0 0,0 0 0 16,4-7-7-16,-1 4-1 0,1 0-1 0,3 3 0 16,0 0-19-16,0 3-8 0,4 0 8 0,-1 4-8 15,1-4 0-15,-1 6-9 0,4 4 0 0,1-1 0 16,-5 4 9-16,4-3-13 0,0-1 5 0,-3 7 8 15,0-7-15-15,-4 4 5 0,0-3 1 0,0-1 0 16,-4 1-33-16,1-4-6 0,-4 4-2 0,0-7 0 16,-4 3 8-16,1 1 2 0,-1-7 0 0,1 3 0 15,-4-3 9-15,0 0 3 0,-1-3 0 0,5 0 0 16,3 0-26-16,-11 0-5 0,11 0-1 0,-7-6 0 0,4 0 60 16,3 0 22-16,0-1-1 0,0-5 0 0,3-1 19 0,1-2 4 0,3 2 1 0,0-3 0 15,0 1 10-15,0 2 1 0,0 1 1 0,4-1 0 16,-1 4-32-16,-3 2-6 15,4 1-2-15,-4 3 0 0,4-6-17 0,-4-1 0 0,3 7 0 0,-3-3-9 16,4 3 9-16,-4 3 0 0,3-7 0 0,-2 7 0 16,-1-6 0-16,3 3 0 0,-3 0 0 0,0 3 0 15,-3-3 0-15,3-4 0 0,-4 4 8 0,-3 3-8 16,4-6 11-16,-1 3-3 0,4 0 0 0,-7 3 0 16,4-3-8-16,0-1 0 0,-4 4 0 0,3-6 0 15,1 3 0-15,-4 3 0 0,3-6 0 0,-3 6 0 16,7 0 0-16,0-3 0 0,-3 3 0 0,3 0 0 15,0 3-17-15,0-3-6 0,0 3-1 0,0 3 0 16,4-3-12-16,-4 4-4 0,3-1 0 0,1 3 0 16,-4 1 23-16,4-7 4 0,-4 3 1 0,3-3 0 15,-3 0-32-15,0 1-7 0,4-1-1 0,-1-3 0 16,1-3 26-16,0 3 5 0,-1-4 1 0,1-2 0 16,6 0-20-16,-6-4-3 15,0 4-1-15,3-3 0 0,-4-1-16 0,1 1-3 0,-1 3-1 0,1-7 0 16,-4 7 87-16,4 0 17 0,-8-1 3 0,8 1 1 15,-11 0 56-15,3 3 12 0,-3 3 3 0,4 0 0 16,-4 0-85-16,0 0-17 0,7 0-3 0,-4 0-1 16,4 0-9-16,1 0 0 0,-1 6 0 0,-4-3 0 15,8 0-30-15,-4 0-8 0,7 0-2 0</inkml:trace>
  <inkml:trace contextRef="#ctx0" brushRef="#br1" timeOffset="55753.6">3179 6970 588 0,'0'0'12'0,"0"0"4"0,0 0-16 0,0 0 0 0,0 0 0 0,0 0 0 16,0 0 48-16,0 0 6 0,0 0 2 0,0 0 0 16,0 0-1-16,0 0 0 0,0 0 0 0,0 0 0 15,0 0-2-15,0 0 0 0,0 0 0 0,0 0 0 16,0 0-35-16,0 0-7 0,0 0-2 0,0 0 0 15,7 0-9-15,-4 0 0 0,11-3 0 0,-3 3 8 16,-4-3 1-16,10-1 0 0,-9 1 0 0,9 3 0 16,1 0 19-16,-8-3 3 0,8 3 1 0,0 0 0 15,-4 0-32-15,7-3 0 0,-10 3-11 0,3 0 11 0,0-3-17 16,-7 3 4-16,10 0 1 0,-6 0 0 0,-4 0 12 0,4 0 0 0,-4 0 0 0,0 0 0 16,-4 0 0-16,-3 0 0 0,0 0 0 0,0 0 0 31,0 0 22-31,0 0 7 0,0 0 2 0,0 0 0 0,0 0 1 0,0 0 1 0,-3 0 0 0,-11 3 0 15,3-3-33-15,1 0 0 0,-12 3 0 0,8 0 0 16,-7-3 0-16,-4 3 0 0,11 1 0 0,-14-1 0 16,10 0 0-16,1 0 0 0,-8 0 0 0,11 0 0 15,0 0 0-15,-4-3 0 0,4 0 0 0,4 4 0 16,-5-4 50-16,15 0 3 0,-10 3 1 0,10-3 0 16,0 0-35-16,0 0-7 0,0 0-2 0,0 0 0 15,0 0 23-15,0 0 5 0,0 0 1 0,0 0 0 16,0 0-50-16,0 0-9 0,10-3-3 0,-10 3 0 15,15 0 6-15,-5 0 1 0,11 0 0 0,-7 3 0 16,8-3 16-16,-5 3 0 0,1 3 0 0,3-3 0 16,-7 0-19-16,7 4 0 0,-7-1 0 0,8 0 0 15,-5 0-72-15,1 4-14 0,-1-1-3 0</inkml:trace>
  <inkml:trace contextRef="#ctx0" brushRef="#br1" timeOffset="56918.91">4060 7039 939 0,'0'0'41'0,"0"0"10"0,0 0-41 0,0 0-10 0,0 0 0 0,0 0 0 15,0 0 55-15,0 0 9 0,0 0 1 0,0 0 1 16,0 0-27-16,0 0-6 0,0 0-1 0,0 0 0 16,0 0-41-16,11 0-9 0,-4 0-2 0,11 0 0 15,-8 0 20-15,1 0 0 0,3 0 0 0,0 0 0 16,0 0 22-16,4-3 8 0,0 3 2 0,-1-3 0 16,1 3-32-16,-1-4 0 0,1 4 0 0,0 0 0 15,-4-3 10-15,3 3-1 0,1 0 0 0,0-3 0 16,-1 3-9-16,-10 0 0 0,4 0 0 0,-4 0-11 15,0 0 11-15,-3-3 9 0,-4 3-1 0,0 0-8 16,7 3 8-16,-7-3-8 0,10 0 0 0,-10 0 0 16,0 0-16-16,0 0-6 0,0 0-2 0,0 0 0 15,0 0 14-15,-10 3 10 0,-1-3-13 0,-3 3 5 16,3 1-96-16,-6-1-20 0,3 0-3 0</inkml:trace>
  <inkml:trace contextRef="#ctx0" brushRef="#br1" timeOffset="57618.62">5041 6967 851 0,'0'0'36'0,"0"0"-36"31,0 0 109-31,0 0 15 0,0 0 4 0,0 0 0 0,0 0-52 0,0 0-9 0,0 0-3 0,0 0 0 16,0 0-51-16,0 0-13 0,0 0 0 0,7 0 0 16,0-3 27-16,4 3 2 0,-1 0 1 0,5-4 0 15,-5 4-30-15,4 0 0 0,0-3-8 0,1 3 8 16,2 0-26-16,1-3 2 0,-4 0 0 0,4 3 0 15,-4-3 24-15,0 0 0 0,-4 3 0 0,1-3 0 16,-1 3 20-16,-2-3 8 0,-1 3 3 0,3 0 0 16,-6 0-23-16,3 0-8 0,-7 3 0 0,3 0 0 15,4-3-123-15,-3 3-30 0,-1 0-7 0</inkml:trace>
  <inkml:trace contextRef="#ctx0" brushRef="#br1" timeOffset="58307.7">6075 7020 950 0,'0'0'40'0,"0"0"-32"15,0 0 64-15,0 0 14 0,0 0 2 0,0 0 1 16,0 0-36-16,0 0-7 15,0 0-2-15,0 0 0 0,7-3-28 0,0 0-7 0,0 0-1 0,4-1 0 16,3 1-8-16,-11 3 0 0,15-3 0 0,-4 0 0 16,4 3 0-16,-8-3 10 0,8 0-1 0,-1 0 0 15,1 0 7-15,-4-1 2 0,7 1 0 0,-7 0 0 16,1 0-18-16,-1 0-11 0,0 0 2 0,3 0 0 16,-6 3 9-16,3-4 11 0,-3 4-3 0,-4 0 0 15,3-3-8-15,-3 3 0 0,4 0 0 0,-4 3-11 16,0-3-41-16,0 4-8 0,-3-4-1 15</inkml:trace>
  <inkml:trace contextRef="#ctx0" brushRef="#br1" timeOffset="59742.9">7126 7051 1314 0,'0'0'37'0,"0"0"8"16,0 0-36-16,0 0-9 0,0 0 0 0,0 0 0 15,0 0 33-15,0 0 5 0,0 0 1 0,0 0 0 16,0 0-14-16,0 0-2 0,7 0-1 0,0 0 0 16,0 0-22-16,0-3 9 0,4 3-9 0,0 0 0 15,3-3 25-15,-4 3-1 0,8 0-1 0,-4-3 0 0,0 3-37 0,0 0-7 0,4 0-2 16,-4 0 0-16,0 0 23 0,0 0 0 15,4 0 0-15,-8 3 0 16,4-3 0-16,-3 0 0 0,-4 3 0 0,4 0 0 0,-4-3 0 0,3 0 0 0,-3 4 0 0,0-4 0 31,1 3-8-31,-1-3 8 0,-4 0-10 0</inkml:trace>
  <inkml:trace contextRef="#ctx0" brushRef="#br1" timeOffset="60321.46">8012 7029 1216 0,'0'0'34'0,"-4"-3"9"0,4 3-35 0,0 0-8 0,0 0 0 0,0 0 0 15,-7 0 74-15,7 0 13 0,0 0 2 0,0 0 1 16,0 0-72-16,0 0-18 0,0 0 0 0,0 0 0 16,0 0 55-16,0 0 7 0,0 0 2 0,0 0 0 31,0 0-103-31,7 0-20 0,0 0-4 0,0 0-1 0,7 3 52 0,0-3 12 0,1 0 0 0,2-3 0 16,1 3 0-16,-1-3 0 0,5 3 0 0,-5-3 0 15,4 0 29-15,-3 0 9 0,3-4 2 0,-3 4 0 16,-1 0-13-16,-2 0-3 0,2 0 0 0,-3 0 0 15,-3 0-70-15,3 0-14 0,-3-1-4 0</inkml:trace>
  <inkml:trace contextRef="#ctx0" brushRef="#br1" timeOffset="60937.33">8812 6967 877 0,'0'0'18'0,"0"0"5"15,0 0-23-15,0 0 0 0,0 0 0 0,0 0 0 16,0 0 62-16,0 0 8 0,0 0 2 0,0 0 0 15,0 0-19-15,0 0-3 0,0 0-1 0,0 0 0 0,0 0 3 0,0 0 1 16,0 0 0-16,7 0 0 16,0 0-39-16,4 0-14 0,0 6 9 0,3-6-9 0,3 0 21 0,1 0-1 0,3-3 0 15,0 6 0-15,1-3-20 0,2 0-16 16,1 3 2-16,0-3 1 0,-4 0 21 0,3 0 4 0,-2 0 0 0,-5 0 1 16,1 0-13-16,0 3-18 0,-4-3 4 0,0 7 1 15,-4-4 13-15,1 0 0 0,0 0 0 0,-1 0 0 31,-3 0-29-31,-3 0-3 0,-1 0-1 0</inkml:trace>
  <inkml:trace contextRef="#ctx0" brushRef="#br1" timeOffset="61703.43">9631 7152 1094 0,'0'0'46'15,"7"0"-37"-15,-4 0 10 0,8 0 1 0,0 0 1 0,-1 0 0 16,4 0-5-16,0 0 0 0,4 0-1 0,-4-3 0 16,7 3 0-16,-3 0 0 0,3 0 0 15,0-4 0-15,0 4 13 0,1 0 4 0,-1 0 0 0,0-3 0 16,0 3-32-16,-3 0 0 0,3 0 0 0,-3 0 0 15,-1 0-15 1,1 0-9-16,-1 0-1 0</inkml:trace>
  <inkml:trace contextRef="#ctx0" brushRef="#br1" timeOffset="65098.09">11049 8616 840 0,'0'0'24'0,"0"0"4"16,0 0-28-16,0 0 0 0,0 0 0 0,0 0 0 15,0 0 28-15,0 0-1 0,0 0 0 0,0 0 0 0,0 0 7 16,0 0 2-16,0 0 0 0,0 0 0 0,0 0 10 0,0 0 2 0,0 0 1 0,0 0 0 15,0 0-27-15,0 0-6 16,0 0 0-16,0 0-1 0,7 0 25 0,0 0 6 0,0 3 1 0,0-3 0 16,0 0-24-16,4 0-5 0,-1 0-1 0,1 0 0 15,0 0 38-15,3 0 7 0,0 0 2 0,0 0 0 16,4 0-52-16,-4 0-12 0,3 0 0 0,5-3 0 16,-1 3 20-16,3 0 0 0,1-3 1 0,0 3 0 15,-4 0-33-15,4-3-8 0,-4 3 0 0,0 0-1 16,0 0 21-16,0 0 0 15,0 0 0-15,1 0 0 0,-1 0 0 0,3 0 0 0,-2 3 0 0,2-3 0 16,1 0 0-16,3 0 0 0,0 3 0 0,1-3 0 16,2 0 20-16,-2 0 9 0,6 3 2 0,-3-3 0 15,-4 3-50-15,4-3-9 0,-4 0-3 0,4 3 0 16,-4-3 31-16,0 4 0 0,4-4 0 0,0 6 0 16,-1-6 0-16,1 6 0 0,-4-3 0 0,4 0 0 15,-7 4 0-15,3-4 0 0,0 0 0 0,-3 0 0 16,0-3 24-16,-4 6 10 0,0-6 2 0,-3 7 1 15,-1-7-59-15,1 6-12 0,-1-6-2 0,-2 6-1 16,-1-3 37-16,0-3 0 0,0 7 0 0,-3-7 0 16,3 6 0-16,-4-6 0 0,1 0 0 0,-1 0 0 15,1 0 24-15,0 0 12 0,-1-6 2 0,1 6 1 16,-1 0-11-16,1-7-3 0,-1 7 0 0,1 0 0 16,0 0-35-16,-1-3-7 0,-3 3-2 0,0-6 0 15,4 6 31-15,-4-3 5 0,0 3 2 0,0 0 0 16,0 0-19-16,-3-3 0 0,3 3 0 0,-4 0 0 0,-3 0 0 15,0 0 0-15,4 0 0 0,-4 0 0 0,0 0-16 0,0 0-8 0,7 0 0 0,-7 0-1 32,0 0-63-32,0 0-12 0,0 0-2 0</inkml:trace>
  <inkml:trace contextRef="#ctx0" brushRef="#br1" timeOffset="70543.02">11321 9331 1074 0,'0'0'30'0,"0"0"8"16,0 0-30-16,0 0-8 0,0 0 0 0,0 0 0 15,0 0 52-15,0 0 10 0,7 3 2 0,-7 0 0 16,7-3-2-16,3 0 0 0,-3 3 0 0,7-3 0 16,1 0 5-16,-1 0 1 0,0 0 0 0,3 0 0 15,1 0-26-15,-4-3-5 0,4 3-1 0,0-3 0 16,-1 3-22-16,4-3-5 0,0 0-1 0,4 3 0 16,3-3 8-16,-3 3 2 0,7 0 0 0,0 3 0 0,-1-3-18 15,1 0 0-15,0 3 0 0,3-3 0 16,-7 0 0-16,4-3-17 0,-4 3 3 0,-3-3 1 15,3 3 13-15,-3 0 0 0,-4 0 0 0,4 0 0 0,-4 3 8 0,-3 0 4 0,-1 0 0 16,4 0 1-16,-7 0-13 0,-3 0 0 0,3 4 0 16,-7-4 0-16,4 0 0 0,-4 3 0 0,0-3 0 15,-4 1 0-15,1-1 0 0,-4-3 0 0,4 6 0 0,-4-6 0 32,0 0-48-32,3 3-13 0,-3-3-3 0,0 6 0 15,0-6 64-15,0 0 10 0,0 0 3 0,0 0 1 16,0 0-125-16,0 0-25 0</inkml:trace>
  <inkml:trace contextRef="#ctx0" brushRef="#br1" timeOffset="73887.73">4618 8763 899 0,'0'0'18'0,"0"0"6"16,0 0-24-16,0 0 0 0,0 0 0 0,0 0 0 15,0 0 46-15,0 0 4 0,0 0 1 0,0 0 0 0,0 0 41 0,0 0 9 0,0 0 2 16,0 0 0-16,0 0-63 0,0 0-12 0,0 0-2 0,0 0-1 16,0 0-25-16,0-6 0 0,0 6 0 0,0-9 0 15,3 2 43-15,1 4 3 0,-1-3 1 0,1 0 0 16,7 3-20-16,-8-4-4 0,8 1-1 0,-4-3 0 15,0 2-22-15,3 1 0 0,1 3 0 0,-4-3-12 16,0-1 49-16,4 4 10 0,-1 0 1 0,1 0 1 31,-4 0-36-31,7 3-13 0,-11-3 9 0,8 3-9 0,0 3 0 0,-1-3 0 0,1 3 0 0,-1 0 0 16,-3 0 0-16,1 4 0 0,2-1-11 0,-6 0 11 16,3 0 0-16,-4 4 0 0,1-1 0 0,-1 1 0 15,-3-1 0-15,0 0 0 0,0 4 0 0,0-4 8 16,0 4-8-16,-7 3 0 0,4-4 0 0,-4 4-8 15,3-4 8-15,-6 1 0 0,2-1 0 0,-2 1 0 16,3-4 0-16,-4 1 0 0,1-1 8 0,-1 1-8 16,8-1 14-16,-8-3-2 0,0 1 0 0,4-1 0 15,4 0-12-15,-4 0 0 0,3 1 0 0,1-4 0 16,3-3 0-16,0 0 8 0,0 3-8 0,0-3 12 16,0 6-12-16,0-6 0 0,0 3-9 0,0-3 9 15,3 3 0-15,-3 1 0 0,7 2 0 0,-3-6 0 16,3 3 30-16,0-3 12 0,3 3 2 0,1-3 1 15,0 0-21-15,3 3-4 0,-4-3 0 0,1 0-1 16,0 0-19-16,3 0 0 0,-4 0-13 0,1 0 5 16,-1 0 8-16,1 3 0 0,0-3 0 0,-4 0 0 15,3 0 0-15,-3 4 9 0,4-4-1 0,3 0-8 16,-11 0-147-16,8-4-36 0,0 4-7 0</inkml:trace>
  <inkml:trace contextRef="#ctx0" brushRef="#br1" timeOffset="75333.32">5503 8613 850 0,'0'0'17'0,"0"0"6"15,0 0-23-15,0 0 0 0,0 0 0 0,0 0 0 16,0 0 45-16,0 0 5 0,0 0 1 0,0 0 0 0,0 0-16 16,0 0-3-16,0 0-1 0,0 0 0 0,0 0-39 0,0 0-8 0,0 0-2 0,0 0 0 15,0 0 66-15,0 0 12 0,0 0 4 0,0 0 0 16,0 0-52-16,0 0-12 0,0 0 0 0,0 0 0 15,0 0 0-15,0 0 0 0,0 0 0 0,0 0 0 16,0 0 0-16,0 0 0 0,0 0 0 0,0 0 0 16,0 0 54-16,0 0 8 0,0 0 2 0,0 0 0 15,0 0-52-15,0 0-12 0,0 0 0 0,0 0 0 16,0 0 18-16,0 0 1 0,0 0 0 0,0 0 0 16,0 0 1-16,0 0 0 0,0 0 0 0,0 0 0 15,0 0 3-15,0 0 1 0,0 0 0 0,0 0 0 16,0 0-24-16,0 0 0 0,0 0 0 0,0 0 8 15,0 0 44-15,0 0 10 0,0 0 2 0,0 0 0 16,0 0-52-16,0 0-12 0,0 6 0 0,0 4 0 16,0 2 0-16,4 1 0 0,-1 5 0 0,1-2 0 15,-4 3 0-15,3 3-8 0,8 0 8 0,-11 0-13 16,4 0 13-16,3 0 0 0,-7-4 0 0,0 1 0 16,3 0 0-16,-3-3 8 0,0-1-8 0,0 1 0 15,4-3 8-15,-4-4-8 0,0 1 0 0,0-1 0 16,0-3 0-16,0-3 0 0,0-3 0 0,0 0 0 15,0 0-44-15,0 0-16 0,0 0-4 0,0 0 0 16,0 0-51-16,0 0-10 0,0 0-3 0,0 0 0 16,0 0 52-16,0 0 9 0,-4-3 3 0,1-3 0 15,-4 0 102-15,3-4 21 0,-7 4 4 0,11 0 1 16,-3-1 0-16,-4 1 0 0,3 3 0 0,4-6 0 16,-10 5 0-16,10-5 0 0,-7 3 0 0,3 0 0 15,1-1-12-15,-1 1-3 0,1 0 0 0,3-1 0 0,0 1-27 0,0 0-6 16,0 0 0-16,3-1-1 0,1 1-15 0,3 0 0 0,0 0 0 0,3-4 0 15,1 4 35-15,3-4 4 0,0 1 1 16,0 3 0-16,-3-4-20 0,6 4-4 0,-2-3-1 0,2 2 0 16,-3 1-15-16,0 3 9 0,4 0-9 0,-4 3 8 15,0 0-8-15,-3 0 10 0,-1 3-10 0,-2 3 10 16,2 1-10-16,-3 5 0 0,4-2 0 0,-4 2 0 31,-4 4-49-31,4-1-12 0,0 1-3 0,0-3 0 0,1 2 51 0,-1-2 13 0,0-1 0 0,0-2 0 16,0-4-34-16,0 3-2 0,3-5 0 15,1 5 0-15,-4-6 8 0,0-3 0 0,4 3 1 16,-1-3 0-16,1 0 27 0,-8-3 0 0,4 0 0 0,1 0 0 16,-1-3 0-16,-4 6 0 0,4-4 0 0,-7 4 0 15,0 0 29-15,0 0 11 0,0 0 3 0,-7-9 0 16,4 3-18-16,-1-4-3 0,-3 4-1 0,0-3 0 16,0 2 35-16,-7-2 6 0,3 0 2 0,1-1 0 15,-1 1-52-15,0 3-12 0,1-4 0 0,-1 4 0 16,1 0 0-16,3 2 0 0,0 1 0 0,-1 0 0 15,8 3-48-15,0 0-13 0,-7 0-3 0,7 0 0 16,0 0-65-16,0 0-14 0,0 0-2 0</inkml:trace>
  <inkml:trace contextRef="#ctx0" brushRef="#br1" timeOffset="75844.1">6435 8682 1954 0,'0'0'87'0,"-4"-6"17"15,1-1-83-15,-1 4-21 0,4 3 0 0,0-3 0 16,-10 0 56-16,10 3 8 0,-8-3 0 0,1 3 1 16,-3 3-1-16,3 0 0 0,0 0 0 0,-4 3 0 15,1 4-51-15,2-4-13 0,1 4 0 0,0 2 0 16,4-3 0-16,-1 1 0 0,4-1 0 0,0 1 0 15,4-1-48-15,-1 1-13 0,1 2-3 0,3-3 0 16,4 1 52-16,-4-1 12 0,7 1 0 0,0-4 0 16,-7 3-20-16,7-2 0 0,0-4-1 0,-7 3 0 15,0-3 21-15,0 3 0 0,0-2 0 0,0-1 8 16,-3 0 8-16,-4-3 0 0,0 6 1 0,0-3 0 16,0 0-17-16,-4 4 0 0,1-1 0 0,-4-3 0 15,0 3 0-15,-4 1 0 0,4-1 0 0,-11-3 0 0,4 3 0 16,4 1 0-16,-4-4 0 0,0 3 0 0,3-3-16 15,0 0-8-15,4-3 0 0,-3 3-1 16,3-3-63-16,7 0-12 0,0 0-2 0,0 0-1 16,0 0-122-16,0 0-25 0</inkml:trace>
  <inkml:trace contextRef="#ctx0" brushRef="#br1" timeOffset="77037.78">6713 8685 1337 0,'0'0'28'0,"0"0"6"0,0 0-34 0,0 0 0 0,0 0 0 0,0 0 0 16,0 0 109-16,0 0 15 0,-3-3 4 0,3 3 0 15,-7 0-52-15,0 0-9 0,0 3-3 0,0 0 0 16,3 7-51-16,-3-1-13 0,0 3 0 0,0 1 0 15,-4 3-11-15,4 3-5 0,0-1 0 0,4 1-1 16,-1-3 17-16,1-1 0 0,3-2-8 0,0 0 8 16,0-4-22-16,3 0-1 0,1 1 0 0,-1-4 0 15,1-3 1-15,-1 3 0 0,1-6 0 0,3 0 0 16,0 0-34-16,0-3-6 0,0-3-2 0,0 0 0 16,4 0 103-16,-4-1 20 0,0-2 4 0,3-1 1 15,-3-2-52-15,0-1-12 0,4 1 0 0,-11-4 0 0,7 4 31 16,-3-1 3-16,3 1 1 0,-4-1 0 0,-3 0 7 15,4 4 2-15,-4 0 0 0,3-1 0 0,-3 1 12 16,0-1 4-16,0 4 0 0,0 6 0 16,-3-6-6-16,3 6-1 0,0 0 0 0,0 0 0 0,0 0-42 0,0 0-11 0,0 0 0 0,0 0 0 31,0 0-31-31,0 0-8 0,0 0-1 0,0 0-1 16,0 6 7-16,0 4 2 0,0 2 0 0,0 1 0 0,0 2-19 15,0 1-3-15,0 3-1 0,0 0 0 0,0-1 35 0,0-2 6 0,0 3 2 0,0-3 0 16,0-1-32-16,0-2-7 15,0 2-1-15,0-2 0 0,3-4 34 0,-3 1 6 0,7-1 2 0,-7 1 0 32,0-4-35-32,4-3-7 0,-1 3-2 0,1-3 0 15,-1-3-8-15,5 0-2 0,-1 0 0 0,0-3 0 0,0 3 52 0,3-6 12 0,-3 3 0 0,4-3 0 16,3-1 31-16,-3-2 9 0,3-4 1 0,-4 1 1 16,4-1 35-16,-3-2 7 0,0-1 2 0,-4 0 0 15,3-3-69-15,-3 1-17 0,0-4 0 0,4 3 0 16,-8 0 57-16,4 0 8 0,-7 0 2 0,4 1 0 15,-4 2-7-15,0 0-2 0,0 1 0 0,-4-1 0 16,4 7-5-16,-3-4-1 0,-1 7 0 0,1-1 0 16,-4 1 0-16,7 6 0 0,-4-3 0 0,-3 0 0 15,4 3-30-15,-4 0-6 0,3 0-2 0,4 0 0 16,-3 3-14-16,-1 3-10 0,1 1 2 0,-1-1 0 16,4 0 23-16,-3 0 5 0,3 1 0 0,3 2 1 15,-3-3-68-15,4 4-13 0,3-4-4 0,-4 3 0 16,4-2 0-16,0-1 0 0,0 3 0 0,4-2 0 0,-8-1 52 0,4 0 12 15,4 0 0-15,-4 1 0 16,-3-1-54-16,3 0-8 0,0 1-2 0,0-1 0 0,-4 0 52 0,1 4 12 0,-4-4 0 0,3 3 0 16,-3 4 0-16,0-1 0 0,0 1 0 15,-3-1 0-15,3 4-20 0,-4-3 0 0,4 2-1 0,0-2 0 32,0-1-39-32,4-5-8 0,-4-1-2 0,3 0 0 15,1-3-26-15,3 0-4 0,0-3-2 0,0 0 0 0,0 0 102 0,0-3 0 0,4-3 18 0,-1 0-2 16,-3-1 27-16,4-5 5 0,0 3 0 0,-1-4 1 15,1-3-39-15,-1 1-10 0,-3-1 0 0,4-3 0 16,-4 0 53-16,4 4 9 0,-8-1 2 0,4 0 0 16,-3 4 0-16,-1-1 0 0,1 1 0 0,-4 2 0 15,3 4 0-15,-3 6 0 0,0 0 0 0,0 0 0 16,0 0-52-16,0 0-12 0,0 0 0 0,0 0 0 16,0 6-48-16,0 1-13 15,0 5-3-15,4-3 0 0,-4 1 52 0,0-1 12 0,3 1 0 0,1-1 0 16,-4-3 0-16,3 1 0 0,1-1 0 0,-4-3 0 15,0-3 0-15,3 3 0 0,1-3 0 0,-4 0 0 16,7 0 0-16,-3 0 0 0,-1 0 0 0,4-6 0 16,-3 3 0-16,-1-3 0 0,4-4 0 0,0-2 0 15,-3-4-105-15,6 0-19 0,-2-3-3 0,-1-3-1 16,0-3-137-16,0 0-28 0,3 0-6 0,-3 0-1 16,0 3 279-16,-3-3 55 0,-1 3 11 0,1 0 3 15,-4 0 214-15,3-3 43 0,-3 3 9 0,-3-3 2 16,-1 6-138-16,4 0-27 0,-7 4-6 0,7-1-1 15,-7 7-56-15,4-1-11 0,3 7-2 0,0 3-1 0,0 0-48 0,0 0-10 16,0 0-1-16,0 0-1 16,0 0-32-16,0 6-6 0,0 1-2 0,0 8 0 0,0 1 2 0,3 3 1 0,4 3 0 15,0 0 0-15,-7 3 23 0,7-3 0 0,-3 3 0 0,3 0 0 16,-3 0-25-16,-1 0 2 0,1 3 1 0,-4 1 0 31,0-4-126-31,0 0-24 0,3-3-6 0</inkml:trace>
  <inkml:trace contextRef="#ctx0" brushRef="#br1" timeOffset="77225.41">7341 8716 2310 0,'-10'-9'48'0,"10"9"11"16,-4-6-47-16,4 6-12 0,0 0 0 0,0 0 0 16,0 0 0-16,0 0 0 0,0 0 0 0,0-7 0 15,4 1 0-15,3 3-12 0,0 0 2 0,0-3 1 16,3-1 9-16,1 4 12 0,3-3-2 0,-3-4-1 15,6 4 22-15,-6-3 4 0,7 3 1 0,-1-4 0 16,4 4-36-16,-6-7 0 0,2 4 0 0,1 0-9 16,-1-4-131-16,5 4-27 0,-5-7-5 0</inkml:trace>
  <inkml:trace contextRef="#ctx0" brushRef="#br1" timeOffset="77675.14">7930 8281 2026 0,'0'0'90'0,"-3"-7"18"0,-4 7-86 0,3-3-22 0,-3 3 0 0,0 0 0 16,0 3 56-16,-3 0 6 0,3 4 2 0,-4-1 0 16,-3 6-45-16,3 4-9 0,-3 3-2 0,4 0 0 15,-1 3-8-15,0 0 0 0,1 6 0 0,3-3 0 16,0 3 0-16,3 4 0 0,1-4 0 0,3 3 0 16,0-3-20-16,3 1-5 0,-3-1-2 0,7-3 0 15,0-6-29-15,4 3-7 0,3-4-1 0,-3-2 0 16,10-3-51-16,-7-4-10 0,3 0-3 0</inkml:trace>
  <inkml:trace contextRef="#ctx0" brushRef="#br1" timeOffset="78076.63">8079 8475 1824 0,'0'0'76'16,"0"0"-60"-16,0 0 60 0,0 0 12 15,0 0 2-15,0 0 1 0,0 0-54 0,0 0-10 0,0 0-3 0,0 0 0 16,0 0-35-16,3 6-7 0,1 7-2 0,-1-7 0 16,1 10 20-16,3-10-10 0,-7 10 10 0,7-4-8 15,-7 1 8-15,0-4 0 0,0 4 0 0,3-1 0 16,-3-2-24-16,0-4-2 0,0 0-1 0,0 0 0 16,0-6 27-16,0 0 0 0,0 0 0 0,0 0 0 15,0 0 0-15,0 0 0 0,0 0 0 0,0 0 0 16,0 0 0-16,7-6 0 0,0 6 0 0,1-6 0 15,-5 0 10-15,4-1 7 0,0-2 2 0,4-4 0 16,-4 7-9-16,-4-3-2 0,4 2 0 0,0 1 0 16,1 0 22-16,-8 6 4 0,0 0 1 0,0 0 0 15,0 0-6-15,3-6-1 0,-3 6 0 0,0 0 0 16,7 6-28-16,0-6 0 0,-7 6-8 0,4 0 8 16,3 1-35-16,0 2 0 0,-7-3 0 0,3 1 0 15,1-1-19-15,6 3-4 0,-10-2-1 0,7-1 0 16,-3 0-47-16,0-6-10 0,-1 6-1 0,1-6-1 15,-1 0-8-15,4 0-2 0</inkml:trace>
  <inkml:trace contextRef="#ctx0" brushRef="#br1" timeOffset="78554.1">8389 8544 1235 0,'0'0'52'0,"0"0"-42"16,0 0 141-16,0 0 28 0,0 0 5 0,0 0 2 16,0 0-83-16,0 0-17 0,0 0-3 0,0 0-1 15,0 0-70-15,0 0-12 0,0 0 0 0,0 0-12 16,0 6 0-16,-3 0 0 0,3 1 0 0,3 2 0 15,-3-9 12-15,0 0-9 0,7 6 9 0,-3-6-8 16,-4 0 8-16,3 0 0 0,4 0 0 0,-3 0 0 16,3-6 0-16,-4 3 9 0,4 0 0 0,0-3 0 15,1 2-9-15,-1-2 0 0,-4 0 0 0,4 0 0 16,-3 2 0-16,-4 4 0 0,0 0 0 0,3-3 0 16,-3 3 0-16,0 0 8 0,0 0-8 0,0 0 8 15,4 0-8-15,-1 3-11 0,4 4 3 0,-3-1 0 16,-1 0-4-16,-3 1-1 0,4-1 0 0,-1 6 0 15,1-5-15-15,-4-7-2 0,3 6-1 0,1 0 0 16,0-3 15-16,-4-3 2 0,7 0 1 0,-4 0 0 16,4-3 13-16,-3 3 0 0,3-6 0 0,0 6 0 15,0-6 14-15,0-1-4 0,0 1-1 0,0-3 0 16,0 2 3-16,4 1 1 0,-4 0 0 0,0 0 0 16,-4-1-13-16,4 4-16 0,-3-3 3 0,3 3 1 15,-4 0 12-15,-3 3 16 0,4-3-3 0,-4 3-1 16,0 0 7-16,0 0 1 0,0 0 0 0,0 0 0 15,0 0-7-15,0 0-1 0,0 0 0 0,0 0 0 16,4-4 4-16,-4 4 0 0,0 0 0 0,7-3 0 16,-7 3-16-16,7-3 9 0,-4 0-9 0,-3 3 8 0,0 0-8 0,7-3 0 15,-7 3-10-15,4 0 10 0,3 3-21 0,0-3 1 0,-4 6 1 16,4-3 0 0,-3 1-17-16,0 2-4 0,-1 0-1 0,1 0 0 0,-1-3 14 0,1 4 3 0,3-4 1 0,-4 0 0 31,-3 0-33-31,4 3-6 0,-4-6-2 0</inkml:trace>
  <inkml:trace contextRef="#ctx0" brushRef="#br1" timeOffset="78839.13">8837 8425 1573 0,'0'-13'66'0,"-3"1"-53"15,-1 2 87-15,4-2 18 0,-4 2 3 0,4 1 1 16,-3-1-47-16,3 4-10 0,0 0-1 0,0 0-1 15,0 6-43-15,3-7-8 0,-3 7-1 0,8-3-1 16,-1 0 6-16,0 0 2 0,3 3 0 0,-3 3 0 16,4-3-9-16,3 3-1 0,-3 4-8 0,3-4 12 15,0 6 0-15,-4-3 0 0,1 7 0 0,0-4 0 16,-1 1-12-16,1-1 11 0,-1 4-11 0,-3-4 10 16,0 4-10-16,-3-1 0 0,-1 1 0 0,1-1 0 15,-4 1-13-15,0 2-5 0,0 1-1 0,-4 0 0 16,1 3-33-16,-1-1-8 0,-3-2 0 0,0 3-1 15,-3 0 20-15,-1 0 4 0,1-1 1 0,-5-2 0 16,1 0-132-16,0-1-27 0,-3 1-5 0</inkml:trace>
  <inkml:trace contextRef="#ctx0" brushRef="#br1" timeOffset="79956.11">5027 9089 1337 0,'0'0'56'0,"0"0"-44"16,0 0-12-16,4 4 0 0,-4 2 0 0,0 3 0 15,7 1 40-15,-7-1 5 0,0 7 2 0,3-1 0 16,-3 1-38-16,4 3-9 0,-4 3 0 0,3-3 0 15,-3 0 8-15,4-4 0 0,-4 1 0 0,3 3 0 16,-3-10-8-16,7 7 0 0,-7-4 0 0,0 1 0 16,0-4 9-16,4 1 0 0,3-4 0 0,-7 0 0 15,0-3-9-15,3 4 0 0,-3-4 0 0,4 0 0 16,3 0 0-16,-3 0 0 0,3-3 0 0,3 0 0 16,-3-3 35-16,4 3 5 0,7-3 0 0,-8 0 1 15,8 0-33-15,-1-1-8 0,5 1 0 0,2-3 0 16,1 3 0-16,-4 0 8 0,4 0-8 0,-1-4 8 15,1 4 0-15,7 0-8 0,-7-3 12 0,10 3-4 16,-3-4 4-16,3 1 0 0,4 3 0 0,0 0 0 16,-1-3-12-16,5-1 0 0,-1 1-10 0,4-3 10 15,3 2 0-15,-3-5 0 0,4 2 0 0,2 1 0 0,-6 3 13 16,7-4-4-16,0 1-1 0,0 0 0 0,-4 2-8 0,-3-2-9 0,4 3 9 0,3-1-13 16,-4 1 13-1,-3 0 0-15,3 0 0 0,4-1 0 0,-3 1 48 0,-1 0 13 0,-7 3 3 0,8-4 0 16,-4 1-64-1,-1-3-24-15,1 2 0 0,0-2 1 0,-4 3 37 0,1-1 7 0,-1 1 2 0,-3 0 0 16,0 0-23-16,0-1 0 0,-1 4 0 0,1 0 0 16,-7-3-10-16,0 3-6 0,-1 3-2 0,-2-3 0 15,-5 3 18-15,-3-4 0 0,1 4 0 0,-5 0 9 16,-3 0-9-16,-3 0 0 0,0 4 0 0,-4-4 0 16,-4 0 0-16,-3 0 0 0,4 0 0 0,-4 0 8 15,0 0 4-15,0 0 0 0,0 0 0 0,0 0 0 16,0 0-12-16,0 0 0 0,3 0 0 0,-3 0 0 15,0 0 0-15,0 0 0 0,0 0 0 0,0 0 0 16,0 0 53-16,0 0 9 0,0 0 2 0,0 0 0 16,0 0 0-16,0 0 0 0,0 0 0 0,0-10 0 15,0 4-18-15,0-4-3 0,-3 4-1 0,3-3 0 16,-4 2-20-16,1-2-4 0,3 3-1 0,0-4 0 16,-4 4-17-16,1 0 0 0,-1-4 8 0,0 4-8 15,4 6 0-15,-3-6 0 0,3 6 0 0,0 0 0 16,0 0-31-16,0 0 0 0,0 0 0 0,0 0 0 15,0 0-33-15,0 0-6 0,0 0-2 0,-4-6 0 16,4 6-131-16,-7-3-26 0,0 3-6 0</inkml:trace>
  <inkml:trace contextRef="#ctx0" brushRef="#br1" timeOffset="80557.5">6692 9193 1728 0,'0'0'76'0,"0"0"16"15,0 0-73-15,0 0-19 0,0 0 0 0,0 0 0 16,0 0 55-16,0 0 7 0,0 0 2 0,0 0 0 16,0 0-35-16,0 0-6 0,0 0-2 0,0 9 0 15,0 4-33-15,4 3-8 0,-4 2 0 0,3 1-1 16,1 0 13-16,-1 0 8 0,1-4-10 0,-1 4 10 15,1 0 0-15,-1 0 0 0,1 0 0 0,-4-4 10 16,0 1-10-16,0 0 0 0,0-4 0 0,0 1 0 16,0-1 0-16,-4-2 0 0,4-1 0 0,-3-3 0 15,3 1-49-15,-4-4-12 0,4-3-3 0,0 0 0 16,0 0 52-16,0 0 12 0,0 0 0 0,-7 0 0 16,7 0 48-16,-7-3 13 0,4-4 3 0,-4 4 0 0,0-3 0 15,3 0 0-15,-3 0 0 0,7-1 0 0,-7 1 0 0,3 3 0 16,1-3 0-16,3 6 0 0,0 0-25 15,0 0-5-15,0 0-1 0,0 0 0 16,0 0-53-16,0 0-10 0,0 0-2 0,0 0-1 0,0 0 33 0,0 0 0 0,0 0 0 0,0 0 0 16,7 0-27-16,0 0 2 0,0 3 0 0,7-3 0 31,-3-3-11-31,3 3-3 0,0-4 0 0,0 1 0 0,-3 0 39 0,-1-3 0 0,1 3 0 0,-4-3 0 16,4 2 0-16,-8 1 0 0,4 0 0 0,0 0 0 15,-7 3 0-15,0 0 0 0,0 0 0 0,4 0 0 16,-4 0-212-16,7 3-36 0</inkml:trace>
  <inkml:trace contextRef="#ctx0" brushRef="#br1" timeOffset="93372.09">11536 9441 1045 0,'-4'-3'29'0,"1"-4"7"0,-1 4-28 0,4 3-8 0,-3-3 0 0,3 0 0 16,-4 0 59-16,4 0 10 0,-3-1 3 0,3 4 0 15,0 0 24-15,0-3 4 0,0 3 2 0,0-3 0 16,0 3-61-16,0 0-12 0,0 0-2 0,3-3-1 15,4 3-26-15,0-3 0 0,4 3 0 0,3-3 0 16,4 0 32-16,6 3 2 0,5-4 0 0,6 4 0 16,0 0-18-16,7-3-3 0,1 3-1 0,3-6 0 15,-1 3-1-15,-2-3-1 0,-1-1 0 0,1 1 0 16,-1-3-2-16,-3 6 0 0,3-4 0 0,-3 1 0 16,-4 0-8-16,-7-1 0 0,1 1 0 0,-1 3 0 15,-7-3 0-15,0 3 0 0,-7 3 9 0,0-7-9 16,-3 7 0-16,-1 0 0 0,1 0 0 0,-4 0 0 15,-3 0 0-15,-1 0 0 0,-3 0 0 0,0 0 0 16,0 0-56-16,0 0-7 0,4 7-1 0,-4-7 0 16,-4 9 52-16,1-3 12 0,-1-6 0 0,-3 7 0 15,7-7-105-15,-4 12-19 0,-3-9-3 0</inkml:trace>
  <inkml:trace contextRef="#ctx0" brushRef="#br1" timeOffset="100407.07">28466 3480 991 0,'-4'-13'20'0,"4"13"6"16,0 0-26-16,0-3 0 0,0 3 0 0,-3-6 0 15,3 0 68-15,-4-4 8 0,1 4 1 0,3 0 1 16,0 6 14-16,-4 0 4 0,4 0 0 0,0 0 0 16,0-6-26-16,0 6-5 0,0 0-1 0,0 0 0 15,0-7-25-15,0 7-6 0,0 0-1 0,0 0 0 16,0 0 16-16,0 0 4 0,0 0 0 0,0 0 0 16,0 0-32-16,0 0-7 0,0 0-1 0,0 0 0 15,0 0-12-15,0 0 8 0,0 7-8 0,4-1 0 16,3 0 8-16,-4 4-8 0,1 2 0 0,-1 1 9 15,4-1-9-15,0 4 0 0,-3 3 9 0,3-1-9 16,-4 4 0-16,1 0 9 0,-1 3-9 0,1 1 0 16,0-1 11-16,-1 0-11 0,-3 3 10 0,4-3-10 0,-4-3 9 0,3 0-9 0,-3 3 8 15,0-6-8-15,0 3 0 16,0-7-11-16,0 4 1 0,0-3 0 16,0-4-105-16,0-2-21 0,4-1-4 0</inkml:trace>
  <inkml:trace contextRef="#ctx0" brushRef="#br1" timeOffset="100921.98">29062 3549 1212 0,'0'0'25'0,"0"0"6"0,0 0-31 0,0 0 0 0,0 0 0 0,0 0 0 16,0 0 99-16,0 0 13 0,0 0 4 0,0 0 0 15,0 0-36-15,0 0-6 0,0 0-2 0,0 0 0 16,7-3-44-16,3 3-10 0,-2 0-2 0,2 0 0 16,4 0-1-16,-3-6-1 0,-1 2 0 0,5 1 0 15,2 0-6 1,-6 0-8-16,10 0 11 0,-3 0-11 0,-4 0 0 0,3 0-12 0,-3-1 0 0,1 1 0 16,2 0 12-16,-3 3 15 0,0-3-3 0,-3 3-1 15,3-3-88-15,-3 0-18 0,-1 3-3 0</inkml:trace>
  <inkml:trace contextRef="#ctx0" brushRef="#br1" timeOffset="103678.43">30060 3276 743 0,'0'0'15'0,"0"0"5"0,0 0-20 15,0 0 0-15,0 0 0 0,0 0 0 0,0 0 68 0,0 0 8 0,0 0 3 0,0 0 0 16,0 0 13-16,0 0 4 0,0 0 0 0,0 0 0 15,0 0-44-15,0 0-8 0,0 0-1 0,0 0-1 16,0 0-8-16,0 0-2 0,0 0 0 0,0 0 0 16,0 0-4-16,0 0-2 0,0 0 0 0,0 0 0 15,0 0 2-15,0 0 0 0,0 0 0 0,0 0 0 16,0 0-13-16,0 0-3 0,0 0 0 0,0 0 0 16,0 0-3-16,0 0-1 0,0 0 0 0,0 0 0 15,0 0 0-15,0 0 0 0,0 0 0 0,0 0 0 16,0 0-8-16,0 0 0 0,0 0-12 0,0 0 12 15,4 6-9-15,-4-2 9 0,0 2 0 0,3 3 0 16,1-6 0-16,-4 4 0 0,3-1 0 0,-3 3 0 16,4 1-13-16,-1 2 4 0,1 1 1 0,-1-1 0 15,1 4 8-15,-1 3 0 0,1 0 0 0,3 0 0 16,-3-4 0-16,-4 1 0 0,7 3 0 0,-4-7 0 16,1 1 0-16,-8 2 0 0,15-2 0 0,-11 3 0 15,0-7 0-15,7 4 0 0,-7-1 0 0,0-2 0 16,7-4 0-16,-7 3 0 0,0-2 0 0,0 5 0 0,0-12 0 15,0 0 0-15,0 6 0 0,0-6 0 0,0 0 0 0,0 7 11 0,0-7-3 0,0 0 0 16,0 0-8-16,0 0 0 0,0 0 0 16,0 0 0-16,0 0 0 15,0 0 0-15,0 3 0 0,0-3 0 0,0 0 0 0,0 0 0 0,0 0 0 0,0 0 0 16,0 0 8-16,0 0 0 0,0 0 0 0,0 0 0 16,0 0-8-16,0 0 8 0,0 0-8 0,0 0 8 15,0 0-8-15,0 0 0 0,0 0 0 0,0 0 0 16,0 0 0-16,0 0 0 0,0 0 0 0,0 0 0 15,0 0-12-15,0 0 1 0,0 0 1 0,0 0 0 16,0 0-8-16,0 0-2 0,0 0 0 0,0 0 0 16,0 0-16-16,0 0-3 0,0 0-1 0,0 0 0 15,0 0 23-15,0 0 4 0,0 0 1 0,0 0 0 16,0 0 12-16,0 0 0 0,0 0 0 0,0 0 0 16,0 0 0-16,0 0-9 0,0 0 9 0,0 0-8 15,0 0-26-15,0-7-5 0,0 7-1 0,0 0 0 16,0 0-35-16,-7-6-7 0,7 6-2 0</inkml:trace>
  <inkml:trace contextRef="#ctx0" brushRef="#br1" timeOffset="104223.21">30067 3229 1340 0,'-3'-6'38'0,"-1"3"8"0,4 3-37 0,0 0-9 0,0-6 0 0,0 6 0 15,0 0 79-15,0 0 13 0,0 0 4 0,0 0 0 16,0 0-36-16,0 0-6 0,0 0-2 0,0 0 0 15,0 0-32-15,0 0-6 0,0 0-2 0,4 3 0 32,6 0-12-32,-3 6-18 0,7 4 4 0,1-1 1 0,-1 4 13 0,3 3 0 0,5 0 0 0,-1 3 0 15,0-4 0-15,0 4 0 0,0 0 0 0,0-3 0 16,1 0 0-16,-5 0 0 0,1-7 0 0,-1 1 0 16,-2-1-32-16,-1-2-6 0,0-1-2 0,-4-3 0 15,1 1 40-15,-4-1 0 0,0 0 0 0,0 0 0 16,-7 4-33-16,4-10 1 0,-4 0 0 0,0 0 0 15,0 0-2-15,0 0 0 0,0 0 0 0,0 0 0 16,0 0 62-16,0 0 13 0,0 0 3 0,0 0 0 16,0-10 19-16,0-2 4 0,3-1 1 0,-6-2 0 15,3-7-41-15,-4 0-8 0,4-6-2 0,-3-4 0 16,3 1 28-16,0-4 6 0,-4 1 1 0,4-1 0 16,0 7 12-16,-3 3 4 0,3 0 0 0,-4 3 0 15,4 3-7-15,-4 7-1 0,1-1 0 0,-1 4 0 16,4-1-38-16,-3 1-8 0,3 9-2 0,0 0 0 0,0 0-12 15,0 0 0-15,0 0 0 0,0 0 0 16,-7 0-96-16,7 0-21 0,0 0-5 0,0 0-1 16,-4 3-68-16,1 3-13 0,3 4-4 0</inkml:trace>
  <inkml:trace contextRef="#ctx0" brushRef="#br1" timeOffset="104906.41">28490 4339 1429 0,'0'0'40'0,"0"0"10"16,0 0-40-16,0 0-10 0,-3-3 0 0,3 3 0 15,0 0 95-15,0 0 17 0,0 0 3 0,0 0 1 16,0 0-42-16,0 0-8 0,0 0-2 0,0 0 0 15,0 0-25-15,0 0-6 0,0 0-1 0,-4 6 0 16,4 4-32-16,4-1 0 0,-4 4-12 0,3 2 3 16,1-2 9-16,-1 6-8 0,1-1 8 0,-4-2-8 15,3 3 8-15,1 3 0 0,0 0 0 0,-4-3 0 16,3 0-84-16,1-1-16 0,3 1-2 0,-4-3-1 16,4-4-122-16,-3 4-25 0</inkml:trace>
  <inkml:trace contextRef="#ctx0" brushRef="#br1" timeOffset="105306.36">28698 4377 1333 0,'8'-10'56'0,"-1"-2"-44"16,0-1 92-16,3 4 20 0,-3-4 3 0,4 4 1 15,-1 0-30-15,1-1-6 0,0 1 0 0,-1-1-1 16,4 4-21-16,-3 0-4 0,-1-1-1 0,1 4 0 15,0 0-45-15,-4 3-8 0,0-3-3 0,0 3 0 16,0-3-9-16,-7 3 0 0,0 0 0 0,3 3 0 16,-3-3-12-16,4 3 12 0,-1 3-12 0,-3 1 12 15,0-1-14-15,0 3 5 0,-3-2 1 0,-1 8 0 16,1-2 8-16,3-1 0 0,-4 1 0 0,1 3 0 16,-1-4 0-16,4 1 0 0,0-1 0 0,0-2 0 15,4 2-19-15,-1-2-1 0,4 2-1 0,0-2 0 16,4-1 8-16,3 0 1 0,0 1 1 0,0-1 0 15,4 1 11-15,-4-1 0 0,7-3 0 0,-7 4-8 16,1-4 8-16,-1-3 0 0,-4 3 0 0,1-2 0 16,-4-1 0-16,0 0 0 0,-4-3 0 0,-3 0 0 15,0 0 14-15,4 6-2 0,-4-6 0 0,-4 6 0 16,1 1-12-16,-1 2 0 0,-3-3 0 0,-3 4 0 16,-1-4 18-16,-3 0-2 0,0 4-1 0,0-4 0 15,-4 0-33-15,4 0-6 0,0 1-2 0,0-4 0 16,3 0-32-16,1 0-6 0,3 0-2 0</inkml:trace>
  <inkml:trace contextRef="#ctx0" brushRef="#br1" timeOffset="105572.92">29408 4468 1653 0,'0'0'47'0,"0"0"10"0,7 0-45 16,3 0-12-16,-3-3 0 0,4-1 0 0,3 1 59 0,-3 0 9 0,-1 0 3 0,4-3 0 15,0 3-45-15,0-4-9 0,4 1-1 0,-4 0-1 16,4 0-15-16,-1-1 0 0,1 1 8 0,3 0-8 15,-3-1-18-15,3 1-6 0,0 0-2 0</inkml:trace>
  <inkml:trace contextRef="#ctx0" brushRef="#br1" timeOffset="106127.51">30388 4179 1851 0,'0'0'52'0,"0"0"12"0,0 0-51 16,0 0-13-16,0 0 0 0,0 0 0 0,0 0 43 0,4 7 5 0,-4-1 2 0,3 3 0 15,1 1-36-15,-4 2-14 0,7 4 11 0,-4-1-11 16,1 1 14-16,0 0-3 0,-1 3-1 0,1-4 0 15,3-2-10-15,-4-1-16 0,1 1 4 0,-1 0 1 16,-3-4 19-16,4 3 3 0,-4-5 1 0,0-1 0 16,0-3-12-16,0 3 0 0,0-6 0 0,0 0 0 15,0 0 0-15,0 0 15 0,0 0-4 0,0 0-1 16,0 0 17-16,-7 0 3 0,0-6 1 0,0 3 0 16,0-10-31-16,-1 1 0 0,1-7 0 0,0 0 0 15,0-3 0-15,4-3 0 0,-4-3-8 0,3-3 8 16,4-1 27-16,0 4 9 0,0-3 1 0,0-1 1 15,0 4 12-15,0 3 2 0,4 0 1 0,3 0 0 16,-4 6-33-16,4-3-8 0,0 10 0 0,0-1-1 16,4 4-11-16,-4-4 12 0,4 4-12 0,3-1 12 15,0 4-12-15,0 3 0 0,0 0 0 0,4 3 8 16,-1 0-8-16,1 0 0 0,-4 6 0 0,4 0-11 16,-1 1-1-16,-2 2 0 0,2-3 0 0,-3 7 0 15,-3-4-25-15,-4 1-6 0,0-4-1 0,0 0 0 16,-3 4 20-16,-4-1 3 0,-4 0 1 0,1-2 0 15,-5 2 0-15,-2 4 0 0,-1-1 0 0,-3-2 0 16,-3 2-7-16,-1 4-1 0,-3-4 0 0,0 1 0 16,-4-1-12-16,4-2-2 0,0 2-1 0,-1-2 0 15,1-4-25-15,4 3-6 0,2-2-1 0,1-1 0 16,0 0-37-16,0 1-8 0,4 2-2 0</inkml:trace>
  <inkml:trace contextRef="#ctx0" brushRef="#br1" timeOffset="107606.71">28815 5042 1519 0,'3'-7'43'0,"-3"7"9"0,0-6-41 0,0 3-11 0,4-3 0 0,-4 6 0 15,0-7 127-15,0 7 23 0,0-6 5 0,0 6 1 16,0-6-55-16,0 6-10 0,0 0-3 0,0 0 0 16,0 0-28-16,0 0-7 0,-7-3-1 0,7 3 0 15,-7 0-35-15,0 3-7 0,0 0-2 0,0 3 0 16,0 7-8-16,-4 2-17 0,4 4 4 0,0 0 1 15,0 3 1-15,0 3 1 0,3 0 0 0,1 3 0 16,-1-6 10-16,4 0 0 0,4-3 0 0,-4 0 0 16,3-3 0-16,4-1 0 0,-7-5 0 0,18 8 0 15,0-8 0-15,-11-10 0 0,3 3 0 0,-3-3 0 16,7-3-11-16,1 3-6 0,-1-3-2 0,-4 0 0 16,4-4 19-16,0 1 0 0,-3-3 0 0,0 2 0 15,-4-2 21-15,0 0 8 0,-4-4 2 0,-3 4 0 16,0-1-14-16,0 1-2 0,0-1-1 0,-3 1 0 15,-11 0 4-15,10 2 1 0,-10 4 0 0,0-3 0 16,0 3-51-16,0 3-11 0,0 0-1 0,-1 0-1 16,1 3-111-16,7 0-23 0,-3 0-4 0</inkml:trace>
  <inkml:trace contextRef="#ctx0" brushRef="#br1" timeOffset="107914.06">29570 5123 1447 0,'0'0'30'16,"0"0"7"-16,0 0-29 0,0 0-8 0,0 0 0 0,0 0 0 16,0 0 73-16,0 0 14 0,3-3 2 0,8 0 1 15,-4 0-30-15,0-1-7 0,7 4-1 0,0-3 0 16,0 0-33-16,4 0-7 0,0 0-2 0,3-3 0 16,0-1-10-16,-3 4 0 0,3-3 0 0,0 3 0 15,4-3-20-15,-1-1 0 0,1 1 0 0</inkml:trace>
  <inkml:trace contextRef="#ctx0" brushRef="#br1" timeOffset="108489.11">30579 4938 2052 0,'0'0'91'0,"0"0"18"0,0 0-87 0,0 0-22 16,0 0 0-16,0 0 0 0,0 0 24 0,0 0 1 0,0 0 0 0,0 0 0 16,3 9-25-16,1 1 0 0,-1 2 0 0,-3 1 0 15,7-1 0-15,-7 4 0 0,7 3 0 0,-3 3 0 16,-4-6 0-16,0-1 0 0,7 1 0 0,-7-4 0 15,4-2 0-15,-4 2 0 0,0-2 0 0,0-4 0 16,0 0 0-16,0 1 0 0,0-4 0 0,0-3 0 16,0 0 37-16,0 0 3 0,0 0 0 0,0 0 0 15,0 0-13-15,-7-10-3 0,3 4 0 0,0-3 0 16,4-10-24-16,-3 6 0 0,6-5-14 0,-3-1 5 16,0-3 9-16,0 0 0 0,4 0 0 0,-4 0 0 15,0 3 30-15,7-3 8 0,0 3 2 0,-3 1 0 16,-1 2-23-16,1 0-4 0,3 1-1 0,-4 2 0 15,4 4 0-15,-7 2 0 0,11 4 0 0,-4 0 0 16,-7 3-12-16,11 0 0 0,-4 3 0 0,0 3-10 16,3 1-8-16,4 5-2 0,0-2 0 0,1 5 0 15,-1-2-8-15,-4-1-3 0,4 1 0 0,-3 0 0 16,3-1 22-16,0-6 9 0,0 4-8 0,-3-7 8 16,3 0 0-16,-3 0 0 0,6-3 0 0,-3-3 11 15,-3-3-11-15,7 3 0 0,-1-7-10 0,-3 4 10 0,4-3 0 16,-7-4 0-16,10 0 0 0,-7 4 0 0,0-4 0 0,-3 1 0 0,3 3 0 15,-7-4 0-15,3 4 29 0,-6-4 3 0,3-3 0 0,-7 4 0 16,7-1-32-16,-4 1 0 0,-3-1 0 0,0 4 0 31,0 3-130-31,0 6-32 0,0 0-6 0</inkml:trace>
  <inkml:trace contextRef="#ctx0" brushRef="#br1" timeOffset="110209.52">29044 5628 1384 0,'0'0'39'0,"0"0"9"16,0 0-38-16,0 0-10 0,0 0 0 0,-3-6 0 15,3 6 87-15,0 0 15 0,-4-4 3 0,4 4 1 16,0 0-8-16,-3-3-2 0,3 3 0 0,-7-3 0 15,0 3-36-15,-1-3-7 0,1 3-1 0,0 3-1 16,-3 0-31-16,3 0-7 0,0 1-1 0,-4 2 0 16,4 0-12-16,-4 4 0 0,4-1 0 0,-3 0 0 15,3 4 0-15,0-1 0 0,0-2 0 0,0 2 0 16,3-2 0-16,1-1-13 0,3-3 4 0,0 1 1 16,0-1 8-16,3-3 0 0,1 0 0 0,3 0 0 15,-4-3-9-15,4 0 0 0,4 0 0 0,-4-3 0 16,3 0 9-16,1 0 14 0,3-3-3 0,-3-4-1 15,-1 1-10-15,1-4 12 0,-4 4-12 0,4-4 12 16,-8 1-4-16,1 2-8 0,-1-2 12 0,1 3-4 0,-4 2 20 0,0-2 3 0,0 3 1 0,-4-1 0 16,4 7 4-16,-3-6 2 15,3 6 0-15,0 0 0 16,0 0-38-16,0 0 0 0,0 0 0 0,0 0-8 0,0 0-7 0,0 0-1 0,0 0 0 0,0 0 0 31,7 6-12-31,-4 4-2 0,4-4-1 0,4 7 0 0,-1-7 15 0,4 9 4 0,-3-2 0 0,3 0 0 16,0 2 12-16,0-2 0 0,1 2 0 0,-5-2 0 15,1 0 0-15,-4-1 0 0,3-3 0 0,1 17 0 16,-4-11 0-16,-7-8 0 0,0 2 0 0,0-3 0 16,-7 7 0-16,3-4 0 0,-3 4 0 0,-7-1 0 15,4 1 22-15,-4-1 1 0,-4 1 0 0,0-1 0 16,-3-2-23-16,0 2-10 0,0-2 1 0,-4-1 0 16,4-3 9-16,-4 1 0 0,4-1 0 0,0-3 0 15,0 0-22-15,3 0 1 0,4 4 0 0,3-7 0 16,1 0-10-16,3 0-1 0,7 0-1 0,0 0 0 15,0 0-127-15,0 0-26 0,0 0-5 0,10 0-1 16,4-7 103-16,4 1 20 0,3 3 4 0</inkml:trace>
  <inkml:trace contextRef="#ctx0" brushRef="#br1" timeOffset="110606.67">30018 5728 1630 0,'0'0'34'0,"0"0"7"0,-7 0-33 0,3 0-8 0,4 0 0 0,-7 0 0 16,7 0 82-16,0 0 14 0,-3 0 4 0,3 0 0 16,0 0-48-16,0 0-8 0,0 0-3 0,0 0 0 15,0 0-29-15,0 0-12 0,0 0 11 0,3-3-11 16,8 3 0-16,3-3 0 0,0 0 0 0,4 0 0 15,-1 0 0-15,1-1-13 0,7-2 1 0,-4 3 0 16,4 0-43-16,-4-3-8 0,3 2-1 0,1-2-1 16,3 0-50-16,-3 0-9 0,0-1-3 0</inkml:trace>
  <inkml:trace contextRef="#ctx0" brushRef="#br1" timeOffset="111094.97">30582 5584 1652 0,'14'3'34'0,"-7"0"9"0,-3 0-35 15,3 4-8-15,0-1 0 0,0 0 0 0,0 4 69 0,-3 2 12 0,3 1 3 0,-4 5 0 16,1-2-60 0,3 0-11-16,-4-4-2 0,1 4-1 0,-4-3-10 0,4-4 0 0,-4 4 0 0,0-4 0 15,3 0 12-15,-3 1-2 0,0-4-1 0,0 0 0 16,0-3 12-16,0-3 3 0,0 0 0 0,0 0 0 15,0 0-7-15,0 0-1 0,0 0 0 0,0 0 0 16,0 0 26-16,-3-6 5 0,-5-3 1 0,5-4 0 16,-1 1-39-16,1-7-9 0,-1 3 0 0,4-3 0 15,0-3 28-15,0 0 3 0,0-3 1 0,4 0 0 16,-1-3 9-16,1 3 3 0,-1 0 0 0,1 0 0 16,3 3-26-16,-3 6-5 0,3 1-1 0,-4 2 0 15,4 7-12-15,-3-1 0 0,3 4 0 0,-4 3 0 16,8 0 0-16,-4 7-10 0,4 2 2 0,-4 0 0 15,3 7-7-15,1 0-1 0,-1 3 0 0,1 3 0 16,-4-4-7-16,4 1-1 0,-1 0-1 0,1 0 0 16,-4-4 13-16,3 1 2 0,1-10 1 0,-4 4 0 15,4-4 17-15,-1 0 3 0,1-6 1 0,-1 0 0 16,1-3-20-16,0 0-4 0,-1-3-1 0,1 0 0 16,-1-1 13-16,4-2 0 0,-3-1 0 0,0-2 0 15,-1-1 32-15,-3 1 0 0,4-1 0 0,-8-2 0 16,4-1-32-16,0 0 0 0,-3-3 0 0,-1 4 0 15,1-1-19-15,-4 0-10 0,0 7-3 0,0 0 0 16,0 2-75-16,0 7-15 0,0 0-3 0,0 0-1 16,0 0-54-16,-7-3-12 0</inkml:trace>
  <inkml:trace contextRef="#ctx0" brushRef="#br1" timeOffset="111759.72">29055 6384 1497 0,'0'0'66'0,"0"0"14"0,0 0-64 0,0 0-16 0,0 0 0 0,0 0 0 16,0 0 108-16,0 0 17 0,0 0 4 0,0 0 1 16,0-7-54-16,3 1-12 0,-3 0-1 0,4-1-1 15,3 1-9-15,0-3-1 0,0 2-1 16,0-2 0-16,4 3-30 0,-1-4-5 0,4 1-2 0,0 0 0 15,1 2 2 1,2-2 1-16,-3 3 0 0,4 3 0 0,0-1-17 0,-4 1 0 0,0-3 0 0,0 6 0 16,0 6-20-16,-3-6-10 0,-1 7-2 0,1-4-1 15,-8 3 1-15,4 6 1 0,-3-2 0 16,-4-1 0-16,0 4 10 0,-4-4 1 0,1 4 1 0,-4 2 0 16,3-2 19-16,-3 0 0 0,0-1 0 0,4 1 0 15,-4-4 0-15,0 4 0 0,3-4 0 0,0 0 0 16,1 1 0-16,3-1 0 0,-4 1 0 0,4-4 0 15,4 0 0-15,-4 0 0 0,3 1 0 0,1-1 0 16,3-3 0-16,0 0 0 0,4 3 0 0,-1-6 0 16,4 0-55-16,0 0-7 0,4-3-2 0,3-3 0 15,-3 3 13-15,7 0 3 0,-1-3 0 0,1-1 0 16,0 4-110-16,-1-3-22 0,1 0-4 0</inkml:trace>
  <inkml:trace contextRef="#ctx0" brushRef="#br1" timeOffset="111968.45">29944 6324 1242 0,'7'0'52'0,"-4"0"-41"16,8-3 112-16,-4 3 22 0,4-3 5 0,-1 0 1 15,1 3-47-15,3-4-8 0,-4 1-3 0,5 0 0 16,-1 0-58-16,-4-3-12 0,4 3-3 0,0-1 0 15,1 1-20-15,-1-3 0 0,0 3 0 0,0 0-8 32,4-3-151-32,-4-1-29 0,3 4-7 0</inkml:trace>
  <inkml:trace contextRef="#ctx0" brushRef="#br1" timeOffset="112509.44">30833 6177 1896 0,'0'0'40'0,"0"0"8"15,0 0-39-15,0 0-9 0,0 0 0 0,0 0 0 16,0 0 60-16,0 0 9 0,0 0 3 0,0 0 0 15,7 6-41-15,-7 0-8 0,0 4-2 0,7-1 0 16,-7 3-21-16,3 1 0 0,4-4 0 0,1 4 0 16,-5 0 0-16,1-4 0 0,6 3 0 0,-10 1 0 0,7-4 0 0,-3 7 0 15,3-10 0-15,0 7 0 0,-7-4-12 0,0-2 4 16,3-7 0-16,-3 0 0 16,0 0 8-16,0 0 0 0,0 0 0 0,0 0 0 15,0 0 8-15,0 0-8 0,0 0 8 0,0 0-8 0,-3-7-8 0,-4-8-7 0,7 5-1 0,-11-9 0 31,4 1-19-31,7 2-4 0,-10-3-1 0,6 0 0 0,1-3 80 0,-5 0 16 0,5 0 4 0,-1-3 0 16,4 0-8-16,0-3-2 0,-3 0 0 0,6 0 0 16,1 3-17-16,-1-4-3 0,1 4-1 0,3 0 0 15,-3 6-6-15,3 1-2 0,0 2 0 0,3 3 0 16,1 1-10 0,-1 2-3-16,5 4 0 0,-5 0 0 0,4 3-8 0,0 3 8 0,0 0-8 0,1 3 8 15,-1 0-8-15,0-3 0 0,3 6 0 0,-2 7 0 16,-5-4 0-16,4-3 0 0,-3 7 0 0,-1-4-11 15,-3 1 3-15,1-1 0 0,-1 1 0 0,-4-1 0 16,-3 0-20 0,4 1-3-16,-4 2-1 0,-4-2 0 0,-3-1 10 0,0 4 2 0,-4-1 0 0,-3-2 0 15,-3-1-29-15,3 0-6 0,-8 1-1 0,1-1 0 16,0-2-112-16,-4 2-22 0,4-3-5 0</inkml:trace>
  <inkml:trace contextRef="#ctx0" brushRef="#br1" timeOffset="113472.98">29309 6766 1653 0,'0'0'69'16,"0"0"-55"0,0 0 91-16,0 0 19 0,0 0 3 0,0 0 1 15,0 0-77-15,0 0-15 0,0 0-4 0,0 0 0 16,0 6-32-16,0 4 0 0,0-1 0 0,3 4 0 16,-3-1 17-16,7 1-3 0,-7-1-1 0,7 4 0 15,-3-10-61-15,3 7-13 0,0-7-3 0,0 0 0 16,4-3 81-16,-4 4 16 0,3-1 3 0,-3-3 1 15,0-6-17-15,4 3-3 0,0 0-1 0,3 0 0 16,-7-6 2-16,3-1 0 0,1 4 0 0,-4 0 0 16,0-6-3-16,4 3-1 0,-4-1 0 0,-4 4 0 15,1-6 0-15,-1 6 0 0,4-4 0 0,-7 7 0 16,0 0 10-16,0-6 3 0,0 6 0 0,0 0 0 0,0 0-27 0,0 0 8 16,0 0-8-16,0 0 0 0,0 0 26 15,7 0 0-15,-7 0 0 0,4 3 0 0,3 3-26 16,0 7-17-16,4-7 2 0,-4 7 1 0,-4-7 14 0,11 10-12 0,-7-1 12 0,4-2-12 31,0 6-16-31,3-4-2 0,-7 1-1 0,3-3 0 16,1-1-57-16,-1 1-12 0,1-4-3 0</inkml:trace>
  <inkml:trace contextRef="#ctx0" brushRef="#br1" timeOffset="113648.51">29926 6932 1653 0,'7'-3'47'0,"-3"0"10"0,10-3-45 0,-7 3-12 0,11-1 0 0,-11-2 0 15,7 3 32-15,7 0 4 0,-11 3 0 0,8-3 1 16,0-4-37-16,3 4-20 0,-3-3 3 0,3 0 0 16,3 0-24-16,-2-1-5 0,-1 1-1 0</inkml:trace>
  <inkml:trace contextRef="#ctx0" brushRef="#br1" timeOffset="114159.15">30917 6706 1918 0,'0'0'85'0,"0"0"18"0,0 0-83 16,0 0-20-16,0 0 0 0,0 0 0 0,0 0 28 0,0 0 0 0,0 0 1 0,0 7 0 15,4-1-29-15,-4 3 8 0,4 4-8 0,-1 3 0 16,-3-4 0-16,4 4 0 0,-4 3 0 0,3 3 0 16,-3-10 0-16,4 4 0 15,-4-4 0-15,3 4 0 0,-3-7 9 0,0 1-1 0,0-1 0 0,0-2 0 16,0-7-8-16,0 0 0 0,0 0 0 0,0 0 0 15,0 0 19-15,0 0 5 0,0 0 0 0,0 0 1 16,0 0-17-16,0-13-8 0,0 4 8 0,0-4-8 16,0-3 0-16,4 4 0 0,-4-4 0 0,3-3 0 15,-3 4 36-15,4-4 1 0,-1 0 1 0,1 0 0 16,-1 4-13-16,1-1-2 0,-1 0-1 0,1 4 0 16,-1 2 8-16,4 4 2 0,-7 6 0 0,0-6 0 15,8 6-52-15,-5 0-9 0,4 0-3 0,0 3 0 16,0 3 16-16,0 0 4 0,4 4 0 0,-1 2 0 15,1-2 0-15,0-1 0 0,3 1 0 0,-4-1 0 16,4-3 12-16,-3 1 0 0,3-4 0 0,4-3 0 16,-4-3 0-16,4-1 0 0,-1-2-10 0,4-3 10 15,-3-1 0-15,0-2 0 0,3-4 0 0,-4 0 0 16,1 4 0-16,0-1-9 0,-4-2 0 0,3 2 0 16,-6-3-18-16,0 7-3 0,-1 0-1 0,-3-4 0 15,-3 4-44-15,-1 2-9 0,1-2-1 0</inkml:trace>
  <inkml:trace contextRef="#ctx0" brushRef="#br1" timeOffset="115142.57">29986 7293 850 0,'0'0'17'0,"0"0"6"0,0 0-23 15,0 0 0-15,0 0 0 0,0 0 0 16,0 0 56-16,0 0 6 0,-3-10 2 0,3 10 0 15,0 0 0-15,0 0 0 0,0-3 0 0,0 3 0 0,0 0 36 0,0-6 7 0,0 6 1 0,0 0 1 16,0 0-26-16,0 0-6 0,0 0-1 0,0 0 0 16,0 0-4-16,-4-6 0 0,4 6-1 0,0 0 0 15,0 0-10-15,0 0-1 0,0 0-1 0,0 0 0 16,0 0 8-16,0 0 1 0,0 0 1 0,0 0 0 31,0 0-69-31,0 0-28 0,0 0 2 0,-3 6 0 16,3 3 42-16,0 4 8 0,0 3 1 0,0-1 1 0,3 4-72 0,-3 3-14 0,4 3-4 0,-4-3 0 15,3 3 52-15,1-3 12 0,-1-3 0 0,1 3 0 16,-1-6-54-16,1-1-8 0,-1-2-2 0,4-1 0 16,-3 1-153-16,-1-10-31 0</inkml:trace>
  <inkml:trace contextRef="#ctx0" brushRef="#br1" timeOffset="115509.83">30163 7318 1728 0,'0'0'76'0,"0"-3"16"16,3-4-73-16,1 1-19 0,-4 0 0 0,3 0 0 15,4-1 55-15,-3 1 7 0,3 0 2 0,0 0 0 16,0-1 0-16,3 1 0 0,1-6 0 0,-4 5 0 15,4 1-36-15,-1-3-8 0,4 2 0 0,-3 7-1 0,0-6-9 0,3 3-2 0,-4 3 0 0,1-3 0 32,-1 3-8-32,1 3 0 0,-4-3 0 0,0 3 0 0,0 3 0 0,-3-3-11 0,3 7 3 0,-4-1 0 31,1 4-23-31,-1-1-4 0,1-2-1 0,-4 2 0 16,0 4-8-16,-4 3-3 0,1-4 0 0,-1 7 0 0,-3-3 38 0,4 0 9 0,-4 0 0 0,0 0 0 15,-1-1 20-15,5-2 5 0,-4 0 2 0,0-4 0 31,0 1-43-31,3-4-9 0,1 1-2 0,-1-1 0 0,1 1 45 0,3-7 9 0,0 3 1 0,3-3 1 16,1 0-46-16,-1 0-10 0,1 0-1 0,3 1-1 16,-4-4 40-16,8 0 8 0,-4 0 1 0,4-4 1 15,-4-2-52-15,3 0-10 0,4-7-3 0,-3 1 0 16,0 2-157-16,3-2-32 0</inkml:trace>
  <inkml:trace contextRef="#ctx0" brushRef="#br1" timeOffset="115741.47">30529 7371 1728 0,'0'0'76'0,"0"0"16"15,-7-6-73-15,7 6-19 0,0-3 0 0,0 3 0 16,-3-6 48-16,3 6 5 0,0 0 2 0,0-13 0 16,0 7-41-16,0-1-14 0,3 1 9 0,4-3-9 15,0 2 0-15,4-5 0 0,0 3-14 0,-1-1 5 16,4 7 17-16,-3-3 4 0,3-1 1 0,-3 4 0 16,-1 0 29-16,1 3 6 0,-4 3 0 0,3-3 1 15,-6 3-27-15,3 4-6 0,0-1 0 0,-3 0-1 16,-1 7-15-16,4-4 0 0,-3 10 0 0,-4-3 0 15,0 3 0-15,7-4 0 0,-4 7 0 0,-3 3 0 0,0-3 19 0,0 0 1 16,0 0 0-16,0 0 0 16,0-3-48-16,-3 0-8 0,3-1-3 0,0 1 0 15,-7-3-143-15,7 0-29 0</inkml:trace>
  <inkml:trace contextRef="#ctx0" brushRef="#br1" timeOffset="115916">30625 7584 2030 0,'0'0'57'0,"0"-6"14"0,7 0-57 0,-7 6-14 0,0-6 0 0,0-1 0 16,7 4 28-16,-4-3 2 0,4 0 1 0,4 3 0 15,-4-1-14-15,7 1-2 0,-3 0-1 0,-1 0 0 16,8-3-14-16,-4-1 9 0,4 1-9 0,-8-3 8 16,8-1-8-16,-4 1-17 0,4 3 4 0,-8-4 1 15,8 1-159-15,-4-1-31 0,4-2-6 0</inkml:trace>
  <inkml:trace contextRef="#ctx0" brushRef="#br1" timeOffset="116246.47">31249 7403 1288 0,'0'0'27'0,"0"0"5"0,0 0-32 0,0 0 0 0,0 0 0 0,0 0 0 15,0 0 97-15,7 0 13 0,-7 0 2 0,11 0 1 16,-4 0-21-16,7 0-4 16,-4 0 0-16,1-4-1 0,3 4-76 0,-3-3-11 0,6 3-11 0,-3-3 3 15,-3 0-13-15,7-3-3 0,-4 3 0 0</inkml:trace>
  <inkml:trace contextRef="#ctx0" brushRef="#br1" timeOffset="116731.24">31676 7287 1744 0,'7'3'73'16,"-7"3"-58"-1,11 0 90-15,-4 0 19 0,-4 4 3 0,1-1 1 0,-1 4-72 0,1-1-13 16,3 1-3-16,-4-1-1 0,4 4-27 0,-3-3-12 15,3 2 10-15,0 1-10 0,0-3 9 0,0-1-9 0,0 1 8 0,0-1-8 32,0-2 0-32,-3-4 8 0,-1 3-8 0,1 1 0 15,-4-7 0-15,3 3 8 0,-3-6-8 0,0 0 0 0,0 0 0 0,0 0 0 0,0 0 0 0,0 0 0 16,0 0 0-16,0 0 0 0,0 0 0 0,-7-9 0 16,0-1-23-16,-3-2 3 0,3-4 1 0,0 0 0 15,0-6 5-15,3 1 1 0,-3-5 0 0,3-2 0 16,1 3 39-16,3-6 8 0,0 3 2 0,0-1 0 15,0-2 0-15,0 0 0 0,7 2 0 0,-7 1 0 16,7 0-36-16,0 6 0 0,-3 0 0 0,10 6 0 16,-11 4 0-16,11-1 15 0,-10 4-3 0,10 3-1 15,-3-1-3-15,-4 7 0 0,3 0 0 0,-3 0 0 16,4 7-8-16,-4-1 0 0,7 3 0 0,-3 1 0 16,-1 2-14-16,-3-2-5 0,4 2-1 0,-4 4 0 15,0 3 9-15,-4-10 2 0,1 10 0 0,-4-7 0 16,0 4 9-16,-4-6 0 0,4-1-9 0,-10 0 9 15,6 7-20-15,1 0 0 0,-8 3 0 0,4-4 0 16,-3-2-33-16,-1-1-7 0,-3 4 0 0,3-7-1 16,-6 1-69-16,-1-4-14 0,4 3-2 0</inkml:trace>
  <inkml:trace contextRef="#ctx0" brushRef="#br1" timeOffset="117927.97">30088 8168 1497 0,'0'0'32'0,"0"0"8"0,0 0 0 0,0 0 4 0,0 0-36 16,0 0-8-16,0 0 0 0,0 0 0 16,0 0 91-16,0 0 16 0,0 0 3 0,0 0 1 15,4 6-75-15,-1 0-16 0,5 7-2 0,-5-1-1 0,-3 4-17 0,4 0 0 16,-1 2 0-16,1 4 0 0,-1 0 0 0,1 0 0 16,-1 3 0-16,1-3 0 0,-1-6 0 0,1 3 0 15,3-4 0-15,-4 1 0 16,1-3-201-16,3-4-44 0,4 16-9 0,-1-12-2 0</inkml:trace>
  <inkml:trace contextRef="#ctx0" brushRef="#br1" timeOffset="118275.41">30275 8183 1728 0,'0'0'38'0,"0"0"8"0,0 0 2 0,0-9 0 0,4 3-39 0,-4-1-9 0,0 1 0 0,3 0 0 15,1 0 43-15,0-1 6 0,-1 4 2 0,4-3 0 16,0 0 7-16,4-1 2 16,-1 4 0-16,-3-3 0 0,4 3-20 0,-4 0-3 0,4 0-1 0,-1-1 0 15,-3 4-22-15,0 0-5 0,0 0-1 0,0 0 0 16,0 4-8-16,-3-1 0 0,3 3 0 0,-3 0 0 16,-1 4-35-16,1 2-9 0,-4 4-1 0,3-4-1 15,-3 7 13-15,-3-3 2 0,3 3 1 16,-7-1 0-16,3-2 12 0,-3 3 2 0,0 0 1 0,0 0 0 15,0 3 15-15,3-7 0 0,-3 4 0 0,0 0 0 16,4-3 0-16,-1-4 0 0,1 1-10 0,-1-4 10 16,4 0-9-16,0-2 9 0,0-4-12 0,0-3 12 0,4 6-16 0,-4-6 3 15,7-3 1-15,0 3 0 16,3 0-25-16,1 0-5 0,-1-6-1 0,1-4 0 16,3-2-68-16,4-1-13 0,14-9-4 0,-4-6 0 0</inkml:trace>
  <inkml:trace contextRef="#ctx0" brushRef="#br1" timeOffset="118452.93">30681 8048 1653 0,'0'0'69'0,"0"0"-55"15,0 0 54-15,0 0 10 0,0 0 2 0,0 0 1 32,0 0-27-32,4 7-6 0,-1-1 0 0,1 0-1 0,-4 4-38 15,7 2-9-15,-4 1 0 0,1 2 0 0,-1 4 0 0,1 3 0 16,3 0 0-16,-4 0 0 15,1 3 0-15,3-3 0 0,-3 3 0 0,-1 0 0 16,1-6-126-16,-1 3-27 0,1-3-6 0</inkml:trace>
  <inkml:trace contextRef="#ctx0" brushRef="#br1" timeOffset="119010.98">31133 8155 1409 0,'0'0'29'0,"0"0"7"0,0 0-28 0,0 0-8 0,0 0 0 0,0 0 0 16,0 0 62-16,0 0 11 0,0 0 3 0,0 0 0 15,0 0-20-15,0 0-3 0,0 0-1 0,0 0 0 16,3 3-41-16,1 0-11 0,3-3 0 0,3 0 0 16,1 0 8-16,0 0 0 0,3-3 0 0,0 0 0 15,3 0-8-15,1-3-11 0,0-1 3 0,-1 1 0 16,1 0-71-16,3 0-13 0,-3-1-4 0,-1-2-606 16</inkml:trace>
  <inkml:trace contextRef="#ctx0" brushRef="#br1" timeOffset="119874.38">31888 7964 1652 0,'0'0'34'0,"0"0"9"0,0 0-35 0,0 0-8 0,0 0 0 0,0 0 0 16,0 0 74-16,0 0 13 0,0 0 2 0,0 0 1 16,0 0-22-16,0 0-5 0,0 6-1 0,0 0 0 15,0 4-43-15,3-1-9 0,-3 4-2 0,4 2 0 16,-1-2-8-16,1 3 0 0,3-1 0 0,-4 1 0 16,4 0 0-16,-3-4 0 0,3 1 0 0,0-1 0 15,0 1 0-15,0 2 0 0,0-5 0 0,0-1 0 16,-3 1 29-16,-1-7 1 0,4 3 0 0,-3-3 0 15,-4 4-30-15,0-7 8 0,0 3-8 0,0-3 0 16,0 0 12-16,0 0 0 0,0 0 0 0,0 0 0 16,0 0-12-16,0 0 0 0,0 0-9 0,0 0 9 15,0 0 0-15,0 0 0 0,0 0 0 0,0 0 0 16,0 0 0-16,0 0 0 0,0 0 0 0,0 0-9 16,0 0 9-16,0 0 0 0,0 0 0 0,0 0 0 15,-4-7 8-15,-3-2-8 0,4 3 8 0,-1-4-8 16,4 10 11-16,0 0-3 0,0 0 0 0,0 0 0 15,0 0-8-15,0 0 0 0,0 0 0 0,0 0 0 16,0 0 0-16,0 0-11 0,0 0 3 0,0 0 0 16,0 0 8-16,0 0 11 0,0 0-3 0,-7-3 0 0,7 3-8 15,0-9 0-15,0 9 0 0,-3-7 0 16,3 7 0-16,0 0 0 0,0 0 0 0,0 0 0 16,0 0 0-16,0 0 0 0,-7 0 0 0,7 0 0 0,0-6 0 0,0 6 0 0,-4-9-12 0,1 3 12 15,-1-4 0-15,0-2 0 0,1 2 0 0,-1 1 12 16,1-1-12-16,-1 1 0 0,1 3 0 0,-1-4 0 15,4 1 20-15,-3-4 3 0,-1 1 0 0,4-4 0 16,-3 4 5-16,3-4 0 0,-4 0 1 0,4 1 0 16,-3 5-20-16,3 1-9 0,0-1 8 0,0 10-8 15,3-6 0-15,1 0 0 0,-4 6 0 0,0 0 0 16,3-3 0-16,-3 3 0 0,4-3 0 0,-1-1 0 16,4 4-25-16,0 0 2 0,0 0 1 0,1 4 0 15,-1 2-4-15,3 0-1 16,1 7 0-16,-1-4 0 0,1 7 10 0,3-4 1 0,-3 7 1 0,-1-6 0 15,1 2 6-15,-1 1 1 0,4 0 0 0,-3-4 0 32,0 7-18-32,-1-3-3 0,1 2-1 0,-1-5 0 0,-3-7 13 0,4-9 2 0,0-3 1 0,-4-4 0 15,0 7 14-15,3 0 16 0,-3 3-3 0,0-3-1 16,4-3 16-16,-7 0 2 0,3-4 1 0,0-2 0 16,0-1-11-16,0 0-3 0,-4 4 0 0,4-3 0 15,0-4 2-15,-3 3 0 0,3 1 0 0,-4-4 0 16,5 0 8-16,-5-2 1 0,1-1 1 0,-1 0 0 15,4 0-17-15,-3 0-4 0,-1 4-8 0,4-4 12 16,-3 6-12-16,-1-2 0 0,1 5 0 0,-1-9 0 16,1 10 0-16,-1 3 0 0,1-1-13 0,3 1 4 15,-3 0-44-15,-1 0-9 0,1-1-2 0</inkml:trace>
  <inkml:trace contextRef="#ctx0" brushRef="#br0" timeOffset="129646.27">11324 9356 1541 0,'0'0'32'0,"0"0"8"0,0 0-32 0,0 0-8 0,0 0 0 0,0 0 0 32,0 0-20-32,4-3-5 0,3 3-2 0,7-3 0 15,0 0 1-15,4-4 0 0,-4 1 0 0,14 0 0 0,4-4 41 0,-4 1 8 0,7-4 1 0,4 1 1 16,3 2 19-16,4 1 4 0,0 0 1 0,0-1 0 15,-4 4-5-15,4 0 0 0,-4 3-1 0,-3-1 0 16,4 1-9 0,-5 3-2-16,1-3 0 0,0 3 0 0,-4 3-14 0,1 0-3 0,-1 1-1 0,-3-1 0 15,-4 0-14-15,0 3 8 0,0 0-8 0,0 1 0 16,-3-1-11-16,0 0-8 0,3 4-1 0</inkml:trace>
  <inkml:trace contextRef="#ctx0" brushRef="#br2" timeOffset="136214.01">11800 13304 1094 0,'0'0'46'16,"0"0"-37"-1,0 0 44-15,0 0 9 0,0 0 2 0,7 0 0 16,1 3-52-16,-1-3-12 0,3 0 0 0,4 3 0 16,-3-3 66-16,3 3 10 0,4-3 3 0,-1 6 0 0,4-6-24 0,-3 0-5 0,3 0-1 0,4 0 0 15,0 0-39 1,3 0-10-16,0 0 0 0,4 0 0 0,0 0 0 0,-1 0-12 0,5 0 2 0,2 0 1 15,-6 0 21-15,0-6 5 16,0 6 1-16,3-6 0 16,-3 6-18-16,3-3-11 0,0-1 2 0,4 1 0 0,0 0 58 0,0 0 12 0,-4 0 3 0,7 0 0 15,-6 3-52-15,-1 0-12 0,-3-6 0 0,-4 6 0 16,0 0 0-16,0 0 0 0,-7 0 0 0,4 0 0 16,-4 0 0-16,-7 0 0 0,4 0 0 0,-4 0 0 15,0 0 0-15,-7 0 0 0,7 6 0 0,-7-6 0 16,-7 0 0-16,0 0 0 0,0 0 0 0,0 0 0 15,0 0 0-15,0 0 0 0,0 0 0 0,0 0 0 16,0 0-48-16,0 0-13 0,0 0-3 0</inkml:trace>
  <inkml:trace contextRef="#ctx0" brushRef="#br2" timeOffset="137042.04">11589 15360 1267 0,'0'0'56'0,"7"0"12"0,0 0-55 16,0 0-13-16,0 0 0 0,4 0 0 0,-1-3 54 0,8 3 8 0,-4 0 2 15,7-3 0-15,0 0-3 0,7 3 0 0,1-3 0 0,2 0 0 16,1 0-46-16,0 0-15 0,3-1 8 0,0 1-8 16,4 0 0-16,4 0 0 0,-1 0 0 0,4-3 0 15,-4 2 55-15,15-2 7 0,-4 0 2 0,-1-3 0 16,1 2-52-16,0 1-12 0,4-3 0 0,3 2 0 15,-7-2 13-15,3 3 0 0,4-1 0 0,0 1 0 16,-4 0-13-16,-3-4-18 0,4 7 4 0,-4-3 1 16,0 3 41-16,-8 0 8 0,5 0 1 0,-4-1 1 15,-7 4-23-15,-4-3-5 0,-3 3-1 0,-1 0 0 16,-6 0-9-16,-4 0 0 0,0 0 0 0,-7 3 0 16,1-3 11-16,-1 4-3 0,-4-1-8 0,-3-3 12 15,-3 3-35-15,3 0-7 0,-7 0-2 0</inkml:trace>
  <inkml:trace contextRef="#ctx0" brushRef="#br2" timeOffset="141082.67">9917 5772 927 0,'0'0'39'15,"0"0"-31"1,0 0 95-16,0 0 19 0,0 0 4 0,0 0 1 15,0 0-39-15,0 0-7 0,0 0-1 0,0 0-1 16,0 0-20-16,0 0-4 0,0 0-1 0,0 0 0 16,0 0-38-16,0 0-7 0,0 0-1 0,0 0-8 15,7 6 0-15,-4 7-14 0,8-1 1 0,-4 4 0 16,3 6 13-16,5 0 0 0,-5 3 0 0,4 3 0 0,-3 1 0 16,-1 2 0-16,4 0 0 0,-10-3 0 0,3 1-12 15,0-1-2-15,-3 0-1 0,-1-3 0 0,4-3 15 16,-3 0 0-16,-4 0 0 0,0-3 0 15,3 0-25-15,-3-4-12 0,0 1-3 0,0-3 0 16,0-4-16-16,0 0-3 0,0 1-1 0</inkml:trace>
  <inkml:trace contextRef="#ctx0" brushRef="#br2" timeOffset="141697.47">9945 5822 1033 0,'-7'-15'44'15,"3"-1"-36"1,-3 0 13-16,4 4 3 0,-1 2 0 0,1 1 0 16,3-1 40-16,-4 1 9 0,4 3 2 0,0 3 0 15,0 3-9-15,4-7-2 0,-1 1 0 0,1 0 0 16,3 0-40-16,3 2-8 0,1-2-1 0,7 0-1 16,-1 0 2-16,4 2 0 0,4-2 0 0,0 0 0 15,6-3-3-15,1-1 0 0,3 1 0 0,1-1 0 16,3 1 7-16,-1 0 0 0,5-1 1 0,-5 4 0 15,1-7-21-15,-3 4 0 0,-1-1 0 0,-3 1 0 16,-4 3 0-16,4 0 0 0,-8-1 0 0,1 1-12 16,0 0 12-16,-4-1 11 0,0 1-3 0,-3 0 0 15,-8 3 17-15,8 3 3 0,-11-3 1 0,7 3 0 16,-3 0 3-16,-4 0 0 0,3 3 0 0,1 0 0 16,-4 3-32-16,0-3 0 0,4 4 0 0,-4-1 0 15,0 3 0-15,0-2-21 0,3 2 3 0,-3 3 1 0,0 1 17 0,4 0 0 0,0 2-8 0,-4 4 8 16,3 3-14-16,1 0 1 0,-4-3 0 0,0 0 0 15,0 3 13-15,4-1 15 0,-8-2-3 0,4 3-1 16,-3 0-11-16,-1 0 0 0,-3-3 0 0,4 0 8 16,-1-4-8-16,-3 1 0 0,0 0 9 0,0-1-9 15,0 1 0-15,0 0 0 0,-3-4 0 0,3 1 0 16,-4-4-11-16,1 1-6 0,-1-1-2 0,1 1 0 16,-4-4 19-16,3 0 0 0,-3 3 0 0,0-2 9 15,0 2-9-15,0-3 0 0,-4 1 0 0,1-1 0 16,-1-3 0-16,-3 3 0 0,0-2 0 0,-4-1 8 15,1 3-8-15,-5-3 0 0,-2 3 0 0,-1-6 0 16,0 0 16-16,-6 3 10 0,2 7 2 0,-2-7 1 16,-1 0-21-16,0 0-8 0,0 4 0 0,-3-1 0 15,0 0 0-15,-1-3 8 0,1 3-8 0,0-2 0 0,0-1 0 16,3 0 0-16,0 0 0 0,7 0 0 0,-3 0 0 16,0 0 0-16,3 4 0 0,4-4 0 0,-4-3 0 0,8 3 0 15,-4 3 0-15,3-3 0 16,4 1-37-16,0-1-1 0,0-3 0 0,3 0 0 15,4 0-136-15,0 0-27 0,7 0-6 0</inkml:trace>
  <inkml:trace contextRef="#ctx0" brushRef="#br2" timeOffset="141980.42">10075 5741 1335 0,'0'0'29'0,"0"0"7"0,0 0 0 0,0 0 2 0,0 0-30 0,0 0-8 0,0 0 0 0,0 0 0 15,0 0 50-15,0 0 9 0,0 0 1 0,0 0 1 16,0 0-51-16,0 0-10 0,7 3 0 0,0 3 0 16,4 0 0-16,3 1 16 0,4 2-3 0,-1 0 0 15,5 4 0-15,-1 0 0 0,3-4 0 0,1 4 0 16,3-4-13-16,1-3 9 0,2 4-9 0,-2-1 8 15,2-6 0-15,1 3-8 0,-4 1 12 0,1-4-4 16,-1 3-8-16,-4-6 0 0,1 0 0 0,0 0 0 16,-4 0-108-16,0-3-26 0,0-3-6 15,-3 3 0-15</inkml:trace>
  <inkml:trace contextRef="#ctx0" brushRef="#br2" timeOffset="142192.82">10767 5662 1652 0,'0'0'36'0,"0"0"8"0,0 0 2 0,-4-3 0 0,4 3-37 0,0 0-9 16,-7 0 0-16,0-3 0 0,0 3 85 0,7 0 15 16,0 0 4-16,-7 0 0 0,0 3-35 0,3 3-6 15,-3-2-2-15,0 2 0 0,0 0-40 0,0 4-8 16,4 2-1-16,-8 4-1 0,4-1-11 0,0 4 0 16,0 0 0-16,-4 0 0 0,4 3 0 0,0 0-11 15,4 0 3-15,-4-3 0 16,3 3-36-16,1-1-8 0,-1 1 0 0,1 7-1 15,3-4-114-15,-4 0-22 0,4-3-5 0,0 0-1 0</inkml:trace>
  <inkml:trace contextRef="#ctx0" brushRef="#br2" timeOffset="143660">11056 8741 604 0,'0'0'13'0,"0"0"3"0,0 0 1 0,0 0 0 16,0 0-17-16,0 0 0 0,0 0 0 0,0 0 0 0,0 0 24 0,0 0 2 15,4-6 0-15,-4 6 0 0,0 0 13 0,3-3 2 16,-3 3 1-16,0 0 0 0,0 0 2 0,0 0 0 15,4-3 0-15,-4 3 0 0,3-3-13 0,4 0-3 16,0-1 0-16,4 4 0 0,-4 0-13 0,3 0-3 16,1 0-1-16,3 0 0 0,4 0 10 0,-1 0 3 15,5 0 0-15,-1 0 0 0,0 4-6 0,7-4-1 16,0 0 0-16,4-4 0 0,-4 4 0 0,1 0 0 16,2 0 0-16,1 0 0 0,0-3 3 15,3 3 1-15,0 0 0 0,1 0 0 0,2 0-13 0,1 0-8 0,0 0 10 16,0-3-10-16,0 3 43 0,0 0 2 0,-1-3 1 0,1 3 0 15,0 0-22-15,0-3-5 0,3 3-1 0,4-3 0 16,0 3 15-16,0 0 3 0,0 0 1 0,-4 0 0 16,0 0-27-16,1 0-10 0,-1-6 0 0,0 6 9 15,-3 0-9-15,0 0 8 0,-4 0-8 0,0 0 8 16,-3 0 2-16,-4 0 0 16,-3 6 0-16,-4-6 0 0,-3 0 19 0,-1 3 4 0,-2-3 1 0,-1 3 0 15,0-3-18-15,-4 3-3 0,5-3-1 0,-8 0 0 16,3 3-3-16,-6-3-1 0,3 3 0 0,-7-3 0 15,7 0-8-15,-7 0 0 0,0 0 0 0,0 0 0 16,0 0 9-16,0 0 3 0,0 0 1 0,0 0 0 16,0 0-4-16,0 0-1 0,0 0 0 0,0 0 0 15,0 0-8-15,0 0 0 0,-11-6 0 0,4 3 0 16,0 0 0-16,-3 0-14 0,-1-3 3 0,-3-1 1 16,0 4-8-16,-4 0-2 0,0-3 0 0,-6 3 0 15,-8-4-12-15,0 7-4 0,0-6 0 0,-3 6 0 16,-4-3-28-16,4 0-7 0,-4 0-1 0,0-4 0 15,1 7-1-15,-5-6-1 0,1 6 0 0,-4-6 0 0,0 6 50 0,0-6 9 16,1 6 3-16,-1-4 0 0,3 1 12 0,-6 3 0 16,-4-3 0-16,0 3 0 0,0 6 0 0,-3-2 0 15,-1-4 0-15,1 0 0 0,3 3 8 0,-3 0 5 16,3 0 1-16,-4 0 0 0,1 0 6 0,3 3 2 16,0-2 0-16,4 2 0 0,3-3-34 0,3 3-6 15,-3 1-2-15,8-4 0 0,2 0 0 0,1 3-1 16,0 0 0-16,7-2 0 0,3-1 21 0,0 0 0 0,4 0 8 0,3 0-8 15,4 0 15-15,7 0-3 0,0-3 0 0,7 0 0 16,0 0 7-16,0 0 1 0,0 0 0 0,0 0 0 16,7 0-20-16,7 3-16 0,4-3 4 0,3 4 0 15,7-4 12-15,1 3 0 0,2 0 0 0,5-3-9 16,-1 0 23-16,4 3 5 0,3-3 1 0,0 0 0 16,8 0 4-16,-1 0 2 0,1 3 0 0,2 3 0 15,-2-2-34-15,-1-1-8 0,1 0 0 0,3 0-1 16,-4 0 27-16,4 0 6 0,0 0 0 0,0 1 1 15,-4-1 2-15,0 0 0 0,1 0 0 0,-1-3 0 16,1 3 21-16,-4-3 4 0,6 0 0 0,-6 3 1 16,4-3-37-16,-8 0-8 0,0 3 0 0,-3-3 0 15,-4 0 0-15,-3-3 14 0,0 3-4 0,-7-3-1 16,-1-3 3-16,-3 6 0 0,1 0 0 0,-8 0 0 0,0 0 0 16,-4 0 0-16,-2 0 0 0,-5 0 0 0,-3 0-12 0,0 0 0 15,0 0 0-15,0 0 0 16,0 0 39-16,0 0 12 0,0 0 2 0,-7-6 1 15,0 6-9-15,-4-7-1 0,-3 1-1 0,-3 6 0 0,-1-3-35 0,-3-3-8 16,0-1 0-16,-4 1 0 0,-3 6-18 0,-1-6-2 16,-2 6-1-16,-1-3 0 0,0 3 9 0,0-4 1 15,-3 4 1-15,3 0 0 0,1 4 10 0,2-4 0 16,5 3 0-16,-4-3 8 16,3 3-111-16,0-3-21 0,0 3-5 0,4 0-1 15,0 0-66-15,3 0-14 0,-17 1-2 0,14-1-1 0</inkml:trace>
  <inkml:trace contextRef="#ctx0" brushRef="#br2" timeOffset="144380.71">11388 9375 761 0,'0'0'21'0,"3"0"6"0,1 3-27 0,6 0 0 15,-3 0 0-15,7 0 0 0,1 4 45 0,-1-4 4 16,3 0 1-16,8 3 0 0,0 0 12 0,3-2 2 0,4 2 1 0,10 0 0 16,0-3-11-16,1 4-2 0,-8-4-1 0,4 0 0 15,-7-3-15-15,3 3-2 0,-3-3-1 0,-1 0 0 16,-2 0-1-16,-1-3-1 0,-4 3 0 0,5 0 0 16,-5 0-18-16,1 0-3 0,0 0-1 0,-4 0 0 15,-3-3 4-15,-1 3 1 0,-3 0 0 0,0 0 0 16,-3-3-3-16,-4 3-1 0,0 0 0 0,-7 0 0 15,0 0 13-15,0 0 2 0,0 0 1 0,0 0 0 16,0 0 26-16,0 0 6 0,-7-7 1 0,-4 1 0 16,-3 6-35-16,-3-3-8 0,-8 0 0 0,-3 0-1 15,-4-1-30-15,-3 4-5 0,-4-3-2 0,-3 3 0 16,-1 0 10-16,1 3 3 0,-7 4 0 0,3-4 0 16,3 3 28-16,-2 0 5 0,2 4 2 0,8-4 0 15,3 0-26-15,0-3 0 0,11 4 8 0,0-7-8 16,7 3 0-16,7 0 0 0,0-3 0 0,0 3-11 15,3-3-17-15,4 0-4 0,0 0-1 0,0 0 0 16,14 3 4-16,4-3 1 0,0 0 0 0,3 0 0 16,4-3 28-16,6 3 0 0,5-3 0 0,-1 0 0 15,4 0-28-15,-1-4 1 0,1 1 0 0,-3 0 0 16,2 0-40-16,-2-4-8 0,-5 1-1 0</inkml:trace>
  <inkml:trace contextRef="#ctx0" brushRef="#br2" timeOffset="147126.67">26374 6528 1278 0,'0'0'56'0,"0"0"12"0,0 0-54 0,0 0-14 0,0 0 0 0,0 0 0 16,0 0 69-16,0 0 11 0,0 0 3 0,0 0 0 16,0 0-18-16,0 0-3 0,0 0-1 0,0 0 0 15,-7-3-25-15,0-1-6 0,3 1-1 0,-7 0 0 16,1 3-16-16,-1 0-3 0,1 3-1 0,3-3 0 15,-7 3 0-15,-1 1 0 0,1-4 0 0,-3 3 0 16,3 3 7-16,-1 0 0 0,1 1 1 0,0-1 0 16,4 3-17-16,3-2 0 0,0-1 0 0,3 0 0 31,0 0-20-31,4 4-7 0,4-1-1 0,3 1-1 0,4-1 1 0,-1 3 1 0,8-2 0 0,-4 2 0 16,4-5 8-16,-8 2 2 0,11 1 0 0,-3-4 0 15,-7 0 17-15,3 3 0 0,0 1 0 0,-4-4 0 16,1 0 0-16,-4 1 0 0,0-4 11 0,-3 0-11 15,3 3 13-15,-4-3-4 0,-3 4-1 0,0-1 0 16,0 0-8-16,-7 4 0 0,4-1 0 0,-8-3 0 16,0 7-23-16,1-7-6 0,-8 0-2 0,4 1 0 15,-4-1-5-15,4 3-2 0,-3-9 0 0</inkml:trace>
  <inkml:trace contextRef="#ctx0" brushRef="#br2" timeOffset="147626.88">26543 6641 995 0,'0'0'42'15,"7"6"-34"-15,-3 3 59 0,-1-2 11 0,1 2 2 0,-1 0 1 16,1 4-42-16,-4-1-9 0,0 1-2 0,0 0 0 15,0-1-12-15,0 1-4 0,0-1 0 0,0 1 0 16,0-4 5-16,-4-3 1 0,4 4 0 0,0-4 0 16,0 0 28-16,0-6 6 0,0 0 0 0,0 0 1 15,0 0-1-15,0 0 0 0,0 0 0 0,0 0 0 16,0 0 4-16,0 0 0 0,0 0 0 0,-7-3 0 16,0-6-38-16,0-4-7 0,0 1-2 0,0-4 0 15,0-3-9-15,0 0-11 0,3 1 3 0,1-1 0 16,-1-3 8-16,4 0 11 0,0 3-3 0,-3-3 0 15,6 3 23-15,-3 1 4 0,4-1 1 0,-1 3 0 16,1 0-7-16,-1 1-1 0,4 2 0 0,0 1 0 16,4 2-28-16,-4 1 0 0,0-4 0 0,4 7 0 15,-1 3 0-15,1-3 0 0,-1 2 0 0,5 4 0 16,-5-3 0-16,1 3 0 0,3 0-13 0,-4 3 4 16,1 1-3-16,0-1 0 0,3 3 0 0,-7 0 0 15,3 4 12-15,-3-4-8 0,0 3 8 0,1 1-8 16,-5-4-4-16,1 3 0 0,-1 1 0 0,-3-4 0 0,0 3 12 0,-3-2-8 15,-1-1 8-15,-3 0-8 0,0 4 8 0,0-1 0 0,-4 1 0 0,-3-4 8 16,4 3-20-16,-5-3-4 0,1 4-1 0,0-4 0 31,4 0-39-31,3-2-8 0,-4-1-2 0,4 0 0 16,0 0-114-16,7-3-22 0,0 0-5 0</inkml:trace>
  <inkml:trace contextRef="#ctx0" brushRef="#br2" timeOffset="148195.01">26786 6493 1413 0,'0'0'29'0,"0"-3"7"16,0 3-28-16,0 0-8 0,0 0 0 0,0 0 0 16,7-3 65-16,-3 3 12 0,3 0 3 0,0 3 0 15,-3 0-44-15,3 4-8 0,0-1-1 0,0 0-1 16,0 3-6-16,-4 1-2 0,4 2 0 0,1 4 0 15,-1-3-6-15,-4 2-2 0,1 1 0 0,3 0 0 16,-7-1-2-16,3 1-8 0,1 0 12 0,-4-4-4 16,3-2 0-16,-3-1 0 0,0-3 0 0,-3 1 0 15,-1-1 2-15,1 0 0 0,-1-3 0 0,1 4 0 16,3-7 1-16,0 0 0 0,-7 0 0 0,0 0 0 16,-1-4 6-16,1-2 2 0,0 3 0 0,0-6 0 15,0-1-19-15,4-2 0 0,-4-1 0 0,3 1 0 0,1-7 11 0,-1 3 5 0,1 0 0 16,3-2 1-1,0-1 7-15,0 3 2 0,0-3 0 0,3 0 0 0,-3 4 12 0,4-7 2 16,-1 6 1-16,1 4 0 0,-1-4 4 16,1 7 1-16,-4-1 0 0,3 4 0 15,1-4-30-15,-1 4-5 0,1 0-2 0,-4 6 0 0,0 0-9 0,0 0 0 0,3 3-10 0,4 0 10 16,0 0-10-16,1 4 10 0,-1-4-10 0,3 6 10 31,1-3-27-31,-1 4 1 0,4 2 0 0,-3-2 0 0,3 2 9 0,0 4 1 0,0-3 1 0,0 5 0 16,-3-8 5-16,3 5 1 0,0-5 0 0,-3 2 0 15,3-2 9-15,-3-1 0 0,-1-3-9 0,1 4 9 16,-4-4-19-16,0-3 1 0,-4-3 0 0,1 3 0 16,-4-3 9-16,0 0 9 0,3 4-13 0,-3-4 5 15,0 0-6-15,0 0-1 0,0 0 0 0,0 0 0 16,0 0 15-16,-7-4 0 0,-3 8 0 0,-1-8 0 16,1 4 0-16,-5-3 0 0,5 3 8 0,-4-3-8 15,0 3 0-15,3-3 0 0,-3 0 0 0,3 0 0 16,4 3-19-16,-3 0-7 0,3 0-2 0,7 0 0 15,0 0-118-15,0 0-24 0,0 0-5 0</inkml:trace>
  <inkml:trace contextRef="#ctx0" brushRef="#br2" timeOffset="148610.04">27136 6427 1500 0,'10'-9'31'0,"-10"9"8"16,0 0-31-16,0 0-8 0,0 0 0 0,0 0 0 0,0 0 113 0,0 0 22 0,0-3 4 0,0 3 1 15,4-3-68 1,-4 3-12-16,7 0-4 0,-7 0 0 0,3 3-43 0,1 0-13 0,-1 0 0 0,1 0 8 16,-4 4-8-16,3-1 0 0,5 0 0 0,-5 0 8 15,1 1-8-15,3-4 0 0,-4 3 0 0,4-3 0 16,-3 0 0-16,3-3 0 0,-4 0 0 0,4 0 0 16,-3 0 9-16,3-3 1 0,0 0 0 0,0 0 0 15,0 0 5-15,0 0 1 0,0-4 0 0,-3 4 0 16,6-3-2-16,-6 3 0 0,3 0 0 0,0 0 0 15,0 3-14-15,0 0-10 0,-3 0 2 0,3 3 0 16,0 3-26-16,0 0-5 0,-4 4-1 0,4-1 0 16,0-3 13-16,1 1 3 0,-1-4 0 0,-4 3 0 31,4-3-8-31,0 0-2 0,0 0 0 0,-3 1 0 0,6-1 34 0,-3-3 12 0,4-3 0 0,-4 3 0 16,7-4 8-16,-3 1 2 0,-1 0 0 0,1-3 0 15,-4 3-8-15,4-4-2 0,-4 1 0 0,0 0 0 16,-4 3-12-16,-3 3 9 0,0 0-9 0,0 0 8 15,0 0-8-15,0 0 0 0,0 0 0 0,0 6-11 16,0 0-22-16,-3 7-5 0,-4-1-1 0,3 4 0 16,-6 0-49-16,-1 3-11 0,-3 3-1 0</inkml:trace>
  <inkml:trace contextRef="#ctx0" brushRef="#br2" timeOffset="149701.16">26398 7845 1238 0,'0'0'52'16,"0"0"-41"-1,0 0 86-15,0 0 18 0,0 0 3 0,0 0 1 16,0 0-23-16,0 0-4 0,0 0 0 0,0 0-1 15,0 0-23-15,0 0-4 0,0 0 0 0,0 0-1 16,0 0-30-16,0 3-5 0,0 3-2 0,0 7 0 16,0 5-35-16,-3 8-7 0,3 5-2 0,0 0 0 15,0 1 18-15,-4 5 0 0,4-2 0 0,-3-4 0 16,3 0 0-16,-4-6 0 0,4 1 0 0,-3-8 9 16,3 1 6-16,0 0 1 0,0-3 0 0,0-1 0 15,0-5-59-15,0 2-11 0,0-5-2 0,0-1-1 16,0-6-11-16,0 0-3 0,0 0 0 0,0 0 0 15,0 0 3-15,0 0 0 0,0 0 0 0,-7-13 0 16,7 1 22-16,0-1 5 0,0 1 1 0,0 2 0 0,0-2 65 0,0-4 14 16,0 7 2-16,0-4 1 0,0 1 25 0,0-1 5 15,0 4 0-15,3-1 1 0,-3 10-38 0,4-6-8 0,-1 6-2 0,4-6 0 16,0-1-25-16,4-5 0 0,-4-1 8 0,4 1-8 16,-1 2 0-16,1 1 0 0,3 0 0 0,-4 2 0 15,1-2 24-15,3-1 5 0,0 1 2 0,0-3 0 16,-7 2 5-16,4 1 0 0,0-1 1 0,-4 1 0 15,0-1 8-15,-4 4 2 0,4 0 0 16,0 0 0-16,0-1-2 0,-3 1 0 0,-1 0 0 0,-3 0 0 16,0 6-26-16,0 0-6 0,0 0-1 0,0 0 0 15,0 0-12-15,0 0 0 0,0 0-9 0,0 0 9 16,4 9-34-16,0 0-1 0,-1 4 0 0,-3-1 0 16,4 7 10-16,-1-3 1 0,-3 3 1 0,4 0 0 15,-4-4-21-15,7 4-5 0,-7 0-1 0,0-3 0 16,0-4-69-16,3 1-13 0,-3-7-4 0,4 0 0 15,-4 0-71 1,0-6-14-16</inkml:trace>
  <inkml:trace contextRef="#ctx0" brushRef="#br2" timeOffset="150189.73">26755 8070 1765 0,'0'-9'50'0,"3"3"11"16,4 3-49-16,-7 3-12 0,0 0 0 0,0 0 0 15,0 0 61-15,0 0 10 0,0-4 1 0,0 4 1 16,7 7-34-16,-7-1-7 0,4 7-2 0,-1-1 0 15,1 1-16-15,-4-1-3 0,7 4-1 0,-7 0 0 0,0 2-2 0,0-2-8 0,-7 6 12 16,7-6-4-16,-4-4 0 16,4-2 0-16,0-1 0 0,0-6 0 15,0-3 3-15,0 0 0 0,0 0 0 0,0 0 0 0,0 0 1 0,0 0 0 0,0 0 0 0,0 0 0 32,-7-6-31-32,0-4-5 0,7-5-2 0,-10-1 0 15,10 0-25-15,0-6-5 0,-7 4 0 0,7-4-1 0,0 0 57 0,0 3 0 0,0-3 15 0,7 3-3 16,-7-6 48-16,3 3 9 0,4-3 3 0,0 3 0 15,0 0 4-15,-3 3 0 0,3 1 1 0,-4 5 0 16,5 4-45 0,-5 5-8-16,4 4-3 0,-7 0 0 0,4-9-21 0,3-3 0 0,-7-1 0 0,3 7 0 15,-3 6 31-15,7-10 1 0,-7 10 1 0,4 0 0 16,3 3-33-16,-4-3 0 0,4 7 0 0,-3-1 0 16,3 3-10-16,0 1-9 0,0 5-1 0,0-2-1 15,4 3 7-15,-4-1 2 0,3 1 0 0,1 0 0 16,-4-1 12-16,-3-2 0 0,6 3 0 0,1-4 0 15,-4-2-9-15,7-1-3 0,-11-3 0 0,5 1 0 16,-1-1 0-16,-4 0 0 0,1 0 0 0,-4-6 0 16,0 0 12-16,0 0 0 0,0 0 0 0,0 0 0 15,0 7-11-15,0 2 0 0,0-3 0 0,-4 1 0 16,4-7 11-16,-10-4 0 0,-1-2 0 0,4 3 8 16,-11 0-32-16,8 0-7 0,-4 6-1 0,-1-3 0 15,1 3 24-15,7 0 8 0,-7 0 0 0,4 0-9 16,-1 1-32-16,4-1-7 0,7-3 0 0,0 0-1 15,0 0-177-15,0 0-35 0</inkml:trace>
  <inkml:trace contextRef="#ctx0" brushRef="#br2" timeOffset="150560.04">27062 7911 1504 0,'0'0'43'0,"0"0"9"0,0 0-42 0,0 0-10 0,0 0 0 0,0 0 0 15,7-7 58-15,-4 7 10 0,4 0 1 0,-3 3 1 16,-1-3-24-16,-3 0-5 0,7-3-1 0,-3 3 0 15,-1 0-17-15,1 3-4 0,3 4-1 0,-3-4 0 16,-4 3 1-16,3 3 0 0,4 1 0 0,-7-4 0 16,0 4-5-16,7-1-1 0,-7 3 0 0,0-2 0 15,7-4-4-15,-7-6-1 0,0 0 0 0,0 0 0 16,0 0 4-16,0 0 1 0,11-3 0 0,-11 0 0 16,7 0 2-16,-4-4 0 0,4 4 0 0,0-9 0 15,-3-4-2-15,3-6 0 0,0-6 0 0,0 9 0 16,-3 13 0-16,-1 12 0 0,8 16 0 0,-11-9 0 15,7-7-5-15,-7-6-8 0,3-13 11 0,4 4-11 16,-3 6 0-16,-4 3 0 0,4 6 0 0,6 0-12 16,-10 4-5-16,7-1-1 0,-3 4 0 0,-1-7 0 15,8 0-6-15,-11-3 0 0,7 1-1 0,3-4 0 16,-3 3 6-16,4-3 2 0,0 3 0 0,-1 0 0 16,1-6 17-16,-1 0 0 0,5 0-8 0,-5-4 8 15,1 4 0-15,-1 0 9 0,4 3-1 0,-7 0 0 16,4 3-32-16,-4 0-6 0,0 0-2 0</inkml:trace>
  <inkml:trace contextRef="#ctx0" brushRef="#br2" timeOffset="151644.78">11426 9312 1086 0,'0'0'31'0,"0"0"6"15,0 0-29-15,0 0-8 0,0 0 0 0,0 0 0 16,0 0 90-16,0 0 17 0,0 0 3 0,0 0 1 15,0 0-62-15,0 0-12 0,0 0-2 0,4 3-1 16,7-3-24-16,-4 3-10 0,3 0 8 0,8 1-8 16,3-1 15-16,4 0-3 0,6 3 0 0,1-3 0 15,3 0 3-15,1 1 0 0,3-1 0 0,-1-3 0 16,1 3 20-16,0-3 4 0,-4 0 1 0,4 0 0 0,-7-3-29 16,3 3-11-16,-3-3 8 0,0-1-8 0,-4 1 12 0,0 3-4 0,-3-3 0 0,-1 0 0 15,-6 0-8-15,3 3 8 0,-7 0-8 16,0-3 8-1,1 3 0-15,-8 0 0 0,0 0 0 0,0 0 0 16,-7 0-8-16,0 0 0 0,0 0 0 0,0 0 0 0,0 0-19 0,0 0 1 0,-11-3 0 0,1-1 0 31,-8 1-29-31,-3 0-5 0,-4 3-2 0,0 0 0 0,-6 0 0 0,-5 0 0 16,1 0 0-16,0 0 0 0,0 3 73 0,-4-3 14 0,3 3 3 0,1-3 1 16,0 4 23-16,0-1 4 0,3 0 0 0,0 0 1 15,4 0-29-15,3 0-5 0,4 4-2 0,3-4 0 16,4 0 0-16,4 3 0 0,6-3 0 0,1 0 0 15,3 4-46-15,3-1-10 0,4 0-1 0,7 0-1 16,4 1-1-16,7-1 0 0,6 3 0 0,1-2 0 16,3-1 18-16,1 0 12 0,6 1-13 0,0-4 5 15,1-3 8-15,-1 3 14 0,4-3-3 0,0 0-1 16,0 0-10-16,-8 0 0 0,5 0 0 0</inkml:trace>
  <inkml:trace contextRef="#ctx0" brushRef="#br2" timeOffset="176545.29">2854 11178 1485 0,'0'0'31'0,"0"0"7"16,0 0-30-16,0 0-8 0,0 0 0 0,0 0 0 16,0 0 0-16,0 0-12 0,7-3 4 0,-3-1 0 15,6 1-4-15,1 0 0 0,-1 0 0 0,1 0 0 16,-4 0 0-16,11 0 0 0,-8-1 0 0,4 1 0 16,0 3 12-16,4 0 12 0,0 0-2 0,3 3-1 15,4 1-9-15,6-4 0 0,-6 6 0 0,7-3 0 16,3 0 0-16,4 0 0 0,7 0 8 0,0 4-8 0,10-4 0 0,-10 3 0 0,14 0 0 0,0-2 0 15,7 2 0-15,3 3 0 0,-3-3-9 16,11 1 9-16,3-4 0 16,7 3 0-16,-3-3 0 0,7 4 0 0,3 2 0 0,4-3 0 15,7 4 0-15,-8-4 0 0,12 3 0 0,3-2 0 0,7 2 0 0,10 0 0 16,-3-2 12 0,0-1-1-16,7 0 0 0,0-3 0 0,7 0-11 0,0-3 0 0,4 0 0 0,7 0 0 15,3 0 0 1,4 0-11-16,3 0 3 0,7-3 0 0,-6 3 8 0,2-6 0 0,1 0 8 0,0 0-8 15,10-1 0-15,-10-2 0 0,11 3 0 0,-5-4 0 16,1 1 0-16,0-1 9 0,0-2-9 0,0 2 10 16,-4 1-10-16,-3 0 0 0,0-1 0 0,0-2 0 15,-1 2 0-15,1 1 0 0,0 3 0 0,-4-4 0 16,-3 1 0-16,0-4 0 0,-7 1 0 0,-1-1 0 16,-3 4 0-16,-3-4 0 0,0 1-10 0,-8 2 10 15,1-2-36-15,-4 2 0 0,0 1-1 0</inkml:trace>
  <inkml:trace contextRef="#ctx0" brushRef="#br2" timeOffset="181231.86">3200 13338 1552 0,'0'0'44'0,"0"0"10"0,0 0-43 0,0 0-11 0,0 0 0 0,0 0 0 15,0 0 103-15,0 0 18 0,0 0 4 0,0 0 1 16,0 0-48-16,0 0-10 0,0 0-1 0,0 0-1 16,0 0-2-16,0 0 0 0,0 0 0 0,0 6 0 15,0 4-32-15,0-4-8 0,0 3 0 0,0 1-1 16,0 2-12-16,0 1-3 0,0 3 0 0,3-1 0 31,-3 4-31-31,0 0-6 0,7 0-2 0,-7 0 0 0,0-1 31 0,0-2 0 0,0 3 0 0,0 0 0 16,0-4 0-16,0 4 0 0,4-3 0 0,-4 0 0 15,0-1-211-15,7 4-36 0</inkml:trace>
  <inkml:trace contextRef="#ctx0" brushRef="#br2" timeOffset="181915.91">4195 13438 1094 0,'0'0'23'0,"0"0"5"0,0 0-28 15,0 0 0-15,0 0 0 0,0 0 0 0,0 0 108 0,0 0 16 0,0 0 3 0,0 0 1 16,0 0 0-16,0 0 0 0,0 0 0 0,0 0 0 15,0 0-52-15,0 0-9 0,0 0-3 0,0 0 0 16,0 0 0-16,0 0 0 0,0 0 0 0,0 0 0 16,0 0-51-16,0 0-13 0,0 7 0 0,3 2 0 15,-3 4 0-15,0-1 0 0,4 4 0 0,-4 0 0 16,0-1 0-16,10 1 0 0,-10 3 0 0,0-4 0 16,0 1 0-16,0-3 0 0,0 2 0 0,0 1 0 15,4-3-48-15,-4 2-13 0,0-2-3 0</inkml:trace>
  <inkml:trace contextRef="#ctx0" brushRef="#br2" timeOffset="182380.87">4420 13432 1424 0,'0'0'29'0,"0"-6"8"0,4 3-29 16,-4 3-8-16,3-7 0 0,-3 7 0 0,0-6 85 0,0 6 16 0,4-6 3 0,-4 6 1 16,3-3 7-16,1-3 0 0,3 2 1 0,-7 1 0 15,4-3-52 1,3 3-10-16,0-3-3 0,-4 2 0 0,4 1-13 0,4-3-3 0,-4 3-1 0,3 0 0 16,5 0-31-16,-12-1 0 0,8 1 0 0,-1 0 0 15,-3 0 0-15,0 3 0 0,4-3 0 0,-4 3 0 16,0 0 0-16,0 3 0 0,-3-3 0 0,3 3 0 15,-4 0 0-15,-3 0 0 0,7 4 0 0,-7-4 0 16,4 6 0-16,-1-2 0 0,1 2 0 0,-1 0 0 16,1 1 0-16,-1 5 0 0,5-2 0 0,-1 3 0 15,-4-4-45-15,4 4-15 0,0-4-4 16,4-2 0-16,-4 2 41 0,3 1 8 0,-3-4 2 0,4-2 0 16,-4 2 21-16,4-3 4 0,-8 1 0 0,8-1 1 15,-8 0-13-15,4-3 0 0,-3 4 0 0,3-4-10 16,-7 0 19-16,0-3 4 0,0 3 1 0,0 3 0 15,0-3 32-15,-7 4 6 0,3 2 2 0,-3-3 0 16,0 4-43-16,-3-4-11 0,-1 0 0 0,1-3 0 16,-1 4 53-16,0-4 9 0,1 3 2 0,-1-3 0 15,4 0-103-15,-3 0-20 0,3-3-4 0,-1 4-1 16,1-1-102-16,7-3-21 0</inkml:trace>
  <inkml:trace contextRef="#ctx0" brushRef="#br2" timeOffset="182950.21">5637 13338 1552 0,'0'0'44'0,"0"0"10"15,7-6-43-15,-7 6-11 0,0 0 0 0,0-6 0 16,0 6 156-16,0 0 28 0,0 0 7 0,0 0 1 16,0 0-91-16,0 0-17 0,-7-4-4 0,7 4-1 15,-7 4-29-15,0-4-6 0,-3 6 0 0,6 0-1 16,-10 7-30-16,7 5-5 0,-7 1-8 0,3 9 11 15,1 1-11-15,-4 2 0 0,7 7 0 0,7-1 0 16,-4-2-49-16,4-1-12 0,0-2-3 0,4-1 0 16,3-9 4-16,7 0 1 0,-4-6 0 0,1-4 0 15,10-2 9-15,-3-4 2 0,-1-3 0 0,1-3 0 0,7 0 21 16,-8-6 5-16,1 3 1 0,-7-7 0 0,3 1 50 0,-7-1 11 0,3 1 1 0,-3-1 1 16,-3 1 2-16,6 0 1 15,-10-1 0-15,0 4 0 0,0-3 48 0,-10 2 10 0,6 1 1 0,-3 0 1 16,-7 0-84-16,4 2-21 0,-1 1 0 0,-7 0 0 15,11 3-47-15,-10-3-13 16,3 3-4-16</inkml:trace>
  <inkml:trace contextRef="#ctx0" brushRef="#br2" timeOffset="183613.87">6392 13363 2206 0,'0'0'63'0,"0"0"13"0,-3-6-61 15,3 0-15-15,0 6 0 0,0-4 0 0,0 4 68 0,-11-6 10 0,11 6 2 0,-3-6 1 16,3 6-13-16,-4-3-4 0,4 3 0 0,0 0 0 16,0 0-51-16,-7-3-13 0,7 3 0 0,-7 0 0 15,7 0 21-15,-3 3 2 0,-5 0 0 0,5 3 0 16,-4 4-37-16,3 2-7 0,4 1-2 0,-3 2 0 15,3 1 23-15,3 3 0 0,-3-3 0 0,4-1 0 16,-1 1-56-16,4-7-6 0,1 1-2 0,2-4 0 31,-3-3 0-31,4 0 0 0,3-6 0 0,-4 0 0 0,1-3 39 0,0-1 7 0,-1-2 2 0,1 0 0 16,-4-4 25-16,0 4 6 0,0-1 1 0,-4 1 0 16,1-1-16-16,0 4 0 0,-4 0 0 0,0 0 0 15,0 6 86-15,0-7 14 0,0 7 4 0,0 0 0 16,-4-6-64-16,4 6-13 0,0 0-3 0,0 0 0 15,0 0-24-15,0 0 0 0,0 0 0 0,0 0 0 16,0 0 0-16,0 0 0 0,7 3 0 0,0 4 0 16,0-1-50-16,4 0-15 0,6 7-3 0,-2-7-1 15,-5 3 46-15,8 1 10 0,-4-4 1 0,0 3 1 16,-7 1 11-16,11-1 0 0,-15-3-9 0,1 4 9 16,6-1 0-16,-6 4 10 0,-1-4-1 0,1 1 0 15,-4 2 1-15,0-2 0 0,-4 2 0 0,1-2 0 16,-8-1 43-16,4 0 9 0,-7 1 2 0,3-1 0 15,-6 1-52-15,-1-1-12 0,1 4 0 0,-1-4 0 16,0 0 0-16,-3 1 0 0,3-4 0 0,-3 3 0 16,4-2 0-16,-1-1 0 0,0 0 0 0,8 0 0 15,-8-2-202-15,8-1-43 0</inkml:trace>
  <inkml:trace contextRef="#ctx0" brushRef="#br2" timeOffset="184379.82">7592 13369 1450 0,'0'0'64'0,"0"0"14"0,0 0-62 0,0 0-16 0,0 0 0 0,0 0 0 15,0 0 64 1,-7-3 11-16,3 3 1 0,4 0 1 0,0 0-10 0,0 0-3 0,0 0 0 0,0 0 0 16,0 0 0-16,0 0 0 0,0 0 0 0,0 0 0 15,0 0-51-15,0 0-13 0,0 0 0 0,0 0 0 16,0 0 40-16,4-6 6 0,3 0 1 0,-4-1 0 16,8 4-24-16,-4-3-5 0,4 3-1 0,-1 0 0 15,-3 0-17-15,4 0 0 0,-4 3 0 0,0 0 0 16,3 0 0-16,-2 0 0 0,-1 3 0 0,0 0 0 15,0 3 0-15,-4 0 0 0,1 4 0 0,-1-1 0 16,1 4-10-16,-4-1-6 0,-4 4 0 0,1 0-1 16,3 2-24-16,-7 1-5 0,3 3-1 0,-3-3 0 15,0 3 38-15,0-3 9 0,3 3 0 0,-3-3 0 16,0-4 0-16,4 4 0 0,-1-3 0 0,-3-1 0 16,7 1 0-16,-3 0 0 0,3-4 0 0,-4-2 0 15,4 2 0-15,4-6 0 0,-4 4 0 0,3-4 0 16,4-3 49-16,-3 4 12 0,3-7 3 0,-4 0 0 15,4 3-64-15,4-3-28 0,0-3 3 0,-1 6 0 16,4-6 40-16,0-4 8 0,1 4 1 0,2-3 1 16,1 0-71-16,-1-4-14 0,1 1-4 0,3-1 0 15,-3 1 36-15,3 0 8 0,0-1 0 0,0 1 1 16,-3-1-174-16,0 1-35 0</inkml:trace>
  <inkml:trace contextRef="#ctx0" brushRef="#br2" timeOffset="185146.67">8537 13279 1579 0,'0'0'32'0,"0"0"10"0,0 0-34 0,0 0-8 0,0 0 0 0,0 0 0 16,0 0 104-16,0 0 20 0,0 0 3 0,0 0 1 15,0 0-19-15,0 0-3 0,0 0-1 0,0 6 0 16,-3 3-65-16,3 4-14 0,0 2-2 0,0 1-1 16,0 6-23-16,3 3 0 0,4 3 0 0,-7 1 0 15,4-4 0-15,3-3 0 0,0 3 0 0,0-7 0 16,4-2-47-16,-1 0-13 0,4-4-4 0,-3-2 0 15,3-4 52-15,-3-3 12 0,3 0 0 0,0-3 0 16,-4-3-16-16,4 0 0 0,1-3 0 0,-5-4 0 16,4-2 26-16,4-1 5 0,-11-2 1 0,7-1 0 15,-3-3-27-15,-1 0-5 0,1-3 0 0,-1 4-1 16,-3-1 27-16,0 0 6 0,1 3 0 0,-5-3 1 16,1 4 38-16,-1-1 7 0,1 4 2 0,-4-4 0 15,0 6 0-15,3 1 0 0,-3 0 0 0,0 2 0 16,0 1-21-16,0 6-4 0,0 0-1 0,0 0 0 15,0 0-15-15,0 0-3 0,0 0-1 0,0 0 0 16,0 0-10-16,0 0-1 0,0 0-8 0,0 6 12 16,0 1-12-16,4 5 0 0,-1-2 0 0,1 5 0 15,-1 1 0-15,-3 0-13 0,4-1 4 0,-1 4 1 16,-3 3-7-16,4 0-1 0,-1 0 0 0,-3 3 0 16,4-3-67-16,-1 3-13 0,1-3-4 0</inkml:trace>
  <inkml:trace contextRef="#ctx0" brushRef="#br2" timeOffset="185646.89">9677 13225 1958 0,'0'0'87'0,"0"0"17"0,0 0-83 16,0 0-21-16,0-6 0 0,0 6 0 0,0 0 84 0,0 0 12 0,0 0 2 0,0 0 1 15,0 0-33 1,0 0-6-16,0 0-2 0,0 0 0 0,0 0-13 0,0 0-2 0,0 0-1 0,3 6 0 15,-3 4-42-15,0 5 0 0,7 4-8 0,-7 0 8 16,0 6-8-16,0-3 8 0,7 3 0 0,-3 0 0 16,-4 0 0-16,0 0 0 0,0 0 0 0,0-3 0 31,7 0-52-31,-7-3-10 0,7-3-2 0,0 3 0 0,-3-7-110 0,-1-2-22 0,1-1-5 16</inkml:trace>
  <inkml:trace contextRef="#ctx0" brushRef="#br2" timeOffset="186033.55">9850 13260 1792 0,'0'0'51'0,"-4"-7"10"16,4 7-49-16,0-6-12 0,0 6 0 0,-4-6 0 16,4 6 52-16,0-6 8 0,-3-1 2 0,3 1 0 15,0 6 3-15,0-6 1 0,0 0 0 0,3-1 0 16,-3 1-53-16,4 3-13 0,0-3 0 0,-1-1 0 15,4 1 54-15,-3-3 8 0,3 2 2 0,0-2 0 16,0 3-52-16,0 3-12 0,3-7 0 0,1 4 0 16,0 3 0-16,-1 0 0 0,1 3 0 0,-1 0 0 15,-3 0 54-15,4 0 8 0,0 3 2 0,-1 0 0 16,-3 3-52-16,0 0-12 0,0 1 0 0,0 2 0 16,-3 4-48-16,-1-1-13 0,-3 4-3 0,0 0 0 0,4 2 46 15,-8 1 9-15,1 0 9 0,-1 3-13 0,1-3-5 0,-4 3-1 16,-4-4 0-16,4 4 0 15,0-3-15-15,4 3-3 0,-4 0-1 0,0-3 0 0,3 3 38 0,0-6 0 0,1-1 0 0,-1 1 0 16,8 0 0-16,-4-10 0 0,0 3 0 0,0 1 0 16,0-4 0-16,0-3 0 0,3 3 0 0,-3-6 0 15,0 4-8-15,8-1 8 0,-1-3 0 0,-4 0 0 16,4-3-32 0,7-1-1-16,-3-2-1 0,-1 0 0 0,5-4-20 15,2-2-4-15,1 6-1 0</inkml:trace>
  <inkml:trace contextRef="#ctx0" brushRef="#br2" timeOffset="186346.86">10206 13219 1824 0,'0'0'38'0,"0"0"8"16,0 0-37-16,0 0-9 0,0 0 0 0,0 0 0 15,0 0 44-15,3-9 6 0,-3 2 2 0,7 1 0 16,-3-3 5-16,7 2 2 0,-4 1 0 0,0-3 0 16,3 2 7-16,-3 1 2 0,4 0 0 0,-1 0 0 15,-2-1 7-15,2 4 1 0,1-3 1 0,-1 3 0 16,-3 0-61-16,4 3-16 0,-4-4 0 0,4 4 0 16,-1 4 0-16,1-4-15 0,-1 3 3 0,1 0 1 0,-1 3 11 15,-2 0 0-15,2 4 0 0,1 2-8 16,-4 1-10-16,0-1-2 0,0 1 0 0,0 3 0 15,-4-1-24-15,1 4-4 0,0 0-2 0,-4 0 0 16,0 0-22-16,0-1-5 0,-4 1-1 0,0 0 0 16,1 3-65-16,-1-9-13 0,-3 5-2 0</inkml:trace>
  <inkml:trace contextRef="#ctx0" brushRef="#br2" timeOffset="186555.3">10319 13351 1824 0,'0'0'38'0,"0"0"8"0,0 0-37 0,0 0-9 0,0 0 0 0,0 0 0 16,7 0 101-16,-4 0 19 0,4 0 3 0,0 0 1 15,0 0-45-15,1 0-9 0,2 0-2 0,1 0 0 16,-4 0-18-16,3-4-4 0,1 4-1 0,0 0 0 16,-1 0-34-16,-3 0-11 0,4 4 0 0,-1-4 0 15,1 0-9-15,-4 0-9 0,4-4-2 0,-1 4 0 16,1 0-100-16,-1 4-20 0,1-8-4 0</inkml:trace>
  <inkml:trace contextRef="#ctx0" brushRef="#br2" timeOffset="187368.9">11056 13115 1575 0,'0'0'44'0,"0"0"11"0,0 0-44 0,0 0-11 0,0 0 0 0,-3-6 0 15,3 6 97-15,0 0 18 0,0 0 3 0,0 0 1 16,0 0-42-16,0 0-8 0,0 0-1 0,0 0-1 16,0 0 49-16,0 0 9 0,0 0 3 0,0 0 0 15,0 0-84-15,0 0-17 0,0 0-3 0,0 0-1 16,0 0-7-16,0 10-2 0,0 2 0 0,0-2 0 15,0 2-14-15,0 7 0 0,0 3-12 0,0-3 12 16,3 3-13-16,-3 0 4 0,0-4 1 0,7 4 0 16,-7 0-12-16,4-6-3 0,-1 0 0 0,-3-1 0 15,4 1-135-15,-4-3-27 0,3 2-6 0</inkml:trace>
  <inkml:trace contextRef="#ctx0" brushRef="#br2" timeOffset="187863.47">11197 13021 1337 0,'0'0'56'0,"0"0"-44"15,0 0 92-15,0 0 20 0,0 0 3 0,0 0 1 16,0 0-52-16,0 0-9 0,0 0-3 0,4-6 0 15,-1 0 0-15,1 3 0 0,3 3 0 0,-4-7 0 16,4 4-51-16,0 0-13 0,1 0 0 0,2 0 0 16,-3 0 54-16,0 3 8 0,4 0 2 0,-4-3 0 15,0 3-52-15,3 0-12 0,-2 3 0 0,-5-3 0 16,4 3 0-16,0 0 0 0,0 0 0 0,0 0 0 16,0 7 0-16,-3-7 0 0,3 6 0 0,-4 1 0 15,1 2 12-15,-4-2 0 0,3 8 0 0,-3-5 0 16,-3 0-24-16,3 2-4 0,-4 4-2 0,-3-3 0 15,4 2 8-15,-4-2 2 0,0 3 0 0,-4-3 0 16,4 2 17-16,-3-5 4 0,2 6 1 0,-2-3 0 16,6-1-14-16,-3-2-16 0,0-1 3 0,4-2 1 15,-8-1 12-15,8 0 16 0,-1-2-3 0,4-4-1 16,0 3 42-16,0-6 8 0,0 6 2 0,0-6 0 16,0 0-52-16,0 0-12 0,0 0 0 0,0 4 0 15,7-1 0-15,-3 3 0 0,-1-6 0 0,4 0 0 16,-3 0 0-16,3 0 0 0,0 0 0 0,3 0 0 15,-2-6 8-15,-1 9 0 0,0-6-8 0,3 0 12 16,-3 3-30-16,0-4-6 0,4 1-2 0,-1-3 0 16,1 0-38-16,0-1-7 0,3 1-1 0,0 0-1 15,-4-3-151-15,1 2-29 0</inkml:trace>
  <inkml:trace contextRef="#ctx0" brushRef="#br2" timeOffset="188496.48">11628 12949 687 0,'0'0'29'0,"0"0"-29"16,0 0 96-16,0 0 14 0,0 0 2 0,0 0 1 15,0 0 7-15,0 0 2 0,0 0 0 0,0 0 0 16,0 0-46-16,0 0-10 0,0 0-2 0,0 0 0 15,0 0 0-15,0 0 0 0,0 0 0 0,0 0 0 16,0 0 0-16,0 0 0 0,0 0 0 0,0 0 0 16,0 0 0-16,0 0 0 0,0 0 0 0,0 0 0 15,0 0 0-15,0 0 0 0,0 0 0 0,0 0 0 16,0 0-51-16,3 7-13 0,1-1 0 0,-4 10 0 16,0-10 0-16,3 9 0 0,-3 1 0 0,4 3 0 15,-4 0 0-15,0 0 0 0,3-1 0 0,-3 4 0 16,0-3 0-16,4 0 0 0,-4-3 0 0,0-1 0 15,0 1 0-15,0 0 0 0,0-1 0 0,0-2 0 16,0 3 0-16,0-4 0 0,0-2 0 0,0 2 0 16,0-3-48-16,0-2-13 0,0 5-3 0,0-5 0 15,3 2-102-15,-3-3-21 0,-3 4-4 0</inkml:trace>
  <inkml:trace contextRef="#ctx0" brushRef="#br2" timeOffset="190496.84">3224 14746 741 0,'0'0'31'16,"0"0"-31"-1,0 0 80-15,0 0 11 0,0 0 1 0,0 0 1 16,0 0-23-16,0 0-5 0,0 0-1 0,0 0 0 16,0 0 0-16,0 0 0 0,0 0 0 0,0 0 0 15,0 0 0-15,0 0 0 0,0 0 0 0,0 0 0 16,-3 3 0-16,3-3 0 0,0 0 0 0,0 0 0 16,0 6-51-16,0-6-13 0,0 0 0 0,-7 3 0 15,7-3 0-15,0 7 0 0,0-1 0 0,0-6 0 16,-4 6 54-16,4 1 8 0,4-1 2 0,-4 0 0 15,0 4-52-15,0-4-12 0,0 3 0 0,-4 4 0 16,4-4 0-16,0 1 0 0,-7 2 0 0,7-3 0 16,0 4 0-16,0 0 0 0,0-1 0 0,0 1 0 15,0-1-103-15,-3 4-20 0,3 0-4 0</inkml:trace>
  <inkml:trace contextRef="#ctx0" brushRef="#br2" timeOffset="191181.36">3140 15483 1824 0,'0'0'38'0,"0"0"8"15,0 0-37-15,0 0-9 0,0 0 0 0,0 0 0 16,0 0 53-16,0 9 9 0,0-3 2 0,0 1 0 15,0 8 0-15,3-2 0 0,-3 6 0 0,4-4 0 16,3 7-64-16,-7 3-28 0,3-3 3 0,4 7 0 16,-3-1-11-16,3 0-3 0,-3 0 0 0,3 1 0 15,-7-8 39-15,7 5 0 0,0-1 0 0,-7 0 0 16,0-6 0-16,0-1 0 0,0-2 0 0,0 0 0 0,0-7 0 0,0 1 0 0,0-4 0 0,0-6 0 16,0 0 36-16,0 0 16 0,0 0 2 0,0 0 1 15,-7-10-55-15,0-5-26 0,0-4 2 0,3-3 1 31,4-3-3-31,-11-3-1 0,11-4 0 0,-10 1 0 16,3 0 27-16,3-4 0 0,1 1 0 0,3-1 0 0,-7 1 41 0,3 2 7 0,4-2 2 0,0-1 0 16,0 7 3-16,0 3 1 0,0 3 0 0,0 0 0 15,0 3-30-15,4 4-5 0,3-1-2 0,-4 0 0 16,8 4-17-16,-8-1 0 0,4 4 0 0,4-1 0 16,0 1 48-16,-4 3 5 0,3 3 2 0,8-4 0 15,-11 4-37-15,11 3-7 0,-4 0-2 0,0 0 0 16,-4 3-9-1,8 0 0-15,-4 4 0 0,-3-1 0 0,-1 0 0 0,-3 4 0 0,4-1 0 0,-4-3 0 16,4 4 0-16,-8-4 0 0,1 3 0 0,-4 1 0 16,7 2 0-16,-7-2 0 0,-7 2 0 0,3-2 0 15,4 2 0-15,-3-2 0 0,-4-1 0 0,3 0 0 16,-7 1 0-16,4-1 0 0,0 1 0 0,-3-1 0 16,-1 0-49-16,-3-2-12 0,3 5-3 0,-6-2 0 15,3-4 0-15,3 0 0 0,-3 0 0 0,0 4 0 16,3-4-102-16,1 0-21 0</inkml:trace>
  <inkml:trace contextRef="#ctx0" brushRef="#br2" timeOffset="192431.94">4480 14978 597 0,'0'0'16'0,"0"0"5"16,0 0-21-16,4-6 0 0,-4 6 0 0,0-7 0 15,0 7 56-15,0-6 6 0,0 6 2 0,0 0 0 16,0-3 51-16,0 3 10 0,0 0 3 0,0 0 0 15,0 0-8-15,0 0 0 0,0 0-1 0,0 0 0 16,0 0 14-16,0 0 3 0,0 0 1 0,0 0 0 16,0 0-58-16,0 0-12 0,0 0-3 0,0 0 0 15,0 0-51-15,0 0-13 0,0 0 0 0,0 6 0 16,0 4 0-16,0 5 0 0,7 4 0 0,-7 3 0 16,0 0 0-16,0 0 0 0,0 3 0 0,0 0 0 15,0 0 0-15,0-3 0 0,0 3 0 0,-7-3 0 16,7 3-100-16,0-6-22 0,-4 3-5 0</inkml:trace>
  <inkml:trace contextRef="#ctx0" brushRef="#br2" timeOffset="194934.2">3235 15323 1333 0,'0'0'56'16,"0"0"-44"-16,0 0 93 0,0 0 19 16,0 0 4-16,0 0 1 0,0 0-24 0,0 0-5 0,0 0 0 15,0 0-1-15,0 0-56 0,0 0-11 0,0 0-3 16,0 0 0 0,0 0 28-16,0 0 6 0,0 3 1 0,-7 3 0 0,3 1-52 0,1 2-12 0,3 0 0 0,0 7 0 15,0-3 0-15,-7 2 0 0,7 4 0 0,0-3 0 31,-4 6 0-31,4-3-12 0,-7 2 3 0,7 5 0 0,-3-5 9 0,3 1 12 0,-7-3-2 0,3 3-1 32,1-6-9-32,-4 6-16 0,3-3 4 0,4-4 1 0,-7 4 11 0,3-3 16 0,4-4-4 0,-7 4-1 15,7-3-11-15,-3-7 0 16,3 3 0-16,0-2 0 0,0-1 0 16,0-6 0-16,0 0 0 0,0 0 0 0,0 0-10 0,0 0 10 0,0 0 0 0,0 0-9 15,0 0 9-15,0 0 8 0,0 0-8 0,0 0 11 16,0 0-60-16,3-6-12 0,4-4-3 0,-3-2 0 15,3-4 103-15,4-9 20 0,-4 3 4 0,10 0 1 16,-6-6-64-16,3-1-18 0,-3-2-1 0,-1 0 0 16,4-1 31-16,-3 1 5 0,-1 0 2 0,1-7 0 15,3 10-19-15,-3-4 0 0,-1 4 0 0,-3-3 0 16,0 3 0-16,4-1 0 0,0 8 0 0,-8-1 0 16,1 3 34-16,3 3 3 0,-4 7 1 0,-3-1 0 15,7 4-18-15,-7 6-4 0,0 0-1 0,0 0 0 16,0 0 8-16,0 0 1 0,0 0 1 0,0 0 0 15,0 0-9-15,0 0-3 0,0 3 0 0,11 7 0 16,-8 5-25-16,1 4-6 0,6 6-1 0,-2 3 0 16,-5 1-9-16,4-1-3 0,4 6 0 0,-8-2 0 15,1-1-4-15,3 3-1 0,-4-2 0 0,4 2 0 0,-3-5 15 0,3-4 2 0,-3-7 1 16,-1 4 0-16,1 0 18 0,-4-3 17 0,3-6-3 16,1-4-1-1,-4 4-33-15,0-1-8 0,0-9 0 0,7 4-1 0,-7-7 10 0,0 0 3 0,0 0 0 16,0 0 0-16,0 0-3 0,0 0 0 0,0-7 0 0,10 4 0 15,-6-9 57-15,-1-1 11 0,8 4 3 0,-4-10 0 16,4-3-32-16,-8 6-7 0,4-9-1 0,7 3 0 16,-10-6 30-16,6 0 6 0,-3 3 0 0,4-7 1 15,3 1-27-15,-3 0-6 0,-4-1 0 0,3-2-1 16,-3 2-15-16,4 4 0 0,0 0 0 0,3 0 0 16,-4 3 0-16,1 3 0 0,-8 0 0 0,8 0 0 15,0 3 0-15,-8 0-18 0,4 4 4 0,4-1 1 16,-4 0-133-16,0 4-26 0,-4 2-6 0</inkml:trace>
  <inkml:trace contextRef="#ctx0" brushRef="#br2" timeOffset="195816.97">4586 15768 1792 0,'0'0'51'0,"0"0"10"16,0 0-49-16,0 0-12 0,0 0 0 0,0 0 0 15,0 0 105-15,0 0 19 0,0 0 3 0,0 0 1 16,0 0-52-16,0 0-9 0,0 0-3 0,0 0 0 16,-3 10 0-16,6-1 0 0,1 3 0 0,-4 4 0 15,7 3-102-15,-7 0-21 0,10 6-4 0,-10 0-1 0,4 3 44 16,3-3 9-16,-4 3 2 0,1-6 0 16,3 7-37-16,-7-7-7 0,0 6-2 0,0-9 0 0,4 3 44 0,-4-4 11 0,0-2 0 15,0-10 0 1,-4 4 0-16,4-4 0 0,0-6 0 0,0 0 0 0,0 0-12 0,0 0-1 0,0 0 0 0,-11-9 0 31,8-10-31-31,-4 6-5 0,3-9-2 0,-3 0 0 0,4-6 75 0,-4 6 16 0,-4-6 2 0,4 0 1 16,7-4-18-16,-11 4-3 0,11 0-1 0,-7-3 0 31,4 2 35-31,-1 1 6 0,1-3 2 0,-1 3 0 0,4 6 0 0,0-3 0 0,4 3 0 0,-4 3 0 16,3 0-52-16,1 6-12 0,6 1 0 0,-6-1 0 15,3 1 0-15,4 2 0 0,3 4 0 0,-4-3 0 16,4 2 0-16,8 1 0 0,-8 0 0 0,7 3 0 15,-4 0 0-15,5 3 0 0,-5 0 0 0,8 0 0 16,-11 3 0-16,7 0-15 0,-7 0 3 0,0 3 1 16,4 1 11-16,-11-1-8 0,0 0 8 0,0 0-8 15,-3 4 18-15,-1-4 4 0,-3 3 1 0,-3 1 0 16,-1-1-15-16,-3 4-12 0,-3-1 3 0,6 4 0 16,-14-3 0-16,8 2 0 0,-4 1 0 0,-4 0 0 15,8-4 0-15,-12 1 0 0,5-1 0 0,-1 1 0 16,0-4-23-16,4 1-4 0,-3 2 0 0,6-6-1 15,-6 4-32-15,6-4-7 0,4 0 0 0</inkml:trace>
  <inkml:trace contextRef="#ctx0" brushRef="#br2" timeOffset="196628.91">5771 14724 1127 0,'0'0'32'0,"0"0"7"15,0 0-31-15,0 0-8 0,0 0 0 0,0 0 0 16,0 0 92-16,0 0 18 0,0 0 3 0,0 0 1 15,0 0 11-15,0 0 3 0,0 0 0 0,0 0 0 16,0 0-103-16,0 0-25 0,-7 6 0 0,7 1 0 16,-3 5 56-16,3-6 7 0,0 7 1 0,-4-1 0 15,8 4-52-15,-4-3-12 0,3 2 0 0,-3 4 0 16,0-3-48-16,7 3-13 0,-7-1-3 0</inkml:trace>
  <inkml:trace contextRef="#ctx0" brushRef="#br2" timeOffset="197281.15">5690 15335 1579 0,'0'0'32'0,"0"0"10"16,0 0-34-1,0 0-8-15,0 0 0 0,0 0 0 0,0 0 104 0,0 0 20 0,0 0 3 0,-7 7 1 16,7-1-103-16,0 3-25 0,0 4 0 0,7 3 0 16,-7-1 0-16,0 7 0 0,4 0 0 0,-1 0 0 15,1 3 0-15,-1-3 0 0,1 0 0 0,-4 0 0 16,3 3 0-16,-3-6 0 0,-3 3 0 0,3 0 0 15,0 0 17-15,-4-3-1 0,4-1-1 0,0-2 0 16,-3 0-24-16,-1-4-5 0,1-2-1 0,-1-1 0 16,4-3 15-16,0 1 0 0,0-7 0 0,0 0 0 15,0 0 43-15,0 0 11 0,0 0 2 0,0 0 1 16,0 0-22-16,0 0-5 0,0-10-1 0,-7-2 0 16,7-4-13-16,-3 0-2 0,-1-6-1 0,4 0 0 0,0-3 9 15,-3 0 2-15,3 0 0 0,0-3 0 0,0 3 36 0,3 0 7 0,1-3 1 16,-1 6 1-16,4 0-55 15,-7 3-14-15,4 3 0 0,-1 1 0 16,4 2 0-16,0 4-12 0,1-1 3 0,-1 1 0 0,-4 2 9 0,4 1 12 0,0 3-2 0,-3 0-1 16,6 3-9-16,-3 3-14 0,0 0 3 0,4 0 1 15,0 7 10-15,3-1 14 0,-7 4-3 0,3-1-1 16,8 4-59 0,-11 3-12-16,4-4-3 0,-1 4 0 0,-3-3 52 0,4-4 12 0,-4 4 0 0,4-3 0 15,-4-4-28 1,3-3-4-16,-10 4 0 0,7-7 0 0,0 3 0 0,-3-6 0 0,3 3 0 15,-4-6 0-15,4 3 77 0,0-6 15 0,1 3 4 0,-5-7 0 16,4 1-53-16,0-4-11 0,7-2 0 0,-14-1 0 16,7 0 0-16,0-2 0 0,-3-1 0 0,-4-3 0 15,10 3 55-15,-2-3 7 0,-8 3 2 0,0 0 0 16,3 1-76-16,1 2-14 0,-4 0-3 0,3 1-1 16,4 2-106-16,-3 4-20 0</inkml:trace>
  <inkml:trace contextRef="#ctx0" brushRef="#br2" timeOffset="198703.79">6625 15270 1337 0,'0'0'28'0,"0"0"6"0,0 0-34 0,0 0 0 0,0 0 0 0,0 0 0 16,0 0 109-16,0 0 15 0,0 0 4 0,0 0 0 16,0 6-52-16,-3 0-9 0,3 0-3 0,0 4 0 15,0 2-51-15,0 1-13 0,3 3 0 0,1 2 0 16,-1 1 0-16,1-3 0 0,-1 3 0 0,1 3 0 16,-4-4 0-16,3 1 0 0,-3 0 0 0,0 0 0 15,4-3 0-15,-4-1 0 0,0-5 0 0,0 2 0 16,0-2 54-16,0-4 8 0,0-3 2 0,0-3 0 15,0 0-40-15,0 0-7 0,0 0-1 0,0 0-1 16,0 0-15-16,-4-9-13 0,4-4 2 0,0-3 1 16,0-2 10-16,0-8-10 0,0 1 10 0,0-6-10 15,4 3 10-15,-4 3 0 0,7-4 0 0,-7 4 0 16,3 0 47-16,1 3 11 0,0 4 2 0,-1 2 1 16,1 0 5-16,-1 7 1 0,1-1 0 0,-1 4 0 15,-3 6-54-15,0 0-13 0,7 0 0 0,-3 3 0 16,6 4-48-16,-3 5-13 0,4 4-3 0,3 3 0 15,-3 3 0-15,3-1 0 0,0 5 0 0,-4-5 0 16,1 1-51-16,0-3-10 0,-4 3-3 0,0-6 0 0,0-4 103 0,0-2 25 0,0-1 0 0,3-2 0 16,-6-4 46-16,3 0 14 0,-3-6 4 0,3 0 0 15,0-7 0-15,0 1 0 0,0-4 0 0,0-6 0 16,0 1-52-16,0-4-12 0,0 0 0 0,-3-3 0 16,3-1 47-16,-4 1 6 15,1-3 2-15,-1 3 0 0,1 0-37 0,-4 6-7 0,0-3-2 0,3 3 0 16,-3 4-9-16,4-1 0 0,-4 4 0 0,3-1 0 15,1 0-100-15,3 4-23 16,0 0-4-16</inkml:trace>
  <inkml:trace contextRef="#ctx0" brushRef="#br2" timeOffset="199665.64">7715 15244 1337 0,'0'0'56'16,"0"0"-44"0,0 0 124-16,0 0 24 0,0 0 6 0,0 0 1 15,0 0-63-15,0 0-12 0,0 0-2 0,0 0-1 16,0 0-20-16,-3 4-4 0,3 2-1 0,0 3 0 15,0 7-64-15,3 0-24 0,4 2 1 0,-3 4 0 16,3-3 37-16,-7 3 7 0,7 0 2 0,-4 3 0 0,1-3-39 0,0-3-7 0,3 3-1 16,-4-3-1-16,1 0 40 0,-1-4 8 0,-3-2 1 0,7-4 1 15,-7 1-36-15,0-4-7 0,-7 0-2 0,7-6 0 16,0 0 32-16,0 0 7 0,0 0 1 16,0 0 0-1,0 0-68-15,-3-6-12 0,-1 0-4 0,4-7 0 0,-3-3 52 0,-4-2 12 0,3-8 0 0,0 5 0 16,1-5 0-16,-1 1 0 0,1 0 0 0,-4 0 0 15,3-3 48-15,4 0 13 0,-7 3 3 0,0-4 0 16,4 4 0-16,3 3 0 0,-4 4 0 0,1-1 0 16,3 0-52-16,0 6-12 0,-4 1 0 0,4-1 0 15,4 1 0-15,-4 2 0 0,3 4 0 0,1 0 0 16,-1 0 0-16,1-1 0 0,-1 1 0 0,4 0 0 16,4 3 0-16,-4-1 0 0,4 1 0 0,3 3 0 15,0 0 0-15,0 0 0 0,4 0 0 0,-1 3 0 16,1 1 0-16,-4-1 0 0,4 0 0 0,-4 3 0 15,0 0-10-15,-4-2-2 0,-3 2 0 0,0 0 0 16,1 0 12-16,-1 1 0 0,-4-1 8 0,1 0-8 16,-4 0 0-16,3 4 0 0,-3-4 0 0,0 0 0 15,0 4 0-15,-3-4-8 0,3 0 0 0,-4 4 0 16,1-1 8-16,-4-3 0 0,3 4 0 0,-3-4 0 16,-4 4-40-16,1-1-5 0,-1-3-2 0,-3 4 0 15,3-4 31-15,1 0 5 0,-1 4 2 0</inkml:trace>
  <inkml:trace contextRef="#ctx0" brushRef="#br2" timeOffset="200684.26">8795 15135 1694 0,'0'0'48'0,"0"0"11"16,0 0-47-16,0 0-12 0,0 0 0 0,0 0 0 15,0 0 92-15,0 0 17 0,-4 3 3 0,4-3 1 16,0 0-27-16,0 0-6 0,-7 3 0 0,4 3-1 15,-1 1-43-15,4 2-8 0,-3 0-1 0,3 4-1 16,-4 3-26-16,4 2 0 0,0 7 8 0,0-6-8 16,-3 6 0-16,3-3 0 0,-4 3 0 0,-3-3 0 15,3 0 0-15,1-3 0 0,-1-3-8 0,-3 3 8 16,0-7 0-16,7 4 0 0,-3-10 0 0,-4 4 0 16,7-4 16-16,0-6-1 0,0 0-1 0,0 0 0 15,0 0-14-15,0 0-13 0,-7-10 2 0,7-2 1 16,0-1-2-16,0-2-1 0,0-4 0 0,0 3 0 15,7-6 21-15,-7 0 4 0,7 3 0 0,-4-9 1 16,-3 6 20-16,4-3 4 0,-1 9 1 0,1-9 0 0,-1 10-13 16,1 2-2-16,-1 4-1 0,1-4 0 15,-4 7-1-15,0 6 0 0,3-3 0 0,-3 3 0 16,8-3-33-16,-5 3-8 0,4 3 0 0,0 0-1 0,4 3 21 0,-4 7 0 16,3-4 0-16,1 4 0 0,-4-1-23 0,4 1 0 0,-1 2 0 15,1-2 0-15,-4 3 9 0,0-7 2 0,3 4 0 16,-6-1 0-1,3-9-14-15,0 4-2 0,0-4-1 0,0 3 0 0,0-6 29 0,0 0 0 0,-3 0 0 0,6-6 0 16,-2-1 45-16,-1 1 15 0,3-6 4 0,-3-1 0 31,0 4-52-31,4-10-12 0,-4 0 0 0,3 0 0 0,-2 4 0 0,-5-4 0 0,4 0 0 0,-3 0 0 16,-1 0 0-16,1 1 0 0,-1 2 0 0,1-3 0 16,-1 3 0-16,1 4 0 0,-1 2 0 0,1-2 0 15,-1 6-48-15,4-4-13 0,-3 4-3 0,7 0 0 16,-4-1-153-16,3 1-31 0</inkml:trace>
  <inkml:trace contextRef="#ctx0" brushRef="#br2" timeOffset="201903.9">10026 15144 888 0,'0'0'18'0,"0"0"6"0,0 0-24 0,0 0 0 15,0 0 0-15,0 0 96 0,0 0 16 0,0 0 2 0,0 0 1 16,0 0-3-16,0 0 0 0,0 0 0 0,0 0 0 16,0 0-15-16,0 0-3 0,0 0-1 0,0 0 0 15,0 0-31-15,0 0-6 0,0 0-2 0,0 0 0 16,0 0 18-16,0 0 3 0,0 3 1 0,3 7 0 15,1-1-76-15,3 7 0 0,0-4-14 0,-3 7 2 16,3 0 12-16,0 3 0 0,0 0 0 0,3-3 0 16,-6-1-21-16,-1 4-2 0,1-9 0 0,-1 3 0 15,-3-1 23-15,4 4-11 0,3-9 11 0,-7-1-8 0,0 0 8 16,0-2 0-16,-7-1 0 0,7-6 0 16,0 0 9-16,0 0-9 0,0 0 12 0,0 0-12 15,0 0-11-15,0 0-9 0,-4-6-1 0,1-4-1 0,-4-2 12 0,3-1 10 16,-3-6-13-16,4 0 5 0,-4-2-7 0,7-1-1 0,-7 0 0 0,3-7 0 15,1 7 64-15,-1-6 13 0,-3 3 3 0,4 0 0 16,3 0 0-16,-4 3 0 16,4-6 0-16,0 3 0 0,0 6-52 0,4 0-12 0,-1-3 0 0,1 10 0 15,-1-7 0-15,4 9 0 0,0-5 0 0,0 2 0 16,0 7 0-16,4-7 0 0,-1 7 0 0,1 0 0 16,0 3 0-16,3 0 0 0,-4-1 0 0,1 1 0 15,3 0 0-15,-3 3 0 0,-1 3 0 0,4-3 0 16,-3 3 0-16,0 1 0 0,-1-1 0 0,1 3 0 15,-1 0 0-15,-3 1 0 0,0 2 0 0,0 0 0 16,-3 1 0-16,3-4 0 0,-3 3 0 0,-4 1 0 16,3 2-48-16,-3 1-13 0,0-1-3 0,-3 1 0 15,-1 0 40-15,0-1 7 0,1 1 1 0,-4-1 1 16,0 1-41-16,0-4-8 0,-4 4-1 0,4-4-1 16,0-3 11-16,-3 4 3 0,-1-4 0 0</inkml:trace>
  <inkml:trace contextRef="#ctx0" brushRef="#br2" timeOffset="203399.68">11056 14831 1552 0,'0'0'44'0,"0"0"10"0,0 0-43 16,0 0-11-16,0 0 0 0,0 0 0 0,0 0 53 0,0 0 9 0,0 0 2 0,0 0 0 15,0 0 0-15,0 0 0 0,0 0 0 0,0 0 0 16,0 0 0-16,0 0 0 0,0 0 0 0,0 6 0 16,0 3-47-16,0 4-9 0,0-1-8 0,0 4 12 15,0 3-25-15,0 0-5 0,4 3-1 0,-1 3 0 16,-3 0-7-16,0 0-2 0,7 0 0 0,-7 0 0 15,0 0-5-15,0-3-2 0,-7-3 0 0,7 0 0 16,0 0 23-16,0-4 12 0,0-2-12 0,-7-4 12 16,7 1 0-16,0-4 0 0,0 0 0 0,0-6 0 15,0 0 9-15,0 0-1 0,0 0 0 0,0 0 0 16,0 0-8-16,0-12-16 0,0 2 4 0,0-6 1 16,0-5 23-16,0-1 5 0,0-4 1 0,7 1 0 15,-7-3 26-15,0 0 6 0,4-3 1 0,-1 2 0 0,1 1 13 16,-1 0 4-16,1 0 0 0,-4 3 0 0,3 3 4 15,4 3 0-15,-3 0 1 0,-1 3 0 0,1 4-63 0,-1-1-10 0,1 4 0 16,-1 3-12 0,-3 6 12-16,0 0 0 0,4 0 12 0,3 6-12 15,0 3-44-15,4 4-16 0,-1-1-4 0,1 7 0 0,-1 0 52 0,5 3 12 0,-5 3 0 0,1-3 0 16,-1 0-55 0,-3 0-8-16,4-3-1 0,-4-4-1 0,0 1 53 0,0-3 12 0,0-1 0 0,0-2 0 15,0-4 0-15,-3 0 0 0,3-3 0 0,-4-3 0 16,4 0 28-16,-3 0 5 0,3-6 2 0,-3 0 0 15,3-4-7-15,0-2 0 0,0-1-1 0,-4-2 0 16,4-1 31-16,-3-3 6 0,-1-3 2 0,1 0 0 16,-4 0-53-16,3 0-13 0,-3 0 0 0,0-3 0 15,-3 0 54-15,3 3 8 0,0 0 2 0,-4 0 0 16,4 3-103-16,0 4-20 0,-3-1-4 16,3 0-1-16,0 1-114 0,0-1-23 0</inkml:trace>
  <inkml:trace contextRef="#ctx0" brushRef="#br2" timeOffset="209815.05">2826 16179 710 0,'0'3'30'0,"10"-3"-30"16,-3 0 17-1,4 0-2-15,7 0-1 0,-1-3 0 0,1 0 32 0,7 0 6 0,-1-1 2 0,8-2 0 16,-7 3 8-16,10-6 2 0,0 2 0 0,-6 1 0 16,6 0-10-16,4-4-2 0,3 4 0 0,-7-3 0 15,4 2-41-15,0 4-11 0,-4-3 0 0,-3 3 0 31,3 0-20-31,-10 0-7 0,3-4-1 0</inkml:trace>
  <inkml:trace contextRef="#ctx0" brushRef="#br2" timeOffset="210168.61">4561 16420 1637 0,'0'0'34'0,"0"0"8"0,0 0-34 15,11 0-8-15,-7-3 0 0,3 3 0 0,7-3 0 0,-4 3 8 0,1-3-8 0,7 0 8 16,-1 3-8-16,1-3 0 0,6 3 0 0,5-4 0 31,-8-2-24-31,7 3-6 0,-3 0-2 0,7-3 0 16,-8 3-25-16,1-1-6 0,7-2-1 0</inkml:trace>
  <inkml:trace contextRef="#ctx0" brushRef="#br2" timeOffset="210410.24">6050 16148 1624 0,'0'0'46'0,"0"0"10"0,0 0-45 0,0 0-11 0,11 0 0 0,-4 0 0 16,3-4 10-16,1 1 0 0,0 0 0 0,-1 0 0 16,8-3-10-16,-4-1 0 0,4 1 0 0,3 0-11 15,-4 0-41-15,4-1-8 0,1 1-1 0</inkml:trace>
  <inkml:trace contextRef="#ctx0" brushRef="#br2" timeOffset="214383.88">28049 14310 948 0,'0'-9'27'0,"0"9"5"15,0 0-32-15,0 0 0 0,0 0 0 0,0 0 0 16,0 0 68-16,0 0 8 0,0 0 0 0,0 0 1 0,0 0 22 0,0 0 4 16,7-3 1-16,-3 3 0 15,-4 0-28-15,7 0-4 0,-3 3-2 0,3-10 0 16,0-5-37-16,3 9-7 0,-3 9-2 0,4 0 0 0,3 1-12 0,4-1-4 15,3 0 0-15,3-3 0 0,8 4-8 0,0-4 12 16,7 3-12-16,0-6 12 0,3 0 3 0,4-3 1 16,-7 6 0-16,6-3 0 15,-2 3-4-15,6 0 0 0,-3 0 0 0,7-3 0 0,3 0-12 0,-3 0 9 16,4 0-9-16,-1 3 8 16,1-3-8-16,-1 4 0 0,1-1 0 0,-5-3 0 15,8 3 8-15,-10-3 0 0,3 3 0 0,-4 0 0 0,4 0 13 0,-11 0 3 0,4 1 0 16,-3-4 0-16,-1 3 6 0,-7 0 2 0,4 0 0 0,-7 3 0 15,-4-3-32-15,0-3 0 0,0 3 0 0,-6-3 0 16,-1 0 0-16,-4 4 0 0,1-1 0 0,-4-3 0 31,-3 0-39-31,-1 0-13 0,-3 0-4 0,0 0 0 16,-7 0-150-16,0 0-30 0</inkml:trace>
  <inkml:trace contextRef="#ctx0" brushRef="#br2" timeOffset="-214529.3">27753 13097 1907 0,'0'0'54'0,"0"0"12"0,0 0-53 0,0 6-13 0,0 0 0 0,0 4 0 15,4-1 62-15,-1 0 10 0,1 7 1 0,-1 0 1 16,1-1-42-16,3 4-8 0,0 3-1 0,-4 3-1 16,4 0-3-16,4 4-1 0,-4 8 0 0,0-9 0 15,0 1-18-15,-3 5 0 0,3 4 8 0,0 3-8 16,0 2 0-16,0-2 0 0,0 3 0 0,0 16 0 16,-3-7 0-16,-1 0 0 0,4 4 0 0,-3-1 0 15,-1-6 0-15,1 4 0 0,-1-1 0 0,1 0 0 0,-1-6 10 0,-3 0-2 16,0 3 0-16,-3-2 0 0,6-1-8 0,-3-10-11 15,0-5 3-15,0-1 0 16,0 0-45-16,0-9-9 0,7 0-2 0,-7-6-875 0</inkml:trace>
  <inkml:trace contextRef="#ctx0" brushRef="#br2" timeOffset="-213577.15">27771 13125 1422 0,'0'0'31'0,"0"0"6"0,0 0 2 0,0 0 1 0,0 0-32 0,0 0-8 0,0 0 0 0,0 0 0 15,0 0 8-15,0 0 0 0,3 3 0 0,-3 0 0 16,7 0 20-16,0 0 3 0,0 1 1 0,4-1 0 16,3 0-24-16,-3-3-8 0,13 3 0 0,1 0 9 15,0 0 7-15,6 3 0 0,5-2 1 0,-1-4 0 16,4 0-17-16,3-4 10 0,8 4-10 0,6-6 8 0,0 3-8 16,8 0 0-16,3 0 0 0,0-3 0 0,4-4 0 0,3 4 0 15,7 0 0-15,0-4 0 16,-3 4 0-16,3 0-17 0,0 3 4 0,3-4 1 0,1-2 12 0,0-1 0 15,-4 1 0-15,71-4 0 16,-36 1 0-16,-63 9 0 0,10-3 0 0,1-1 0 16,10-2 10-16,0 3 5 0,4-7 1 0,-1 7 0 15,-3-4-16-15,1 4 9 0,-5 0-9 0,1 0 8 16,-8-1-8-16,1 1 0 0,-4 6 0 0,-7-3 0 16,-4 0 0-16,-7 0 0 0,-6 3 0 0,-5 3 0 0,-2-3 52 15,2 0 9-15,-13 6 2 0,7-6 0 16,-8 3-7-16,1 0 0 0,-8-3-1 0,5 3 0 15,-12 1-27-15,11-4-4 0,-10 0-2 0,3 3 0 0,-7-3-3 0,7 9-1 0,-7-6 0 0,0-3 0 16,0 0-6-16,0 0-2 0,0 0 0 0,0 0 0 16,0 0-10-16,0 7 8 0,0-1-8 0,0 0 8 15,0 0-8-15,0-3 0 0,0 7 0 0,-7-1 0 16,3 1 0-16,1 2 0 0,3 1 0 0,-4 2-11 16,1 4 11-16,-1 3 0 0,1 0 0 0,-1 3 0 15,1 3-10-15,-1 4 10 0,1-1-12 0,-1 4 12 16,4 5 0-16,0 4-8 0,-4 3 8 0,4 0 0 15,-3 10-45 1,3-7-6-16,0 6-1 0,0-2 0 0,-7-1 11 0,7 0 1 0,0-2 1 16,-4 2 0-16,4 0 10 0,-3 0 1 0,-1 4 1 0,4-7 0 15,-7-9 27-15,7-4 0 0,0-2 0 0,0-7 8 16,0 3 1-16,0 1 1 0,-3-4 0 0,3-3 0 16,-4-3-10-16,4-3 12 0,-3-7-12 0,-1 1 12 15,1-4-12-15,3 1 12 0,-4-1-12 0,1-3 12 16,-5 1-12-16,5-4 0 0,-1 3 0 0,-3-3 8 15,7-3 4-15,-7 0 1 0,0-3 0 0,-3 0 0 16,-1 0 10-16,1 0 1 0,-1 3 1 0,-3-3 0 16,0-1 7-16,0 4 2 0,-1-3 0 0,1 0 0 15,-3 0-3-15,-1-3-1 0,0 3 0 0,-3-4 0 16,-3 4-6-16,6 0 0 0,-7 0-1 0,-3 0 0 16,0 0 2-16,-4 0 1 0,7-4 0 0,-3 4 0 15,-4 3-12-15,8 3-2 0,-12 4-1 0,8-4 0 16,-4 0-11-16,1 0 0 0,-5-3 0 0,-31 0 0 0,14 3 0 0,32-3 0 15,-7 0 0-15,3 0 0 16,-3 3-24-16,0 0-6 0,0 1-2 0,0-1 0 0,-4 3 32 0,4-3-9 0,3-3 9 0,-3 3 0 16,-1 3-10-16,5-2 10 0,-1 2-12 0,0-3 12 15,1 0 0-15,-1 0 0 0,4-3 0 0,0 0 0 16,3 0-24-16,-3 0 1 0,7 0 1 0,-4 0 0 31,0-3-5-31,4 3-1 0,0 0 0 0,0 0 0 16,-4 3-92-16,4 4-20 0,4 5-3 0</inkml:trace>
  <inkml:trace contextRef="#ctx0" brushRef="#br2" timeOffset="-212128.73">29302 11438 1267 0,'0'0'28'0,"-4"-3"5"0,4 3 2 16,-7-6 1-16,7-1-36 0,-7 4 0 0,7 3 0 0,-7-3 0 0,4 0 109 0,3 3 15 15,-8-3 4-15,8 3 0 16,-7-3-52-16,7 3-9 0,0 0-3 0,0 0 0 0,0 0 0 0,0 0 0 16,0 0 0-16,0 0 0 0,0 0 0 0,0 0 0 15,0 0 0-15,0 0 0 0,0 0-51 0,0 0-13 16,0 0 0-16,0 12 0 0,0 4 0 0,0-10 0 16,0 4 0-16,4 2 0 0,-4 4 54 0,3 3 8 15,5-1 2-15,-5 7 0 0,1 4-52 0,-1 5-12 16,1 1 0-16,-1-1 0 0,1 10 0 0,-1-3 0 15,1 0 0-15,-1-1 0 16,1 1-48-16,-1 0-13 0,-3 0-3 0,0 2 0 0,0-2 52 0,0 3 12 16,0-3 0-16,0 3 0 0,-3-3 0 0,3 6 0 15,0-7 0-15,-4 1 0 0,4-6 0 0,-3-4 0 0,-1-3 0 16,-3 0 0-16,7-3 0 0,0-3 0 16,-3-3 0-16,3-3 0 0,-4 0 0 0,1-4 0 0,-4-2 0 0,7-4 0 15,0 0-20-15,0-6-2 16,0 0 0-16,0 0 0 15,0 0-16-15,0 0-3 0,-8-3-1 0,-2-3 0 0,3-1 20 0,0-2 4 0,-4 0 1 0,4-4 0 16,0-3 25-16,0 4 4 0,-4-7 2 0,4 3 0 16,-3 1 18-16,-1-4 3 0,8 3 1 0,-4-3 0 15,0 4-4-15,0-1-1 0,-1 0 0 0,1 1 0 16,0 2 26-16,4 1 6 0,-4 2 1 0,3 1 0 16,-3-1-52-16,4 4-12 0,-1-3 0 0,1 2 0 15,-1 1-8-15,4 0-5 0,-3 0-1 0,3 6 0 16,-4-4 14-16,4 4 16 0,-4-6-3 0,4 6-1 0,0 0-12 0,0 0 0 15,0 0 8-15,0 0-8 0,0 0 0 0,0 0 0 16,0 0 0-16,0 0 0 0,0 0 0 0,0 0 0 16,0 0 0-16,0 0 0 0,4 10-11 0,3 2-5 15,0 4 0-15,60 87-1 47,-28-46-24-47,-25-45-5 0,0 1-1 0,4-4 0 0,-4-3 18 0,4-2 3 16,-1-1 1-16,-3 0 0 0,4-6 25 0,0 0 8 15,-4-1 0-15,3-2 0 0,-3 3 1 16,1-3 1-16,-5 0 0 0,1-1 0 0,-4 1-10 0,7 0 0 16,-11 3 0-16,8-4 0 15,-4 1-25-15,-3 3-11 0,3 0-1 0,-7 3-651 0,0 0-129 0</inkml:trace>
  <inkml:trace contextRef="#ctx0" brushRef="#br2" timeOffset="-210113.82">29044 10372 906 0,'0'0'25'0,"0"-3"7"0,0 3-32 0,0-7 0 0,0 7 0 0,0 0 0 15,0-6 68-15,0 6 6 0,0 0 2 0,0 0 0 16,0-6 46-16,0 6 10 0,0 0 1 0,0 0 1 16,0-6-38-16,0 6-8 0,0 0-2 0,0 0 0 15,0 0-27-15,0 0-6 0,0 0-1 0,-7-7 0 16,7 7-15-16,0 0-3 0,0 0-1 0,-7 0 0 16,-3 4-16-16,2 5-3 0,-6-3-1 0,4 7 0 15,-8 2-5-15,0 4-8 0,1 9 11 0,-8 1-11 16,0 2 0-16,1 4 0 0,-1-1 0 0,-7 10 0 15,8 0 0-15,-5 3 0 0,1 3 0 0,3 0 0 16,4-3-19-16,4 0 3 0,-1 0 0 0,4-3 0 16,7-6-15-16,0-7-2 0,7-6-1 0,0-3 0 15,7-3-34-15,0-3-6 0,4-4-2 0,63-15 0 32,-25-6-16-32,-28 2-4 0,-3-2-1 0,3-4 0 0,0-5 153 15,-3 5 32-15,-4-6 5 0,0 0 2 0,-3 4-6 16,-4-4-1-16,-4 3 0 0,-3 1 0 15,0 2 10-15,-3-3 2 0,-4 4 0 0,0-1 0 16,-4 1-36-16,0 2-6 0,1-2-2 0,-4 2 0 16,0 1-70-16,-4 0-14 0,4 2-4 0,-4 4 0 15,1-3 0-15,2 3 0 0,1 0 0 0,4 3 0 0,-1 0-150 16,4 0-30-16,7 0-7 0</inkml:trace>
  <inkml:trace contextRef="#ctx0" brushRef="#br2" timeOffset="-209831.04">29482 10397 2106 0,'0'0'93'0,"0"0"19"15,0 0-89-15,0 0-23 0,0 0 0 0,0 0 0 16,0 0 94-16,0 0 14 0,0 0 4 0,0 0 0 16,0 0-54-16,0 0-10 0,0 0-3 0,0 6 0 15,-4 10-20-15,1-4-4 0,-1 10-1 0,1 0 0 16,-1 7-20-16,0 2 0 0,-3 7-12 0,4 2 4 16,-4 1-21-16,0 3-4 0,-4 6-1 0,4 0 0 15,-3-3-112-15,3 0-22 0,-1 4-5 0</inkml:trace>
  <inkml:trace contextRef="#ctx0" brushRef="#br2" timeOffset="-208379.64">29485 14592 1071 0,'0'0'45'15,"0"0"-36"1,0 0 83-16,0 0 17 0,0 0 3 0,0 0 1 16,0 0-17-16,0 0-3 0,0 0-1 0,0 0 0 15,0 0 0-15,0 0-1 0,0 0 0 0,0 0 0 16,0 0-22-16,0 0-4 0,4 7-1 0,3 5 0 15,-4 4-34-15,1 9-7 0,3-3-2 0,-4 12 0 16,1-2-21-16,-1 5-8 0,1 1 0 0,-4 3 0 16,0-4-32-16,0 1-5 0,-4 0-2 0,1-1 0 0,-1-5 38 0,1-1 9 0,-1-3 0 0,1-3 0 15,-1-3 0 1,1-3 0-16,-1 0 0 0,1-4 0 0,-1 1 0 0,4-6 0 0,-3-1 0 0,-1-3 0 31,4-6 0-31,0 0 0 0,0 0 8 0,0 0-8 0,0 0 8 0,-7 0-8 0,4-3 8 0,-5-3-8 31,5-4 32-31,-1 4 1 0,-3-6 1 0,4 2 0 0,-4-2 23 0,3 2 5 0,-3 1 1 0,0-1 0 32,4 1-5-32,-4 0-1 0,3 2 0 0,1 1 0 0,3 6-25 0,0 0-4 0,0 0-2 0,0 0 0 15,0 0-26-15,0 0 0 0,0 0 0 0,0 0 0 16,-4 3-41-16,0 3-1 0,4 4 0 0,4-1 0 16,-4 1 17-16,7-1 3 0,-3 4 1 0,3-1 0 15,0-2 9-15,3 2 1 0,-3-2 1 0,4-4 0 16,-1 3 10-16,1-3 0 0,3 1 0 0,-3-4 0 15,3 0 16-15,-4-3 0 0,1 3-1 0,3-3 0 16,-3 0-15-16,-4 3 0 0,3-3 0 0,-3 0 0 16,0 0-48-16,-3 3-13 0,-4-3-3 0,7 4 0 15,-7-1-102-15,7 0-21 0,-3 3-4 0</inkml:trace>
  <inkml:trace contextRef="#ctx0" brushRef="#br2" timeOffset="-207713.09">29485 15963 2188 0,'0'0'97'0,"0"0"20"16,0 0-93-16,0 0-24 0,0 0 0 0,0 6 0 15,0 0 56-15,0 3 6 0,0 1 2 0,0 2 0 16,4 7-46-16,-4 6-9 0,0 0-1 0,3 7-8 15,-3-1-20-15,0 4-10 0,0-1-2 0,0 1-1 16,0 2-15-16,0-2-2 0,-3-1-1 0,3 4 0 16,-4-10 23-16,4 0 5 0,-3-3 1 0,3-3 0 15,-4-3 10-15,4 0 1 0,0-3 1 0,-3-7 0 16,3 0-7-16,0 1-2 0,0-4 0 0,0-6 0 16,0 0 47-16,0 0 8 0,0 0 3 0,-4-6 0 15,1-7-39-15,-1 1 0 0,0-4-9 0,4-6 9 16,-3-3 28-16,-4-6 14 0,3-1 2 0,1-2 1 15,-1-7 5-15,1 3 1 0,-1 1 0 0,1-4 0 16,-1 3 21-16,4-2 5 0,-3 2 1 0,-1 0 0 0,4 4-26 0,0 3-6 16,0-1-1-16,0 4 0 0,0 6-21 0,4 3-5 0,-1 0-1 15,1 4 0-15,-4-1-2 0,7 4-1 0,0-1 0 16,-4 4 0-16,4 2 17 0,0 1 3 0,1-3 1 16,-5 2 0-16,4 7-36 15,4-6 0-15,-4 0 0 0,3 6 0 0,4 0 0 0,-3 0 0 0,3 6 0 0,4-6 0 16,-4 6 0-16,0 1 0 0,0 2 0 0,0-3 0 15,-3 1 0-15,-1 2-14 0,-3 4 1 0,1-1 0 16,-1-6-31-16,-4 10-5 0,1 0-2 16,-4-4 0-16,-4 7 41 0,1-3 10 0,-8 3 0 0,0-1 0 31,1 1-53-31,-8 0-9 0,1 3-2 0,-1 0 0 0,-3 0 0 0,-4 0 0 0,0 0 0 0,-3 0 0 16,3 0-32-16,4-4-6 0,-3 4-2 0</inkml:trace>
  <inkml:trace contextRef="#ctx0" brushRef="#br2" timeOffset="-206146.18">29976 10695 856 0,'0'0'38'0,"-8"0"8"0,8 0-37 15,0 0-9-15,0 0 0 0,-3-6 0 0,3 6 91 0,0 0 16 0,0 0 3 0,0 0 1 32,0 0-5-32,0 0-1 0,0 0 0 0,0 0 0 0,0-4-21 0,3-2-4 0,5 0 0 0,-1 3-1 15,-4-4-11-15,11 1-1 0,-3 0-1 0,6 0 0 16,-2-4-22-16,2 4-4 0,1-3 0 0,-8 2-1 15,8 1-27-15,3 0-4 0,-10-4-8 0,6 4 11 16,-2 6 3-16,-5-6 1 0,-3 0 0 0,4 6 0 16,-11 0 8-16,7 0 1 0,-7 0 1 0,3 6 0 15,4 0-8-15,0-3-1 0,-7 10-1 0,8-1 0 16,-5 4-15-16,-3-3-12 0,0 8 3 0,0 1 0 16,0 7-4-16,0 2-1 0,0 0 0 0,-3 7 0 15,3 0-2-15,-4-4-1 0,0 7 0 0,1-3 0 16,-4-1 1-16,3-6 1 0,-3 4 0 0,0-4 0 15,0 1-13-15,4-10-2 0,-4 6-1 0,0-3 0 16,3-3-81-16,-3 0-17 0,3-3-3 0</inkml:trace>
  <inkml:trace contextRef="#ctx0" brushRef="#br2" timeOffset="-205712.59">30028 11071 2101 0,'0'0'60'16,"0"0"12"-16,0 0-57 0,0 0-15 0,0 0 0 0,0-6 0 16,0 6 14-16,0-3 0 0,8-4 0 0,-1 4 0 0,-4-3-14 0,11 3 0 15,-3 0 0-15,3-7 0 0,4 4 0 0,3 0 9 0,3-4-1 0,1 1 0 16,0 0-8-16,-1-4 12 0,1 4-12 0,0-4 12 16,-4 4 0-16,0-4 0 0,4 1 0 0,-4-1 0 15,-3 4 21-15,-1-4 5 0,1 4 1 0,-4-1 0 16,0 1 15-16,-3 3 3 0,-4-1 1 0,0 1 0 15,-4 3-27-15,-3 3-6 0,0 0-1 0,0 0 0 16,0 0 14-16,0 0 2 0,0 0 1 0,4 9 0 31,-4 4-65-31,0 3-12 0,3 6-4 0,1-1 0 0,-4 5-27 0,4-4-5 0,3 3-2 16,-4-3 0-16,4-4 0 16,4 1 0-16,-1-6 0 0,4-4 0 0,1-3 30 0,2 1 7 0,-3-4 1 0,7-3 0 15,-3-3 47-15,0-4 9 16,3 1 3-16,-3-6 0 0,3-1 31 0,-4-3 6 0,1 1 2 0,0-4 0 15,-4 0-24-15,-4 3-5 0,1 1-1 0,-4-1 0 16,0 3 27-16,-7 4 5 0,0 0 0 0,-7-1 1 16,0 1 9-16,-4-1 2 0,1 4 0 0,-4 0 0 15,-4 0-76-15,-3 2 0 0,0 4-9 0,-4 4-1 16,0 2-59-16,1 3-12 0,-1 4-3 0,0 6 0 16,1-4-72-16,-1 7-16 0,4 3-2 0</inkml:trace>
  <inkml:trace contextRef="#ctx0" brushRef="#br2" timeOffset="-205146.81">30272 11864 2138 0,'-7'-22'44'0,"7"13"12"0,0-4-45 0,-4 4-11 0,1 0 0 0,3 2 0 16,-4-2 76-16,4-4 14 0,0 7 2 0,0 6 1 15,0 0-27-15,0 0-6 0,0 0 0 0,0 0-1 16,0 0-9-16,0 0-2 0,0 0 0 0,0 0 0 15,0 10-48-15,0 8 0 0,0-2-9 0,4 9 1 16,-4 3-39-16,0 7-7 0,0 3-2 0,0 2 0 16,0-5 8-16,0 2 0 0,-7-2 1 0,7-1 0 15,-4-2 3-15,1-1 0 0,-1-3 0 0,1-3 0 16,-1 0 36-16,4-3 8 0,-3 0 0 0,-1-6 0 16,4-3 0-16,-4 2 0 0,1-5 0 0,-1-7 0 15,1 3 0-15,-1 3 8 0,4-9-8 0,0 0 0 16,0 0 0-16,0 0 0 0,0 0 0 0,0 0 0 15,-3-9 0-15,-4 0 0 0,3-4 0 0,1 1-9 16,-1-1 58-16,1-3 12 0,-1 4 3 0,1-4 0 16,-1 0-8-16,1 4 0 0,3-1-1 0,-4 1 0 15,4 2-37-15,-3 4-7 0,3 6-2 0,0 0 0 16,0 0 44-16,0 0 9 0,0 0 2 0,0 0 0 0,0 0-52 16,0 0-12-16,-4 6 0 0,4 1 0 15,0 2-48-15,4 4-13 0,-1-1-3 0,1-2 0 0,3 2 52 0,-4 1 12 16,8-4 0-16,-4-3 0 15,3 4-42-15,1-4-6 0,3 0 0 0,0-6-1 0,-3 7 20 0,3-7 4 0,-4 0 1 0,5 0 0 32,-5 0-76-32,1-7-16 0,3 7-2 0</inkml:trace>
  <inkml:trace contextRef="#ctx0" brushRef="#br2" timeOffset="-204263.75">30434 14520 1409 0,'0'0'60'16,"0"0"-48"-1,0 0 98-15,0 0 20 0,0 0 4 0,0 0 1 16,0 0-34-16,0 0-6 0,0 0-2 0,0 0 0 15,0 0-29-15,0 0-7 0,0 0-1 0,4 3 0 16,-4 4-9-16,0 2-3 0,3 0 0 0,-3 7 0 16,4 3-35-16,-4 9-9 0,3 0 0 0,1 7 0 15,3 6 0-15,-4-1-11 0,4 7 3 0,-3 0 0 16,-1-3-60-16,-3-3-12 0,0 0-3 0,4 0 0 16,0-7 15-16,-4-3 4 0,3-2 0 0,1-1 0 15,-4-6-3-15,3 0 0 0,1 0 0 0,-4-7 0 16,0-2 5-16,0-4 1 0,0-2 0 0,0-7 0 0,0 0 29 0,0 0 5 0,0 0 2 0,0 0 0 31,-4-10-11-31,1-2-3 0,-4-1 0 0,3-3 0 0,-3 1 83 0,0-1 16 0,3 0 3 0,-3 4 1 16,0-4 88-16,0 4 19 0,0-1 3 0,0 1 1 15,0 2-75-15,4 1-16 0,-5 2-2 0,8 7-1 16,0 0-1-16,-3-3-1 0,3 3 0 0,0 0 0 16,0 0-79-16,0 0-8 0,0 0-6 0,0 0-1 15,0 0 15-15,0 0 0 0,0 0 0 0,0 0 0 16,0 0 0-16,7 3 0 0,4 1 0 0,-1-1 0 15,1 0 0-15,-1 3 0 16,4-3 0-16,-3 0 0 0,3 4 0 0,-3-4 0 0,-1 0 0 0,1 0 0 16,3 3-105-16,-3 1-19 0,-1-1-3 0</inkml:trace>
  <inkml:trace contextRef="#ctx0" brushRef="#br2" timeOffset="-203608.64">30575 15803 2012 0,'0'0'57'0,"0"0"12"0,0 0-55 16,0 6-14-16,4 0 0 0,-4 0 0 0,3 7 36 0,-3 0 5 0,4 2 1 0,-4 4 0 31,0 3-67-31,0 3-14 0,-4 0-2 0,1 0-1 0,-1 0-14 0,4 0-2 0,-10-3-1 16,6 3 0-16,1-6 47 0,-4 0 12 0,3 0 0 0,1-3 0 15,-1-4 0-15,4-3 0 0,-4 1 0 0,8-7 0 16,-4-3 49-16,0 0 12 0,0 0 3 0,0 0 0 15,0 0-52-15,0-6-12 0,0-4 0 0,0-2 0 16,0-4 0-16,4-3 0 0,-1-3 0 0,1-3 0 16,3 0 47-16,-7-3 6 0,3 0 2 0,1-4 0 15,-1 4 65-15,4 0 14 0,-3 0 2 0,-1 3 1 16,4 0-58-16,-3-1-12 0,3 8-3 0,-4-4 0 16,1 3-64-16,0 0 0 0,3 10-18 0,-4-4 4 15,-3 1 14-15,4 2 0 0,3 4 0 0,-4 0 0 16,1-1 23-16,-1 1 7 0,4 3 2 0,-3 3 0 15,3 0-32-15,0 0 0 0,4 0 0 0,-8 3 0 16,8 10-26-16,-1-7-11 0,1 10-3 0,-1-4 0 16,5 10-68-16,-5-3-15 0,4 9-2 0,-7 0-1 15,4 1 16-15,-8-1 3 0,1 3 1 0,3-3 0 16,-3-3 6-16,-1-3 2 0,4 0 0 0,-3-6 0 0,-1-3 124 16,1-4 25-16,-1 0 5 0,-3-6 0 0,7 1 22 0,-7-4 4 15,4-4 1-15,3-2 0 16,0-3-15-16,0-4-4 0,4-2 0 0,-4-4 0 0,3 0-4 0,-3 0-2 0,4-3 0 0,-4 0 0 15,0 0-5-15,4-3-1 0,-4 0 0 0,0 0 0 16,-4 3-22-16,4 3-5 0,0 0-1 0,-3 1 0 16,3-1 7-16,-4 3 1 0,1 4 0 0,-1-4 0 31,4 10-58-31,-3-7-11 0,3 7-3 0,-3-4 0 16,3 4-140-16,0-6-29 0,3 5-6 0</inkml:trace>
  <inkml:trace contextRef="#ctx0" brushRef="#br2" timeOffset="-201796.92">12809 12432 1337 0,'-7'-9'56'16,"0"2"-44"0,0-2 41-16,0-1 9 0,-3 1 2 0,-1-4 0 15,0 4 0-15,-3-3 0 0,0 2 0 0,-3-2 0 16,-1-1 0-16,0 4 0 0,1-1 0 0,-5 1 0 15,1 3 0-15,4-4 0 0,-5 4 0 0,-2 0 0 16,-1-1 0-16,4 1 0 0,-4 3 0 0,-3 0 0 16,3 0-103-16,1 0-20 0,-5 3-4 0,-2 0-1 15,2 3 52-15,-2 0 12 0,-1 0 0 0,0 3 0 16,-3 4 0-16,7-1 0 0,-1 7 0 0,-2-4 0 16,-5 7 19-16,12 0 6 0,-4 3 2 0,-4 0 0 15,7 0-19-15,-3 0-8 0,3 0 8 0,0 0-8 16,-3-1 8-16,7 5-8 0,3-1 8 0,-6 0-8 15,6 3 0-15,0 3 0 0,8-2 8 0,-4 2-8 16,3 0 0-16,1 1 0 0,3 2 0 0,-1 1 8 16,5-1-8-16,-1 1 0 0,1 2 0 0,3 1 0 0,0-1 0 0,0 4 0 15,3-3 0-15,-3 3 0 0,4-7 23 0,-1 1 2 0,1-1 1 0,3 1 0 16,0-4-26-16,0 0 0 0,4-3 0 0,-1-2 0 31,4-1-46-31,1 0-14 0,2 0-4 0,1 0 0 0,3-6 52 0,0 0 12 0,4-1 0 0,3 1 0 16,0-3 0-16,1-4 0 0,2-2 9 0,1 2-9 15,7-5 0-15,0-4 0 0,3 3-8 0,4-3 8 16,-4-9 0-16,1 3 0 0,-1-4 0 0,4-2 0 16,0-3 0-16,-4-1 0 0,4-3 0 0,3 1 0 15,-7-10 0-15,8 3 0 0,-1 0 0 0,-6 0 0 16,-1-7-17-16,-3 4 0 0,0 0 0 0,-4-6 0 16,0 3 17-16,-3-4 9 0,0 1-1 0,-1-3 0 15,-6 2 14-15,0-2 2 0,-4-1 1 0,0-2 0 16,-7 5 3-16,0-2 0 0,-3 2 0 0,-1-2 0 15,-6 3 13-15,-4-4 3 0,0 4 1 0,-4-4 0 16,-3 4 5-16,-3 3 1 0,-4-4 0 0,-4 4 0 16,0 0 1-16,1 0 0 0,-8-4 0 0,0 4 0 15,1 3-42-15,-5 3-10 0,1 0 0 0,-4 3 0 16,-3 4 0-16,0-1 0 0,0 3 9 0,-8 4-9 16,5 0 0-16,-1 2 0 0,0 4 0 0,0 3 0 15,4 0-56-15,3 3-7 0,4 4-1 0,0-1 0 16,6 3-4-16,1 1 0 0,4 2-1 0,-1 1 0 15,4 5-95-15,0 1-18 0,0 6-4 0</inkml:trace>
  <inkml:trace contextRef="#ctx0" brushRef="#br2" timeOffset="-201010.89">12636 14404 1094 0,'-21'-22'46'16,"4"0"-37"0,-1 3 147-16,-3 1 28 0,3 2 7 0,-3 0 1 15,3 1-81-15,-3 2-16 0,0 4-3 0,0-4-1 16,0 4-43-16,-4 2-9 0,0 1-2 0,1 0 0 16,-8 0 22-16,4-1 4 0,-8 1 1 0,1 0 0 15,0 3-52-15,0 3-12 0,-4 0 0 0,0 3 0 16,0 3 8-16,0 0 0 0,1 1-8 0,-8-1 12 15,0 3-12-15,4 1 0 0,-4 2-12 0,3 4 12 16,1 0 0-16,3 6-8 0,0 0 8 0,1 3 0 16,2 0 0-16,1 3-12 0,0-3 12 0,-1 3-10 0,5 0 10 15,-1 4-10-15,0-1 10 0,4 0-10 0,3 7 10 16,4-3-12-16,4 5 12 0,-1-2-12 0,7 3 3 0,8 0 0 0,-1-1 0 16,4 1 0-16,7 0-3 0,7 3-1 0,4 0 0 0,3 3 0 31,4-3-11-31,7 3-1 0,3 0-1 0,4 0 0 15,-4-3-30-15,0-1-7 0,4-2-1 0,0 3 0 0,3-6 52 0,1-4 12 0,2 1 0 0,5-1 0 16,-4-6 0-16,3 1 0 0,0-1-10 0,4-3 10 16,-3-3 0-16,6-6 0 0,1 2 0 0,3-5 0 15,-4-4 0-15,-3-2 0 0,3-4 0 0,4-3 0 16,-7-3 0-16,4-4 0 0,-1-2 0 0,1-7 0 16,-4 1 0-16,-4-1-14 0,-3-3 2 0,3 0 0 15,-6-3 12-15,-5 3 16 0,5-2-3 0,-5-5-1 16,-2 1 24-16,-1 0 5 0,0-3 1 0,-3-3 0 15,-4 2-10-15,-3-5-3 0,0 3 0 0,-1-4 0 16,-6-2-5-16,0-1 0 0,-4 0-1 0,0-6 0 16,-4 4 9-16,-6-4 1 0,3 0 1 0,-7-3 0 15,0 3-12-15,0 0-2 0,0-3-1 0,-7 0 0 16,-4 3 7-16,4 0 2 0,-3 0 0 0,-4 3 0 16,-4 4 0-16,0 2 0 0,-6 4 0 0,6 0 0 15,-7 2 20-15,-3 4 4 0,3-3 0 0,-6 3 1 16,2 0-62-16,-2 6-13 0,-1-3-2 0,-3 0-1 15,-1 10-4-15,1-1-1 0,0 4 0 0,0-1 0 16,3 4-14-16,-3 3-2 0,-1 3-1 0,4 0 0 16,4 0-34-16,7 3-7 0,0 0-2 0</inkml:trace>
  <inkml:trace contextRef="#ctx0" brushRef="#br2" timeOffset="-200196.72">19530 12212 1409 0,'0'0'60'0,"0"0"-48"16,0 0 99-16,0 0 20 0,0 0 4 0,0 0 1 15,0 0-48-15,0 0-10 0,0 0-2 0,0 0 0 16,0 0-25-16,0 0-6 0,0 0-1 0,0 0 0 16,0 7-28-16,3 2-7 0,-3 1-1 0,4 5 0 15,-1 4-38-15,1 6-8 0,3 6-2 0,-4 1 0 16,5-1 13-16,-5 7 3 0,1-4 0 0,-4 7 0 16,0-3-23-16,-4-1-4 0,1 4-1 0,-1-3 0 15,0-1 11-15,1-2 1 0,-1-4 1 0,1-3 0 16,-4-6 39-16,3 0 0 0,4-3 0 0,-3-3 0 15,-1-4 44-15,4-2 16 0,-3-4 3 0,3 0 1 16,0 4-52-16,0-10-12 0,0 0 0 0,0 0 0 16,0 3 54-16,0-3 8 0,3 3 2 0,1-3 0 15,3 6-52-15,0-6-12 0,0-6 0 0,4 6 0 16,-1 0 0-16,4-3 0 0,0 0 0 0,4 0 0 0,0-4 0 16,3 7 0-16,-4-6 0 0,5 6 0 0,-1-6 0 15,3-1 9-15,-2-2-9 0,2-4 8 16,-3 7-163-16,1-3-33 0,-5-4-6 0</inkml:trace>
  <inkml:trace contextRef="#ctx0" brushRef="#br2" timeOffset="-199177.76">20031 12736 1337 0,'0'0'56'0,"0"0"-44"16,0 0 92-16,0 6 20 0,-7 1 3 0,7-1 1 16,0-6-103-16,7 3-25 0,-7 3 0 0,0 1 0 15,3-1 0-15,4-6 0 0,-7 6 0 0,7-6 0 16,4 0 0-16,-4 3 0 0,4-3 0 0,3-3 0 15,-4 0 56-15,1 0 7 0,-1-3 1 0,5-1 0 16,2 4 0-16,-3-9 0 0,0 5 0 0,1-5 0 16,-5-4 0-16,4 4 0 0,-3-4 0 0,3 0 0 15,-7 1 0-15,4-1 0 0,-4-3 0 0,3 0 0 16,-3 4-64-16,-7-4-8 0,7 3-4 0,-3 0-1 16,-8 1 36-16,8 2 7 0,-4 1 2 0,-4 2 0 15,4 1-20-15,-3-1-4 0,-1 4-8 0,1 0 12 16,-4 3-12-16,3-4 0 0,-6 4 0 0,2 3 0 15,-6 0 0-15,4 0 0 0,-4 0 0 0,0 3 0 16,3 1 0-16,-3-1 0 0,3 3-13 0,-6 0 4 16,10 1 9-16,0 2 0 0,-4 3 0 0,4-2 0 15,-4 2-28-15,11 4-3 0,-7-3-1 0,7 2 0 16,-7 4 32-16,7-3 0 0,7 3-8 0,-7-1 8 16,0 1 8-16,7 0 5 0,4 0 1 0,-4 0 0 15,4 3-62-15,3-7-13 0,0 4-3 0,0-3 0 0,4 0 52 0,-1-4 12 16,-3 4 0-16,4-4 0 15,0 4-105-15,-1-10-19 0,4 7-3 0,-3-7-1 16,3 3 0-16,-3-2 0 0,-1-7 0 0,5 6 0 16,-1-6 0-16,-4-6 0 0,8 6 0 0,-4-7 0 15,0 7 52-15,1-9 9 0,2 3 3 0,-3-7 0 0,-3 7 0 16,0-3 0-16,-1-4 0 0,-2 7 0 0,-1-4 64 0,-7-2 8 0,0 6 4 0,-4-4 0 16,1 7 184-16,-1-3 36 0,-3 6 7 0,0 0 1 15,0-10-88-15,-3 4-17 0,-1 0-4 0,1-4-1 16,-4 1-26-16,3 3-6 0,-3-4-1 0,0 1 0 15,0 3-37-15,0 2-8 0,0-2-2 0,0 3 0 16,0 0-4-16,0 0-1 0,3 3 0 0,-3-3 0 16,7 3-36-16,-7 3-9 0,4 0 0 0,-5 0 0 15,1 3 0-15,4 1 0 0,-1-1 0 0,1 3 0 16,-1 1-8-16,4-4-4 0,-3 3-1 0,6 1 0 16,-3-4-22-16,4 3-4 0,-1-2-1 0,4-1 0 15,0-3 11-15,4 0 1 0,0 0 1 0,-1-3 0 16,4-3 17-16,0 0 10 0,1 0-12 0,2-3 12 15,1-4 11-15,-4 1 9 0,4-1 1 0,-1 1 1 16,4-3-22-16,-3-1 0 0,0 0 0 0,3 1 0 16,-7-1 0-16,4 1 0 0,-1-1 0 0,-3 1 0 15,-3 2 20-15,0 1-1 0,-4 0 0 0,0 2 0 16,0 4-9-16,-4 0-2 0,-3 3 0 0,0 0 0 0,0 0-8 0,0 0 8 16,4 0-8-16,-4 0 8 15,3 0-8-15,4 3-17 0,-3 0 4 0,-1 0 1 0,4 1-6 0,0 2-1 16,1 0 0-16,-1-3 0 0,3 3 19 0,-3-2 0 0,7-1 0 0,-3-3 0 31,3 0-55-31,0 0-7 0,0 0-2 0,0-3 0 0,0-1 52 0,-3 1 12 0,3 0 0 0,-3 0 0 16,-1 0 0-16,-3 3 0 0,0-3 0 0,1 6 0 15,-1 0 0-15,0 3 0 0,0 1 0 0,0 2 0 16,0 0 0-16,0 7 0 0,0 0 0 0,0-1 0 31,-7-2-54-31,11 3-8 0,-4-1-2 0,0-2 0 16,0-1-51-16,0 1-10 0,3-4-3 0,-3-2 0 0,4-1 103 0,0-3 25 0,-4-3 0 0,7 0 0 15,0-3 46-15,-4 0 14 0,5 0 4 0,2-4 0 16,-3-2 0-16,4 0 0 0,0-4 0 0,-1 0 0 16,8 1 17-16,-7-4 4 0,6 1 1 0,1-1 0 15,-4 3-35-15,-7-2-7 0,11 2-2 0,-7 1 0 16,-1 2-2-16,-3 1 0 0,0 3 0 0,1-1 0 16,-5 7-23-16,-3 0-5 0,4 0 0 0,-4 7-1 15,0-1-11-15,0 6 0 0,0 1 0 0,0-1 0 16,-3 4-57-16,-1 3-14 0,-3 0-2 0,4 0-1 15,-1-1-10-15,1 4-1 0,-4-3-1 0</inkml:trace>
  <inkml:trace contextRef="#ctx0" brushRef="#br2" timeOffset="-198591.29">19438 10902 1094 0,'0'0'46'15,"0"0"-37"-15,0 0 95 16,0 0 20-16,0 0 3 0,0 0 1 15,0 0-59-15,0 0-11 0,0 0-2 0,0 0-1 16,0 0-7-16,4 6 0 0,-1-3-1 0,4-3 0 0,4 3 14 0,3-6 3 0,3 3 1 0,5-3 0 16,2-3-32-16,5 0-6 0,2-4-2 0,1-2 0 15,0-1-5-15,0 0 0 0,3 1-1 0,-3-1 0 16,-1 1-34-16,-2-4-6 0,-1 4-2 0,-3-1 0 16,-1 4-101-1,-3-4-20-15,-3 4-4 0</inkml:trace>
  <inkml:trace contextRef="#ctx0" brushRef="#br2" timeOffset="-198212.87">19763 10914 1824 0,'0'0'76'16,"0"7"-60"-1,0-1 63-15,0 3 13 0,3-2 2 0,1 5 1 16,-1 1-62-16,1 2-12 0,3 4-2 0,0 3-1 15,0-3-10-15,3 6-8 0,-2-3 12 0,2 3-12 16,-3 0 0-16,4 0 0 0,-4-3 0 0,0 3 0 16,3 0 0-16,-2-3 0 0,-1 0 0 0,0-3 0 15,-4 0 13-15,1-7-4 0,-1 4-1 0,-3-7 0 16,4 1-8-16,-4-4 0 0,0 0 0 0,-4-2 0 16,4-4-17-16,0 0-6 0,-7 3-1 0,0-6 0 15,0-1-57-15,0-2-12 0,-4 0-3 0,4 0 0 16,0-4 20-16,0 1 4 0,0-4 1 0,4 4 0 0,-4-1 108 0,7 1 22 0,-4-4 4 0,1 1 1 15,3-1 36-15,0 4 7 0,3-4 1 0,-3 1 1 16,4 2-41-16,-4 1-8 16,3-3-1-16,4 2-1 0,-3 1-26 0,3 2-6 15,-4-2-1-15,8 3 0 0,-4 3-36 16,4-4-7-16,-4 1-2 0,0 3 0 16,7 0-19-16,3 0-4 0,-6 0-1 0,3-1 0 15,7 1-118-15,-3 0-24 0,3 0-5 0</inkml:trace>
  <inkml:trace contextRef="#ctx0" brushRef="#br2" timeOffset="-197692.26">20355 11059 1337 0,'0'0'28'0,"0"0"6"15,0 0-34-15,0 0 0 0,0 0 0 0,0 0 0 16,0 3 160-16,11 0 26 0,-11 0 5 0,7 3 1 15,-4-3-103-15,5 4-20 0,-1-1-4 0,-4 3-1 16,4-2-51-16,0 2-13 0,-7-3 0 0,7 4 0 16,-7-1 54-16,0 0 8 0,0 1 2 0,0-1 0 15,0 1-52-15,0-4-12 0,-7 0 0 0,7 1 0 16,0-7 0-16,0 3 0 0,0-3 0 0,0 0 0 16,0 0 0-16,0 0 0 0,0 0 0 0,0 0 0 15,0 0 0-15,0 0 0 0,0 0-12 0,0 0 12 16,0 0 0-16,0 0 0 0,0-7 8 0,0 1-8 15,7 0 0-15,-3 0 0 0,3 2 0 0,0-2 0 0,0 3 0 16,0 0 0-16,4 3 0 0,-1-3 0 0,1 3 0 0,-1 0-15 0,1 0 2 0,3 0 0 16,0 0 13-16,-3 0 10 15,3 0-2-15,0-3 0 0,0 3-8 0,0-4 0 0,0 4 0 0,0-6 0 32,1 3 0-32,-1-3 0 0,0 3 0 0,0-4 8 0,-4 1-8 0,8 3 0 0,-11-3 0 0,4-1 0 15,-4 1 0-15,3 3 0 0,-3 0 0 0,4 0 0 16,-4 0 0-16,4 3 0 0,-4 3-12 0,3-3 12 15,-3 3-39-15,0 3 0 0,4 0 0 16,0-2 0-16,-1 2 2 0,4 0 0 16,-3-3 0-16,3 0 0 0,0 1 10 0,4-1 3 0,-1-3 0 0,1 0 0 15,0 0 3 1,3-3 1-16,0 3 0 0,0-7 0 0,0 4 36 0,0-3 7 0,1 3 1 0,-5-4 1 16,4 1 1-16,-3 0 0 0,0 3 0 0,-1 0 0 15,1 3 6-15,-4 0 0 0,0 6 1 0,0 0 0 16,-3 0-58-16,-1 4-12 0,1-4-3 0</inkml:trace>
  <inkml:trace contextRef="#ctx0" brushRef="#br2" timeOffset="-189395.8">30618 13539 1422 0,'0'0'63'0,"0"0"13"0,0 0-61 0,0 0-15 0,0 0 0 0,0 0 0 31,0 0 60-31,0 0 10 0,0 0 2 0,0 0 0 16,0 0 19-16,0 0 4 0,0 0 1 0,0 0 0 0,0 0-42 0,0 0-8 0,0 0-2 0,0 0 0 16,0 0-9-16,0 0-3 15,0 0 0-15,7 0 0 0,-4 3-9 0,8-3-3 0,-4 3 0 0,3-3 0 16,1 3 10-16,3 0 2 0,4-3 0 0,-4 0 0 15,7 7-24-15,-3-7-8 0,3 6 0 0,0-3 9 16,0 0-9-16,0 0 10 0,0-3-10 0,1 7 10 16,-1-7-10-16,0 0 0 0,4 0 0 0,-4 3 8 15,0-3-8-15,0 0 0 0,0 0 0 0,1-3 8 16,-1 3-8-16,0 0 0 0,0-4 0 0,-3 1 0 16,3 3 0-16,-7-3 0 0,4 0 0 0,-8 3 0 15,1-3-23-15,-1 3-6 0,-3-6-2 0,-3 6 0 16,3 0-12-16,-7 0-2 0,0 0-1 0,0 0 0 15,0 0-14-15,0 0-2 0,0 0-1 0,0-7 0 16,0 7 6-16,0-6 1 0,0 0 0 0,-4-4 0 16,4 4 38-16,0 0 8 0,-3 0 2 0,-1-1 0 15,1-2 31-15,-4 3 6 0,7 6 2 0,0-7 0 16,-4-2 57-16,-3 3 11 0,4-1 2 0,-4 4 1 16,7 3-34-16,-4-6-8 0,4 6 0 0,0 0-1 15,-7-6-26-15,4 3-5 0,3 3 0 0,0 0-1 16,-8-4 8-16,8 4 1 0,0 0 1 0,0 0 0 15,0 0-29-15,0 0-8 0,0 0 0 0,0 0 0 16,0 0 0-16,0 0 0 0,0 0 0 0,0 0 0 16,0 0 0-16,4 4 0 0,0 2 0 0,3 0 0 0,0 0-16 15,0 1-5-15,3-1-1 0,-6 3 0 0,10-2 9 16,-11-1 1-16,12-6 1 0,-5 9 0 0,-3-2 11 0,0-1 0 0,-3 0 0 0,3-6 0 16,-4 9 0-16,1-2 0 0,-4-1 0 0,3 0 0 15,-3 1 0-15,0 2-10 0,0-3 10 0,-3 1 0 16,-1-1-23-16,1 3 3 0,-4 1 0 0,0-1 0 31,-4 0-16-31,8 1-4 0,-4-1 0 0,-8 4 0 0,12-4-96 16,-4 4-19-16,0-4-4 0</inkml:trace>
  <inkml:trace contextRef="#ctx0" brushRef="#br2" timeOffset="-188210.87">31418 13335 1496 0,'0'0'42'0,"0"0"10"16,0 0-41-16,0 0-11 0,0 0 0 0,0 0 0 15,0 0 90-15,0 0 16 0,0 0 3 0,0 0 1 16,0 0-21-16,0 0-4 0,0 0-1 0,0 0 0 15,0 0-22-15,0 0-5 0,0 0-1 0,0 0 0 16,0 3-14-16,11 0-3 0,-7 3-1 0,-1 1 0 16,4 2-22-16,-3-3-5 0,3 4-1 0,-7-1 0 0,7 4-10 0,3-1 0 0,-3 1 0 15,0 3 0 1,0-4 0-16,-3 1-11 0,3-4 3 0,-7 4 0 16,7-1 8-16,-3-2 0 0,-4 2 0 0,0-3 0 0,7-2 0 0,-7-1 0 0,0 0 0 15,7 1 0-15,-7-7 0 0,0 0 0 0,0 0 0 0,0 0 0 31,0 0 0-31,0 0 11 0,0 0-3 0,0 0 0 16,0 0-8-16,0 0-11 0,0 0 3 0,0 0 0 0,0 0 8 0,0 0 0 0,-7-13 0 0,7 7 0 16,0-4 0-16,0-2 0 0,0-1 0 0,0 4 0 15,0-4 14-15,0-2 5 0,0-1 1 0,0 3 0 16,0 1 25-16,0-1 6 0,0 1 1 0,0-1 0 16,0 4-23-16,0-4-4 0,7 4-1 0,-7-1 0 15,3 1 7-15,1 3 1 0,-1 0 0 0,4-1 0 16,-3 1-32-16,-1 3 0 0,5-3 0 0,-5 2 0 15,4 1 0-15,-3 0 0 0,3 0 0 0,0 0 0 16,0 3-20-16,0 0-9 0,0 3-3 0,0-3 0 16,0 6 20-16,4-3 3 0,-4 7 1 0,7-4 0 15,-11 0-7-15,4 1-1 0,0 2 0 0,0 0 0 16,1-2-32-16,-5 2-8 0,4 1 0 0,-7-1-1 16,4 0 8-16,-1-2 1 0,-3 2 1 0,0-3 0 15,0 1 30-15,0-1 5 0,0-6 2 0,-3 3 0 16,3-3 10-16,0 0 0 0,0 0 0 0,0 0 0 15,0 0 0-15,0 0-8 0,0 0 0 0,0 0 0 16,0 0 8-16,0 0 0 0,0 0 0 0,0 0 0 16,0 0 0-16,0-6 8 0,0-1-8 0,0-2 11 15,3 0 31-15,1-1 6 0,-1-2 2 0,1 2 0 16,-1-2 3-16,1-1 1 0,6 1 0 0,-6-1 0 16,-1 4-22-16,1-4-5 0,3 4-1 0,-3 3 0 0,-1-4-8 0,1 4-2 15,-4 3 0-15,10-4 0 0,-10 7-7 0,4 0-1 16,-1-3-8-16,4 3 12 0,0 0-12 0,-3 0 11 0,3 3-11 0,0-3 10 15,0 7-10-15,-3-4 0 0,3 3 0 0,-7-3-11 16,10 4 3-16,-10 2 0 0,7-3 0 0,0 4 0 16,-7-1-10-16,4 0-2 0,-4 4 0 0,0-4 0 15,0 4 6-15,3-1 1 0,-3-2 0 0,0 2 0 32,0 1-27-32,0-1-6 0,0-2-1 0,0 2 0 0,0-2-116 0,0-1-23 15,0 4-5-15</inkml:trace>
  <inkml:trace contextRef="#ctx0" brushRef="#br2" timeOffset="-187739.02">32099 13376 1496 0,'0'0'42'0,"0"0"10"16,0 0-41-16,0 0-11 0,0 0 0 0,0 0 0 0,0 0 132 15,0 0 24-15,0 0 4 0,0 0 2 16,0 0-53-16,0 0-10 0,0 0-3 0,0 0 0 0,-3-3-25 16,3 3-6-16,-4-7-1 0,4 7 0 15,-7-3-9-15,7 3-3 0,0 0 0 0,-7-3 0 0,0 3-32 0,7 0-6 0,-3-6-2 0,3 6 0 16,-11 0-12-16,7 0 0 0,4 0 0 0,-7 3 0 15,0 0 0-15,0 3-10 0,4-3 2 0,-1 4 0 32,1 2-39-32,-1-3-7 0,4 4-2 0,-3-1 0 15,6 1 20-15,-3-4 3 0,4 3 1 0,-1 1 0 16,4-4-10-16,-3 0-2 0,3 1 0 0,0-4 0 0,0 0 36 0,-4 0 8 0,5-3 0 0,-1 3 0 16,-4-3 10-16,4-3 4 0,-3 3 1 0,-4 0 0 15,7-3 11-15,-4-3 2 0,1 2 1 0,-1 1 0 16,1-3-13-16,-1 0-4 0,1-1 0 0,-4 1 0 15,0 0 7-15,0 0 1 0,0 6 0 0,0-7 0 16,-4 1-20-16,1-3 0 0,-1-1 0 0,-3 4 0 16,4-3 0-16,-4 2-9 0,3 1 1 0,-3 0 0 15,4-1-13-15,3 7-3 0,-7-3 0 0,7 3 0 16,-4-3-32-16,4 3-6 0,0 0-2 0</inkml:trace>
  <inkml:trace contextRef="#ctx0" brushRef="#br2" timeOffset="-186594.59">32336 13322 2169 0,'0'0'45'0,"0"0"11"0,0 0-45 15,0 0-11-15,0 0 0 0,0 0 0 0,0 0 97 0,0 0 18 0,-4-3 3 0,1 0 1 16,-1 0-75-16,-3 0-16 0,3 3-2 0,-3 0-1 16,0 0-13-16,0 3-4 0,-3 0 0 0,-1 3 0 15,1 1-8-15,-1 2-11 0,0 0 3 0,4 1 0 31,-3 2-16-31,-1 1-4 0,4 3 0 0,0-1 0 0,0-2-30 0,3 3-6 0,1-1-2 0,3 1 0 16,0-7-19-16,3-2-4 0,-3-1-1 0,8 3 0 16,-1-9 45-16,0 7 9 0,0-7 1 0,3 6 1 15,-3-6 34-15,4-6 0 0,-4 6 0 0,4-7 0 16,-4 4 11-16,7-9 9 0,-4 5 1 0,1-5 1 16,-1-4-2-16,1 0 0 0,3 1 0 0,-3-4 0 15,-1 0 3-15,-3 0 0 0,0 0 0 0,0-2 0 16,1 2 3-16,-1-3 1 0,-4 3 0 0,4-3 0 15,-3 0 20-15,-1-3 4 0,1 0 1 0,-4 0 0 16,0 0 17-16,0 3 4 0,0 0 1 0,-4-3 0 16,4-3-2-16,4 2 0 0,-11 5 0 0,7-1 0 15,0 9-14-15,-4 4-3 0,1-1-1 0,-1 4 0 16,-3 0-11-16,7-1-3 0,-3 1 0 0,3 6 0 16,0 0-26-16,0 0-6 0,0 0 0 0,0 0-8 15,0 0 0-15,0 0 0 0,0 0 0 0,0 0-9 16,-4 6-15-16,0 4-4 0,-3 2 0 0,7 4 0 0,0 3 4 0,0 6 0 0,-3 3 0 0,3 3 0 31,0-2-16-31,3 2-4 0,-3 0 0 0,4 1 0 0,-1-4 20 0,1-3 3 0,0 0 1 0,3 0 0 16,0 0 6-16,3-3 2 0,-3-3 0 0,4 0 0 31,-1-3-26-31,1-4-5 0,0-2-1 0,-1-1 0 16,1 0-12-16,3-6-2 0,-4 4-1 0,5-7 0 0,-5 0 35 0,1 0 8 0,3-3 0 0,-4-4 1 15,1 1 15-15,0 0 16 0,-1 0-3 0,1-4-1 16,-1 1 24-16,-3-1 5 0,4 1 1 0,0-4 0 15,-4 4-14-15,-4-4-4 0,4 1 0 0,-3-1 0 16,-1 1 28-16,-3-1 4 0,4 1 2 0,-4-1 0 16,-4 1-10-16,4-1-1 0,-3-3-1 0,-1 4 0 15,1 2-24-15,-4-2-5 0,0 2-1 0,-4 1 0 16,4 3 0-16,-4 0 0 0,4-1 0 0,-3 4 0 16,-1 3-16-16,4 0 0 0,4 0 0 0,-4 3 0 15,-1 0 0-15,5 4 0 0,-4 2 0 0,3 0-9 16,1 1-10-16,-4 2-1 0,3 4-1 0,-3 0 0 15,7-1-15-15,-3 1-2 0,3 3-1 0,0 0 0 16,3-4 12-16,-3 4 3 0,4 0 0 0,-1-3 0 16,4-1-13-16,0-2-3 0,0 0 0 0,0-1 0 15,4 1-10-15,0-4-2 0,-1-3-1 0,1 1 0 16,-1-1-21-16,4-6-4 0,1 3-1 0,-1-6 0 16,-4 3 47-16,8-6 10 0,-4 2 2 0,4-2 0 15,-4 0 20-15,3-7 15 0,1 1-3 0,0-1 0 0,-1-2 24 0,-3-1 5 16,4 0 1-16,-4 1 0 0,0-1-19 0,0-3-4 0,1 0-1 15,-5-3 0-15,-3 0 34 0,0-3 6 16,4 0 2-16,-8 0 0 0,4-3 0 0,-3 0 0 0,-1-1 0 16,1-5 0-16,-1 6-19 0,-3 0-3 0,0-1-1 0,0 4 0 15,0 3-8-15,0 3-1 0,-3 1-1 0,-1 2 0 16,1 3-1-16,3 4 0 16,-4 0 0-16,4-1 0 0,0 10 2 0,-3-3 1 0,3 3 0 0,0 0 0 15,0 0-29-15,0 0 0 0,0 0 0 0,-7 3 0 16,3 7-23-1,1-1-4-15,-1 4-1 0,1 5 0 0,-1 4 12 0,1 3 3 0,-1 4 0 0,1 2 0 16,3 3-3-16,0 1 0 0,0-1 0 0,3 1 0 16,1-1 16-16,3-2-9 0,-4-4 9 0,8 0-8 15,-4-3-20-15,3 0-3 0,1-3-1 0,0-3 0 16,-1 0 0-16,1 0 0 0,-1-4 0 0,4-2 0 16,-3 0-121-16,0-1-25 0,3-3-5 0</inkml:trace>
  <inkml:trace contextRef="#ctx0" brushRef="#br2" timeOffset="-186110.8">31655 13796 1335 0,'0'0'29'0,"0"0"7"0,0 0 0 0,0 0 2 0,0 0-30 16,-4 3-8-16,4-3 0 0,-7 3 0 0,0 0 78 0,7-3 14 0,-3 3 4 0,3-3 0 15,-4 4 0-15,1 2 0 0,3-6 0 0,0 3 0 16,0 3-48-16,0-6-10 0,0 7-2 0,7-4 0 16,0 3 5-16,0 0 1 0,3-3 0 0,4 4 0 15,4-4 22-15,0 0 5 0,3 0 1 0,4 0 0 16,3 0-11-16,4 0-3 0,3-3 0 0,7 4 0 16,4-4-28-16,3-4-7 0,1 1-1 0,6-3 0 15,4 0 10-15,0-4 2 0,4 4 0 0,-1-3 0 16,4-1-58-16,4 4-11 0,-8-3-3 0,4-1 0 0,-3 4 23 0,-1 0 4 15,8-1 1-15,-11 1 0 0,0 0 12 0,-7 0-9 16,0 2 9-16,-4-2-8 16,-3 3-26-16,0 0-5 0,-4 3-1 0,-3-3 0 0,3 3 16 0,-3-3 4 15,-4 6 0-15,-3-3 0 16,-4-3-93-16,0-1-19 0,-3 1-3 0</inkml:trace>
  <inkml:trace contextRef="#ctx0" brushRef="#br2" timeOffset="-167958.45">3175 12241 1267 0,'0'0'56'0,"0"0"12"16,0 0-55-16,0 0-13 0,0 0 0 0,0 0 0 16,0 0 97-16,0 0 17 0,0 0 3 0,0 0 1 15,0 0-35-15,0 0-7 0,0 0-2 0,0 0 0 16,0 0-8-16,0 0-2 0,0 0 0 0,0 0 0 15,0 6-51-15,0 3-13 0,4 4 0 0,-4-1 0 16,7 10 0-16,-7 0 0 0,3 3 0 0,1-3 0 16,-4 7 0-16,7-1 0 0,-7 0 0 0,3 6 0 15,-3-5 0-15,0-1 0 0,0 3 0 0,0 1 0 0,0-4 0 0,-3-3 0 0,3 0 0 16,0 0 0 0,0-3-102-16,0-3-23 0,0-3-5 0,0-1-1 15,0-2-98-15,0-4-20 0</inkml:trace>
  <inkml:trace contextRef="#ctx0" brushRef="#br2" timeOffset="-167422.71">3238 12303 1497 0,'-3'-9'66'0,"3"-4"14"0,0 1-64 0,-7 2-16 0,7-2 0 0,0 6 0 15,-4-1 55-15,4-2 7 0,0 9 2 0,4-6 0 16,-4-1-52-16,0 7-12 0,7-6 0 0,-7 6 0 15,11-6 0-15,-1 3 0 0,-3-4 0 0,11 7 0 16,3-6 0-16,-3 3 0 0,6-3 0 0,8 0 0 16,0 2 35-16,-4-2 4 0,4 0 1 0,3-4 0 15,0 1-19-15,-3 3-3 0,3-4-1 0,1 1 0 16,-1 3-9-16,0-4-8 0,-10 4 12 0,7 0-12 16,-4 3 20-16,-3-1-2 0,-1 1-1 0,5 0 0 15,-15 3 13-15,-4-3 2 0,4 3 1 0,-3 0 0 16,-1 3 9-16,1-3 2 0,-7 3 0 0,3-3 0 15,-4 3-26-15,1 4-5 0,-1-7-1 0,1 12 0 16,-4-5-4-16,3 2 0 0,-3 4-8 0,7 8 12 16,-7-8-12-16,0 9 0 0,4 0-12 0,3 9 12 0,-7-3 11 15,3 1 9-15,1 8 1 0,7-2 1 0,-11-1-22 16,7-2 0-16,-7 2 0 0,3 4 0 16,4-4-47-16,-3 1-13 0,-4-1-4 0,7-2 0 0,-7-4 52 0,0 0 12 0,0-3 0 15,0-3 0 1,0-3-54-16,0 0-8 0,0 0-2 0,0-7 0 0,-7 1 52 0,7-4 12 0,-4-3 0 0,4 1 0 15,-10-1 0-15,3-3 0 0,0 0 0 0,-4-3 0 16,0 0 48-16,-10 0 13 0,0 0 3 16,3-3 0-16,-13 0-52 0,6 0-12 0,-7 0 0 0,4-4 0 15,-11 4 54-15,4-3 8 0,0 0 2 0,-8 2 0 16,1 1-64-16,-4-3-13 0,0 3-3 0,0 0 0 16,8 3 26-16,-5-3 5 0,8 3 1 0,7-3 0 15,-4 3-16-15,7 0 0 0,4 3 0 0,7-3 0 16,0 0 0-16,3 0 0 0,4 0 0 0,4 0 0 15,3 0-48-15,0 0-13 0,0 0-3 0</inkml:trace>
  <inkml:trace contextRef="#ctx0" brushRef="#br2" timeOffset="-167177.53">3390 12206 1789 0,'-10'-9'37'0,"10"9"9"16,-4-3-37-16,4 3-9 0,0 0 0 0,0 0 0 16,0 0 68-16,0 0 12 0,0 0 3 0,0 0 0 15,0 0-75-15,-3 3-8 0,3 3-14 0,0 0 3 16,3 7 34-16,8-1 6 0,-1 4 2 0,1 0 0 16,-1 6-50-16,8 0-9 0,3 6-3 0,0-6 0 0,1 6 56 0,2-9 11 0,1 9 3 0,-4-6 0 15,-3-3-39-15,3 3 0 0,0-7-12 0,0 1 4 31,4 0-172-31,-7-4-35 0</inkml:trace>
  <inkml:trace contextRef="#ctx0" brushRef="#br2" timeOffset="-166958.18">3792 12197 2063 0,'0'0'87'15,"0"0"-70"1,0 0 90-16,0 0 17 0,0 0 4 0,0 0 1 16,0 0-52-16,0 0-10 0,0 0-3 0,0 0 0 15,0 9-51-15,-7 4-13 0,4-1 0 0,-8 4 0 16,8 6 0-16,-1 3 0 0,-3-3 0 0,-3 12 0 16,2-12-48-16,-2 13-13 0,3-7-3 0,-4 0 0 15,4 0-23-15,-3 4-5 0,3-1 0 0</inkml:trace>
  <inkml:trace contextRef="#ctx0" brushRef="#br2" timeOffset="-166491.39">5450 12247 1855 0,'0'0'52'0,"0"0"12"16,0 0-51-16,0 0-13 0,0 0 0 0,0 0 0 15,0 0 84-15,0 0 15 0,0 0 2 0,0 0 1 16,0 0-25-16,0 0-5 0,0 6 0 0,0 0-1 15,7 7-34-15,-7 3-6 0,0 3-2 0,4 2 0 16,0 11-29-16,-1 2-8 0,4 4-1 0,-7 6 0 16,7-3-7-16,-3 2-2 0,3 1 0 0,-7 3 0 15,0-6 18-15,0-3 0 0,0-4 0 0,3 1 0 16,-3-4-55-16,7-3-7 0,-7-3-2 0</inkml:trace>
  <inkml:trace contextRef="#ctx0" brushRef="#br2" timeOffset="-166009.9">5468 12319 2023 0,'0'-12'89'0,"0"-1"19"0,0 4-86 0,0-4-22 0,0 4 0 16,4-1 0-16,-1 1 24 0,1 3 1 0,-1-4 0 0,8 4 0 15,-1 0-13-15,-3-1-4 0,4 1 0 0,7 0 0 16,-8-1-8-16,8 4 0 0,-1-3 0 0,1 3 0 15,0 0 0-15,6 0 0 0,-6 0 0 0,3-4 0 16,0 4 0-16,1 0 0 0,-1-3 0 0,3 3 0 16,-2-1 0-16,2-2 16 0,1 3 0 0,-7-3-1 15,-1 3 4-15,4 0 1 0,-6 3 0 0,2-4 0 16,-3 4-20-16,0 0 0 0,-3 4 0 0,0-1 0 16,-1 3 15-16,-3 3-1 0,0 1 0 0,4 5 0 15,-4 1-6-15,0 6-8 0,4 0 11 0,-8 3-11 16,1 3 0-16,3 4 0 0,-4 2-12 0,1 1 3 15,3-1-9-15,0 4-2 0,-7 2 0 0,3-2 0 16,1 0 3-16,3-1 0 0,0 1 0 0,-3 0 0 16,3-4-8-16,-4 1-2 0,8-1 0 0,-8-3 0 15,8-5-3-15,-4-8-1 0,-7 1 0 0,14-3 0 16,-10-4-17-16,-4-5-4 0,7 2-1 0,-7-3 0 0,0-3 33 16,0-3 8-16,0 0 0 0,0 0 1 15,0 0 91-15,0 0 19 0,0 0 3 0,-7-3 1 16,-4 0-36-16,-3-3-7 0,0 0-2 0,-7-1 0 15,-4-2-22-15,4 0-4 0,-11-1 0 0,4 1-1 0,-4-4-31 0,0 4 0 16,-7-1 0-16,1 1 0 0,-1 0 0 0,0 5 0 0,0-2 0 16,0 3 0-1,4 3-45-15,3 0-15 0,1 0-4 0</inkml:trace>
  <inkml:trace contextRef="#ctx0" brushRef="#br2" timeOffset="-165771.3">5662 12253 1862 0,'0'0'52'0,"0"0"13"16,0 0-52-16,0 0-13 0,0 0 0 0,0 0 0 16,0 0 54-16,0 0 8 0,7 3 2 0,0 7 0 15,7-1-79-15,-7 7-15 0,11 3-3 0,0 3-1 16,-1 3 26-16,-6 3 8 0,6 0 0 0,1 0 0 15,-4 1 0-15,0-1 0 0,4 0 0 0,-7-3 0 16,3-6-40-16,-4 3-7 0,4-6-1 0,-3-1-1 16,0 1-115-16,6-4-22 0</inkml:trace>
  <inkml:trace contextRef="#ctx0" brushRef="#br2" timeOffset="-165590.79">5927 12451 2457 0,'0'0'51'0,"0"0"13"16,-4 0-52-16,4 0-12 0,-7-3 0 0,7 3 0 0,-7 0 57 0,7 0 9 0,-7 0 2 0,0 0 0 16,0 3-24-1,0 0-4-15,0 3 0 0,0 0-1 16,-4 4-54-16,4 5-10 0,0 4-3 0,-7 0 0 0,3 3-34 0,8 3-7 16,-4 3-2-16,-7 1 0 0,10-4-134 0,-3 3-27 15</inkml:trace>
  <inkml:trace contextRef="#ctx0" brushRef="#br2" timeOffset="-165157.08">7186 12319 1896 0,'0'0'40'0,"0"0"8"0,0 0-39 0,0 0-9 16,0 0 0-16,0 0 0 0,0 0 59 0,0 0 9 0,0 0 3 0,0 0 0 15,0 0-8-15,0 0-2 0,0 0 0 0,0 6 0 16,0 7-26-16,0-1-6 0,0 4-1 0,0 6 0 16,4 0-28-16,-1 9 0 0,1 1 0 0,3 5 0 15,0 1 0-15,0 3 0 0,-4-1 0 0,1 1 0 16,-1-3 16-16,-3-1-2 0,4-5-1 0,-1-1 0 31,-3-3-61-31,4-3-13 0,-4 1-3 0,4-8 0 0,-1 4-51 0,-3-3-10 0,0-3-3 0</inkml:trace>
  <inkml:trace contextRef="#ctx0" brushRef="#br2" timeOffset="-164442.23">7179 12294 1407 0,'0'0'62'0,"0"0"14"0,0 0-61 16,0 0-15-16,0 0 0 0,0 0 0 0,0 0 52 0,0 0 8 0,0 0 2 15,0 0 0-15,0 0-35 0,0 0-7 16,0 0-2-16,0-3 0 0,7 3-18 0,0-3-19 0,0 0 4 0,7-1 1 16,0 1 14-16,4 0 0 0,3 0 0 0,4 0 0 15,7-3 36-15,-1 2 3 0,1-2 1 0,7-3 0 16,-7 3-15-16,3-4-2 16,0 1-1-16,-3-1 0 0,3 1-6 0,-3-1-2 15,0-2 0-15,0-1 0 0,-4 4-14 0,0 0 0 0,4-1 0 0,-8 1-10 16,5-1 34-16,-8 4 6 0,4 0 2 0,-4-4 0 15,-4 4 3-15,1 0 1 0,-4 3 0 0,0-4 0 16,0 4-8-16,-3-3 0 0,3 3-1 0,-3 0 0 16,-1 0-27-16,1 0 0 0,-1-1 8 0,-3 4-8 15,4 0 0-15,-4 0 0 0,0 0 0 0,0 0 0 16,0 4 12-16,0-1 0 0,-3 0 0 0,3 0 0 16,0 3-4-16,0 4 0 0,0 2 0 0,4 1 0 15,-1 2-8-15,-3 7 8 0,7 0-8 0,-3 6 8 16,0-2-8-16,-1 2 0 0,1 3 0 0,-1 1 0 15,1-1 8-15,-1 0 0 0,1 1 0 0,-4 2 0 16,0 1-8-16,4-4 0 0,-8 3 0 0,4-2 0 16,-3-1 28-16,3 0 3 0,-4-2 1 0,-3-1 0 15,4 0-32-15,-1-3 0 0,-3-3 0 0,0 0 0 16,0-3 0-16,0-3 0 0,0-4 0 0,-3 1 0 16,3-4 0-16,-4-3 0 0,1 4 0 0,-1-4 0 15,-3-3 12-15,4 0-3 0,-4 0-1 0,0-3 0 16,-4 0 13-16,-3 0 3 0,0 0 0 0,-4 0 0 15,-3-3 6-15,-7 3 2 0,3-3 0 0,-14 0 0 16,4 3-32-16,-4-3 0 0,-7 0 0 0,1 0 0 0,2 3-9 16,1-4-8-16,-4 4-2 0,0-3 0 0,7 3 19 15,4 0 0-15,-4 3 0 0,4-3 0 0,0 4 0 0,-1-1 0 0,1-3 0 0,0 6 0 16,3-3 0-16,0 0 0 0,4 0 0 0,3 4 0 31,1-4-55-31,3 0-7 0,3 0-2 0,4 0 0 0,0-3 0 16,0 3 0-16,7-3 0 0</inkml:trace>
  <inkml:trace contextRef="#ctx0" brushRef="#br2" timeOffset="-164210.31">7468 12238 1862 0,'0'0'52'0,"0"0"13"15,0 0-52-15,0 0-13 0,0 0 0 0,7 3 0 16,0 0 41-16,0 3 6 0,4 0 1 0,-4 4 0 16,7 5-33-16,0 1-7 0,4 3 0 0,0 3-8 15,-1 0 14-15,1 3-4 0,3 0-1 0,0 0 0 16,0 0-9-16,-3 0 8 0,3-3-8 0,-3 0 8 16,-1-3-35-16,5 0-7 0,-5-4-2 0,4-2 0 15,1 0-63-15,-5-7-13 0,4 0-2 0</inkml:trace>
  <inkml:trace contextRef="#ctx0" brushRef="#br2" timeOffset="-164014.52">8043 12307 2516 0,'-7'-4'112'0,"0"-2"22"0,0 3-107 0,-3 0-27 0,3 0 0 0,-4 0 0 16,4 3 50-16,-4-4 5 0,1 4 1 0,-4 4 0 15,0-1-36-15,-1 3-6 0,1 0-2 0,-3 4 0 16,3 2-12-16,-4 4 0 0,4 0 0 0,-7 2-10 31,7 7-24-31,-4-3-5 0,0 7-1 0,1-1 0 0,2 3 7 16,5 1 1-16,-8 2 0 0,8 1 0 0,-1-4-41 0,8 0-8 15,-8 1-2-15</inkml:trace>
  <inkml:trace contextRef="#ctx0" brushRef="#br2" timeOffset="-163559.89">9342 12247 2134 0,'0'0'95'0,"0"0"19"0,0 0-91 0,0 0-23 0,0 0 0 0,0 0 0 16,3 6 38-16,-3 0 3 0,0 4 1 0,4 6 0 15,-1-1-34-15,1 10-8 0,-1 4 0 0,1 2 0 16,-1 3 0-16,1 4 0 0,-1 0 0 0,1 2 0 16,-4-2 0-16,3 3-11 0,-3-4 11 0,4 1-12 15,-4-7 4-15,3 1 0 0,-3-1 0 0,7-6 0 16,-3 0-36-16,-4-6-8 0,7-3 0 0</inkml:trace>
  <inkml:trace contextRef="#ctx0" brushRef="#br2" timeOffset="-163050.33">9380 12350 2200 0,'-10'-31'46'0,"3"22"10"15,3-4-45-15,4 4-11 0,-3-1 0 0,3 4 0 16,0-3 64-16,0 2 12 0,0 1 1 0,3-3 1 15,1 2-61-15,3-2-17 0,3 0 0 0,1 2 8 0,3-2-8 0,4-1-11 16,3-2 3-16,0 3 0 0,7-4 8 16,0 4 0-16,4-4 0 0,0 1 0 0,0 2 0 0,-1-2 0 0,5-1 0 0,-1 0 0 15,-3 1 9-15,0 3 1 0,-4-4 0 16,3 4 0-16,-2-1-10 16,-5 4 0-16,-2 0 0 0,2-1 0 0,-3 1 18 0,-10 3 11 0,3 3 3 0,0-3 0 15,-3 3-32-15,-4 0 0 0,0 0 0 0,-4 0 0 16,5 3 25-16,-5 0-1 0,4 3 0 0,-3 4 0 15,-1 5-24-15,8 4 0 0,-8 0 0 0,4 6 0 16,0 7-24-16,4 2 4 0,-4 7 0 16,0 3 0-16,4 0 1 0,-4-4 1 0,3 1 0 0,1 0 0 15,-4-4 18-15,4 1-8 0,-1-3 8 0,-3-4 0 16,4 0-32-16,-1-2 1 0,1-4 0 0,-4 0 0 16,4-3 15-16,-4-4 2 0,0 1 1 0,0-3 0 15,-4-4-4-15,4-2-1 0,-3-1 0 0,-4-2 0 16,0-1 18-16,0-3 0 0,0-3 0 0,0 0 0 15,0 3 0-15,-7 0 0 0,0 0 0 0,-4 1 0 16,1-4 40-16,-8 0 12 0,0 0 3 0,-3 0 0 16,-4 0-37-16,-10-4-7 0,0-2-2 0,-4 3 0 15,-3 0-9-15,-1 0 0 0,-6 0 0 0,0-1 0 16,3 4 20-16,0 0 1 0,-3 0 1 0,3 0 0 16,3 4 16-16,4 2 3 0,1-3 1 0,2 3 0 15,5 1-85-15,2 2-17 0,5 0-3 0,-1-2-1 16,0 2 0-16,8-3 0 0,6-3 0 0,-3 4 0 15,-4-7-153-15,11 0-31 0</inkml:trace>
  <inkml:trace contextRef="#ctx0" brushRef="#br2" timeOffset="-162808.93">9465 12225 1941 0,'-11'9'40'0,"11"-9"10"0,-3 4-40 0,3 2-10 0,-4-3 0 0,8 3 0 16,-4 0 43-16,3 1 6 0,5 2 2 0,-1 1 0 16,3 2-34-16,4-2-6 0,0 5-2 0,4 1 0 15,3 0-9-15,0-1 0 0,4 4 9 0,0 0-9 16,-1-3-39-16,-2-4-12 0,2 1-2 0</inkml:trace>
  <inkml:trace contextRef="#ctx0" brushRef="#br2" timeOffset="-162605.37">10093 12288 2579 0,'0'0'73'0,"-4"-7"16"16,4 7-71-16,-3-3-18 0,3 3 0 0,0 0 0 15,-7-3 61-15,7 3 9 0,-7 0 2 0,0 6 0 16,0-2-45-16,3-1-9 0,-6 3-2 0,3 3 0 16,-1 4-16-16,-2 3-16 0,-1 6 4 0,1-1 0 15,-1 5-26-15,1-1-5 0,-5 6-1 0,5-3 0 16,-1 4-16-16,-3-1-3 0,7 0-1 0,-3 1 0 16,2-4-143-16,1-3-29 0,4-3-5 0</inkml:trace>
  <inkml:trace contextRef="#ctx0" brushRef="#br2" timeOffset="-152637.89">3595 17038 850 0,'0'0'17'16,"0"0"6"-16,0 0-23 0,0 0 0 0,0 0 0 0,0 0 0 15,0 0 64-15,0 0 9 0,0 0 2 0,0 0 0 16,0 0-18-16,0 0-3 0,0 0-1 0,0 0 0 16,0 0 33-16,0 0 6 0,0 0 2 0,0 0 0 15,0 0-40-15,0 0-8 0,0 0-2 0,0 0 0 16,0 0 5-16,0 0 1 0,0 0 0 0,0 0 0 15,0 0-37-15,0 0-13 0,0 0 9 0,0 0-9 16,0 9 0-16,0 1 0 0,3 2 0 0,-3 1 0 16,7 3 0-16,-7-1 0 0,4 4 0 0,-1 0 0 15,1-3 0-15,3 6 0 0,-7-4 0 0,7 1 0 16,-7 0 0-16,4-3 0 0,3 2 0 0,-7 1 0 16,3-6 0-16,-3-1 0 0,0-2 0 0,0 2 0 15,0 1 0-15,0-10 0 0,0 3 0 16,0 0 0-16,0-6 0 0,0 0 0 0,0 0 0 15,0 0 0-15,0 0-12 0,0 0 0 0,0 0 1 16,0 0 3-16,0 0 0 0,0 0 0 0,-3-9 0 0,3 3 17 0,0-7 4 0,0 4 1 0,0-4 0 16,-7-2 5-1,3-4 1-15,4-3 0 0,0 0 0 0,0 0-1 0,0 3 0 0,0-3 0 0,0 0 0 32,0 0-5-32,0 0-1 0,0 0 0 0,0 0 0 0,0 1 3 0,0 2 1 0,0 0 0 0,0 3 0 15,4 1-17-15,-4 2 0 0,7 0 0 0,-7 4 0 16,0 3 0-16,0 0 0 0,0 6 0 0,3-7 0 15,-3 7 0-15,0 0 0 0,0 0 0 0,4-3 0 16,-1 0 0-16,4 3 0 0,0 0 0 0,4 3 0 16,0 3 0-16,3 7 0 0,0-1 0 0,0 4 0 15,7 3-48-15,-3 3-12 0,6 6-4 0,-6-3 0 16,0 3 0-16,3 1 0 0,-4-1 0 16,1 0 0-16,0 0-102 0,-1 1-21 0,1-1-4 0,0-3-1 15,-8-6 102-15,4-4 20 0,-3-2 4 0,-4-4 1 16,4 1 104-16,-4-7 21 0,3 0 4 0,-6-3 0 15,3-3 52-15,-4 0 9 0,1-4 3 0,3-5 0 16,-7-1-52-16,3-2-9 0,-3-4-3 0,7 0 0 16,-7-3 0-16,0 3 0 0,0-3 0 0,0 0 0 15,0 0 0-15,-7 0 0 0,4 1 0 0,3-1 0 16,0 0 0-16,-7 0 0 0,7 3 0 0,-4 0 0 16,1 0 0-16,3 4 0 0,0 2 0 0,-7 0 0 15,7 1-51-15,-4 3-13 0,4-1 0 0,0 10 0 16,0 0 0-16,0 0 0 0,0 0 0 0,0 0 0 15,0 0 0-15,0 0 0 0,0 0 0 0,0 0 0 16,0 0-44-16,0 0-12 0,0 0-3 0,0 0 0 16,0 0-8-16,0 0-1 0,11 0-1 0,-11 0 0 15,7 0-99-15,0 3-19 0,-4 0-4 0</inkml:trace>
  <inkml:trace contextRef="#ctx0" brushRef="#br2" timeOffset="-151491.64">5958 16671 1552 0,'0'0'44'0,"0"0"10"0,0 0-43 0,0 0-11 16,0 0 0-16,0 0 0 15,0 0 53-15,0 0 9 0,0 0 2 0,0 0 0 16,0 0 0-16,0 0 0 0,0 0 0 0,0 0 0 0,0 6-1 0,0 1 0 0,0-1 0 0,7 10 0 16,-3 2-50-16,7 4-13 0,-4 0 0 0,3 7 0 31,1-1-47-31,-1 0-14 0,-3 0-3 0,0 4-1 0,1-1 1 15,-1-3 1-15,-4 0 0 0,1-3 0 0,-4 1-1 16,3-5 0-16,-3 1 0 0,0-6 0 0,-3 0 0 16,3-1 0-16,0-5 0 0,-4-4 0 0,4 0 103 15,0-6 20-15,0 0 4 0,0 0 1 0,-7-9-52 0,4 0-12 0,3-7 0 0,-11-3 0 16,7-3 50-16,1-3 7 0,-1-6 2 0,1 3 0 16,3-4 8-16,-4 1 1 0,4-1 1 0,0-2 0 15,0 6 17-15,0 0 3 0,0 2 1 0,0-2 0 16,0 3-20-16,4 3-4 0,-4 6-1 0,3-2 0 15,1 2-41-15,-1 3-8 0,1 7-1 16,7 0-1-16,-8 6-44 0,8 0-9 16,-1 6-1-16,4 0-1 0,0 7-5 0,4-4-1 0,-4 7 0 0,4 3 0 15,0 0-41-15,-1-4-8 0,1 7-1 0,-1-3-1 16,1-3 41-16,-7 3 8 0,3-4 1 0,-4-2 1 16,1-4 24-16,-4-2 5 0,4-1 1 0,-4 0 0 15,3-6 27-15,-6 0 6 0,3 0 0 0,0-12 1 16,3 5 38-16,-3-8 7 0,-3-1 2 0,3-9 0 15,0 3-52-15,0 3-12 0,-3-9 0 0,-4 0 0 16,7-1 54-16,0 1 8 0,-7 0 2 0,3 0 0 16,-3 0 0-16,4-1 0 0,-4 11 0 0,0-4 0 15,0 3-52-15,3 3-12 0,-3 0 0 0,4 4 0 16,-1 2-48-16,-3 1-13 0,4 3-3 0</inkml:trace>
  <inkml:trace contextRef="#ctx0" brushRef="#br2" timeOffset="-150675.03">8029 16336 1926 0,'0'0'85'0,"0"0"18"0,0 0-83 16,0 0-20-16,0 0 0 0,0 0 0 0,0 0 49 0,4 3 6 0,-4 3 1 0,7 7 0 15,-4-1-32-15,4 4-5 0,0 6-2 0,1 3 0 32,-1 0-65-32,3 3-12 0,-3 0-4 0,-3 4 0 0,3-4 22 0,-4 0 4 0,1 0 1 15,-1-3 0-15,-3-3-43 0,0-3-9 0,0 0-2 0,0-6 0 16,-3-1 73-16,3-2 18 0,0-4 0 0,0-6 0 16,0 0 48-16,0 0 12 0,0 0 4 0,0 0 0 15,-7-10-52-15,0-2-12 0,3-1 0 0,-3-6 0 16,0 1 37-16,4-4 5 0,-1-3 1 0,-3 0 0 15,3-1 49-15,4-2 11 0,-3 3 1 0,-1-3 1 16,4 0-17-16,-3 3-4 0,3 0-1 0,-4 3 0 16,1 0-24-16,3 3-5 0,3 0-1 0,-3 7 0 15,4-1-13-15,-1 4-4 0,1 2 0 0,-1 4 0 16,5 0-80-16,-1 3-16 0,3 3-3 0,4 7-1 16,0-1 52-16,4 7 12 0,3 6 0 0,4 0 0 15,-4 3-208-15,0 0-38 0,-3 3-8 0,3 3-2 16,4-2 52-16,-11-4 9 0,7 3 3 0,-7-3 0 15,0-6 71-15,0 0 14 0,-3-4 3 0,3-5 1 16,-3-7 89-16,-8 0 14 0,8-6 10 0,-4-4-2 16,3-5 121-16,-3-7 24 0,-3 0 5 0,3-6 1 15,0-3 25-15,-3-6 6 0,3-1 1 0,0 1 0 16,-7-1-79-16,0-3-16 0,0 4-4 0,0-4 0 16,-4 4 8-16,1-4 0 0,3 4 1 0,-4 2 0 0,4 4-81 0,0 3-20 15,0 3 0-15,4 3 0 16,-4 4-47-16,3 5-13 0,1 1-4 0,-1 2 0 15,-3 7-97-15,4 0-20 0,3 0-4 0</inkml:trace>
  <inkml:trace contextRef="#ctx0" brushRef="#br2" timeOffset="-150069.93">9850 16104 1824 0,'0'0'76'15,"0"0"-60"1,0 0 128-16,0 0 27 0,0 0 5 0,0 0 0 15,0 0-77-15,0 0-16 0,0 0-3 0,3 9-1 16,-3 4-63-16,4 5-16 0,-1 1 0 0,4 3 0 16,-3 6-48-16,-1-3-13 0,1 7-3 0,-4-1 0 15,3 4 0-15,-3-4 0 0,0 3 0 0,0 1 0 16,-3-4 0-16,3 1 0 0,-4-1 0 0,4-3 0 0,-3-6 52 0,3-6 12 0,0 0 0 16,0-4 0-1,-4-9 0-15,4-3 0 0,0 0 0 0,0-6 0 0,0-10 0 0,0-3 0 0,0-2 0 0,0-11 0 16,0 4 48-16,0-7 13 0,0-2 3 0,0-1 0 15,0 4 0-15,0-7 0 16,0 6 0-16,-3-2 0 0,3 5 0 0,0-2 0 0,-4 3 0 0,4 2 0 16,-3 4 8-16,3 10 3 0,0-4 0 0,3 3 0 15,-3 7-54-15,4-1-10 0,-4 10-3 0,3-3 0 16,1 0-21-16,3 6-5 0,0 0-1 0,3 4 0 16,5 5-36-16,-1 7-7 0,7 0-2 0,0 3 0 15,-3 3 0-15,3-3 0 0,3 6 0 0,-2-3 0 16,-5-3 52-16,1-3 12 0,0 3 0 0,-1-3 0 15,-6-7-16-15,3-2-1 0,-4-1 0 0,5-3 0 16,-5-6 43-16,1 0 9 0,-4-3 1 0,3-3 1 16,-3 0 6-16,4-7 1 0,-4 0 0 0,0-5 0 15,0-4-36-15,0 0-8 0,-3-6 0 0,-1-1 0 16,-3 1 52-16,4 3 9 0,-4-3 2 0,0 3 0 16,-4 3-25-16,4 3-5 0,0 0-1 0,0 3 0 15,0 7-32-15,0 0 0 0,0 2 0 0,0 7 0 16,0 0-120-16,0 0-32 0,0 0-5 0</inkml:trace>
  <inkml:trace contextRef="#ctx0" brushRef="#br0" timeOffset="-146591.99">4307 12332 1396 0,'0'0'40'0,"0"0"8"0,0 0-39 0,0 0-9 0,0 0 0 0,0 0 0 15,0 0 73-15,0 0 13 0,0 0 2 0,0 0 1 16,0 0-29-16,0 0-5 0,0 0-2 0,0 0 0 15,0 0-20-15,0 0-4 0,0 0-1 0,0 6 0 16,0 0-1-16,0 7-1 0,0 2 0 0,7 1 0 16,-3 9-42-16,0-3-8 0,3 3-1 0,3 6-1 15,-6-2 26-15,3 5 19 0,0 1-3 0,0 2-1 16,-4-2-51-16,4-1-9 0,-7 1-3 0,4-1 0 16,3-5-140-16,-3-4-28 0,-1 0-5 0</inkml:trace>
  <inkml:trace contextRef="#ctx0" brushRef="#br0" timeOffset="-146087.89">4353 12310 1948 0,'-3'-13'40'0,"3"13"11"0,-4-3-41 0,4 3-10 0,0 0 0 0,0 0 0 15,0 0 27-15,-3-6 3 0,3 6 1 0,0 0 0 16,0 0-31-16,0 0 0 0,3-3 0 0,8-4 0 15,-1 4 0-15,5 3 0 0,2-6 0 0,4 6 0 16,-3 0 0-16,7-6 0 0,3 2 0 0,-3 4 0 16,3-6 0-16,4 6 0 0,-1-6 0 0,5 0 0 15,-12-7 57-15,4 7 6 0,1-4 1 0,-1 4 0 16,-3-3-52-16,3-4-12 0,-11 7 0 0,5-3 0 16,-5-1 0-16,1 4-18 0,0 0 4 0,-11 2 1 15,10 4 13-15,-10-3 0 0,0 3 0 0,-3 0 0 16,3 3 0-16,-7 4 0 0,11-7 0 0,-11 12 0 15,3 4 0-15,1-4 0 0,3 10 0 0,-7 0 10 16,7 3-52-16,0 10-10 0,0-7-3 0,3 4 0 16,-3-1 39-16,0 3 16 0,4-2-12 0,0 2 12 15,-8 1 0-15,8-1 0 0,-1 1 0 0,1-1 12 16,-4-2-61-16,0-4-12 0,0-3-3 0,0-3 0 16,0 0 0-16,-3-3 0 0,3-4 0 0,-4-2 0 15,-3-1 52-15,4-2 12 0,-4-4 0 0,3 0 0 16,-6-3 92-16,3-3 20 0,0 0 5 0,-4 7 1 15,-3-7-35-15,0 3-7 0,-3-3-2 0,-1 0 0 16,-3 0-8-16,-4 0-2 0,1 0 0 0,-5-3 0 16,5 0-51-16,-11-4-13 0,3 4 0 0,-7-6 0 0,4 6 18 0,-4-4 1 15,-3 4 0-15,0 0 0 16,-4 0-40-16,-3 3-8 0,3 3-2 0,-4 0 0 16,12 0-33-16,2 4-8 0,5-1 0 0,-5 0-1 15,12 0-60-15,-1-2-12 0,4-1-3 0</inkml:trace>
  <inkml:trace contextRef="#ctx0" brushRef="#br0" timeOffset="-145863.3">4378 12441 1656 0,'0'0'70'0,"0"0"-56"16,0 0 24-16,7 3 5 0,0 1 1 0,4 2 0 15,6 0-3-15,-6 4 0 0,7-1 0 0,3 0 0 16,0 4-14-16,4 3-3 0,6-1-1 0,1-2 0 16,-4 2-23-16,-3-2 9 0,3 0-9 0,0-4 0 15,-3 0-47-15,-7-2-16 0,-1-1-3 0,5-3-1 16,-5-3-151-16,1 0-30 0</inkml:trace>
  <inkml:trace contextRef="#ctx0" brushRef="#br0" timeOffset="-145684.77">4890 12391 2419 0,'-8'-6'50'0,"1"-4"13"16,0 4-51-16,4 3-12 0,-4-3 0 0,3 3 0 15,4 3 57-15,-3-3 9 0,3 3 2 0,0 0 0 16,0 0-38-16,0 0-7 0,-7 0-2 0,3 6 0 0,4 3-9 0,0 4-1 0,0 2-1 0,0 1 0 31,0 6-59-31,0 0-12 0,0 3-3 0,0 0 0 16,4 0 29-16,-1 0 6 0,-3 4 1 0,4-1 0 15,-1 0-58-15,-3-3-11 0,0 0-3 0</inkml:trace>
  <inkml:trace contextRef="#ctx0" brushRef="#br0" timeOffset="-145263.99">6431 12319 1337 0,'0'0'56'16,"0"0"-44"-16,0 0 144 16,0 0 28-16,0 0 7 0,0 0 1 15,0 0-104-15,0 0-20 0,0 0-4 0,0 0 0 0,0 9-22 0,0 1-4 0,0 6-1 0,0-1 0 16,0 10-27-16,7 4-10 0,-3 2 0 0,3 6 9 15,-4 4-9-15,4 0 0 0,0 3 0 0,-3 3 0 16,-1-3 0-16,5 0 0 0,-8-3 0 0,3 2-11 16,1-5-70-16,-4-3-15 0,3-4-2 15</inkml:trace>
  <inkml:trace contextRef="#ctx0" brushRef="#br0" timeOffset="-144791.79">6481 12567 2188 0,'-4'-16'97'0,"-3"4"20"16,0-1-93-16,3 4-24 0,1-1 0 0,-1 4 0 15,4 6 0-15,0-6 0 0,0 6 0 0,0 0 0 16,0 0 0-16,0-7 0 0,4 4 0 0,3 0 0 16,3-3 19-16,1 0-1 0,10 2 0 0,-7-5 0 15,8 3-34-15,2-7-6 0,1 1-2 0,7-1 0 16,-8-3 14-16,8 1 10 0,0-4-13 0,-4 3 5 15,7-3 16-15,-13 4 3 0,6-1 1 0,-7 4 0 16,-3-4 10-16,-1 6 2 0,1 1 1 0,-4 3 0 16,-3 0 4-16,-4-1 1 0,0 4 0 0,3 0 0 0,-10 3-3 15,0 0-1-15,0 0 0 0,0 3 0 16,7 0-15-16,-7 0-3 0,4 4-8 0,3 5 12 0,-7 1-28 0,10 9-5 0,-6 0-2 16,3 6 0-1,0 3-33-15,0 4-6 0,4 2-2 0,-4 4 0 16,3-3 38-16,1-1 7 0,0 1 2 0,-4 3 0 15,3-10-24-15,-3 4-5 0,4-7-1 0,-4 0 0 0,0-3 38 0,3-6 9 0,-6 0 0 0,3 0 0 16,-3-7 0-16,-1-3 0 0,1-2 0 0,-1-1 0 16,-3-3 0-16,0-3 0 0,0 0 0 0,0 0 0 15,0 0 49-15,-7 3 12 0,0-3 3 0,-4 0 0 16,-3 0-23-16,0-3-4 0,-3 0-1 0,-5 0 0 16,-2-3-15-16,-1-1-3 0,-3 1-1 0,-4 0 0 15,0 0-5-15,-3-1 0 0,0 4-1 0,3 0 0 16,0 3-11-16,8 0 0 0,-1 0 0 15,0 3 0-15,8 3-105 0,-1-2-17 0,4 2-3 0</inkml:trace>
  <inkml:trace contextRef="#ctx0" brushRef="#br0" timeOffset="-144569.67">6643 12570 2066 0,'0'0'43'0,"0"0"10"16,0 0-42-16,0 0-11 0,0 0 0 0,0 0 0 16,0 0 53-16,0 0 9 0,0 0 2 0,0 0 0 15,0 0-52-15,0 0-12 0,3 6 0 0,1 4 0 16,3-1 0-16,0 7 0 0,4 2 0 0,-1-2 0 0,4 3 0 0,0-3 0 0,-3 2 0 0,3-5 0 31,0 0-100-31,0-4-22 0,-3 0-5 0,-1-6-1 16,5-3-102-16,-1 0-21 0</inkml:trace>
  <inkml:trace contextRef="#ctx0" brushRef="#br0" timeOffset="-144423.02">6960 12532 1337 0,'0'-9'56'0,"-3"3"-44"15,-1-1 156-15,1 1 31 0,-1 3 6 0,4 3 2 16,-7-3-75-16,7 3-16 0,-7-3-2 0,7 3-1 16,-3 0-39-16,-4 3-8 0,-1 3-2 0,1 0 0 15,-3 7-102-15,3 6-21 0,0-1-4 0,-4 4-1 31,4 0 0-31,0 7 0 0,3-4 0 0,-3 3 0 16,4-3-102-16,-1 0-21 0,4 0-4 0</inkml:trace>
  <inkml:trace contextRef="#ctx0" brushRef="#br0" timeOffset="-143971.93">8534 12278 1552 0,'0'0'44'0,"0"0"10"0,0 0-43 0,0 3-11 0,0-3 0 0,0 0 0 15,-7 4 53-15,7-4 9 0,-4 3 2 0,4 3 0 16,-3 0 0-16,3 4 0 0,3 2 0 0,-3 4 0 16,7 3-52-16,0 6-12 0,0 3 0 0,0 6 0 15,0-2 0-15,4 2 0 0,-4 4 0 0,0 0 0 16,0-4 0-16,0 1 0 0,-3-4 0 0,3 0 0 16,-4 1 0-16,1-7-13 0,-1 0 2 0</inkml:trace>
  <inkml:trace contextRef="#ctx0" brushRef="#br0" timeOffset="-143505.83">8664 12278 1974 0,'-10'-6'56'0,"10"0"12"0,0-1-54 15,0 7-14-15,-7-6 0 0,7 6 0 0,7-6 34 0,-7 6 4 0,0-6 1 0,0 3 0 16,10-7-23-16,-10 7-4 0,7-3 0 0,0 3-1 15,4-4 4-15,7 4 1 0,-4 0 0 0,0-3 0 16,7-1-16-16,0 4 9 0,0-3-9 0,0 0 8 16,1 0-8-16,-1-1 8 0,3 1-8 0,-6-3 8 15,3 5-8-15,-3-2 0 0,-4 3 0 0,0 0 0 16,-3 3 21-16,-1 0 3 0,1 0 0 0,-4 0 0 16,0 3 3-16,-3 0 1 0,-4-3 0 0,3 10 0 15,1-4-9-15,-1 6-2 0,-3 4 0 0,4 3 0 16,-1 0-17-16,-3 6 0 0,4 0 0 0,3 3 0 15,-7 0 0-15,0 4 0 0,7-1 0 0,-7-3 0 16,3 4-14-16,1-4-6 0,-1 0-2 0,4 0 0 16,0 0 12-16,4-2 10 0,-4-1-13 0,0 0 5 15,4-6-23-15,-4-4-4 0,3 4-1 0,-3-6 0 16,1-4 36-16,-5 0 0 0,4 1 0 0,0-7 0 16,-7 3 0-16,7-3-10 0,-7-3 10 0,0 0-8 15,0 0 24-15,0 0 6 0,0 0 1 0,0 0 0 16,-7 3 10-16,0 1 3 0,0-4 0 0,-11 3 0 15,1-3-22-15,-1 0-4 0,-7 0-1 0,1 0 0 16,-4-3-9-16,-4 3 0 0,4 0 0 0,-4-4 0 16,-3 4 0-16,-1 0 0 0,4 0 0 0,-3 0 0 15,0 0-49-15,0 0-12 0,3 4-3 0</inkml:trace>
  <inkml:trace contextRef="#ctx0" brushRef="#br0" timeOffset="-143296.81">8647 12297 2232 0,'0'0'64'0,"0"0"12"0,0 0-60 16,0 0-16-16,0 0 0 0,0 3 0 0,7 4 24 0,3 2 3 0,-3 0 0 0,11 7 0 16,-4 3-35-16,-3 0-8 0,6 6 0 0,8 0-1 15,-7 0 27-15,-1 3 6 0,8-3 0 0,0 3 1 16,-8-3-27-16,1 4-6 0,0-4 0 0,-1 0-1 15,1-6-191-15,-4 3-39 0</inkml:trace>
  <inkml:trace contextRef="#ctx0" brushRef="#br0" timeOffset="-141402.37">4886 16938 1810 0,'0'0'51'0,"0"0"12"0,0 0-51 0,0 0-12 0,0 0 0 0,0 0 0 15,0 0 50-15,0 0 7 0,0 0 2 0,4 6 0 16,-4 0-13-16,0 0-2 0,0 1-1 0,3-1 0 16,1 3-18-16,-4 1-3 0,3-1-1 0,1 4 0 15,3-1-30-15,-4 1-7 0,4 3 0 0,-3-1-1 16,-1 1 27-16,4 0 6 0,4-1 0 0,-11-2 1 15,11 2-65-15,-11-2-12 0,3-4-4 0,1 4 0 16,-1-4 64-16,1 1 12 0,-1-4 2 0,-3 3 1 16,4-2-24-16,-4-1-5 0,3 0-1 0,-3-3 0 15,0-3 15-15,0 0 0 0,0 0 0 0,0 0 0 16,0 0 0-16,0 0 0 0,0 0 0 0,0 0 0 16,0 0 0-16,0 0 0 0,4 4 0 0,-4-4 0 15,0 0 0-15,0 0 0 0,0 0 0 0,0 0 0 16,0 0 0-16,0 0 0 0,0 0 0 0,0 0 0 15,0 0 0-15,0 0 0 0,0 0 0 0,0 0 0 16,0 0 0-16,0 0 0 0,0 0 0 0,0 0 0 16,0 0 36-16,0 0 11 0,0 0 1 0,0 0 1 15,0 0-34-15,0 0-7 0,0 0-8 0,0 0 11 16,0 0-11-16,0 0 8 0,0 0-8 0,0 0 8 16,0 0-8-16,0 0 10 0,0 0-10 0,0 0 10 15,0 0-10-15,0 0 0 0,0 0 0 0,0 0 0 16,0 0 0-16,0 0 0 0,0 0 0 0,0 0 0 15,0 0 0-15,0 0 0 0,0 0 0 0,0 0 0 16,0 0 0-16,0 0 0 0,0 0 0 0,0 0 0 0,0 0 0 0,0 0 0 0,0 0 0 16,0 0 0-16,0 0 0 0,0 0 0 0,0 0 0 15,0 0 0-15,0 0 0 0,0 0 0 0,0 0 0 16,0 0 0-16,0 0 0 0,0 0 0 0,0 0 0 0,0 0 0 16,0 0 0-16,0 0 0 0,0 0 0 0,0 0 0 15,0 0 0-15,0 0-16 0,0 0 4 0,0 0 1 31,0 0-37-31,0 0-8 0,0 0-2 0,0 0 0 0,0 0-52 0,0 0-10 16,0 0-3-16,0 0 0 0,0 0 15 0,-4-10 2 0,1 4 1 16</inkml:trace>
  <inkml:trace contextRef="#ctx0" brushRef="#br0" timeOffset="-141057.85">5062 16759 2206 0,'0'0'63'0,"-7"0"13"16,7 0-61-16,-7 3-15 0,4-3 0 0,-4 3 0 16,0-3 68-16,-4 3 10 0,0 0 2 0,1 4 1 15,3-1-13-15,-11 7-4 0,4-1 0 0,3 1 0 16,1 2-84-16,-4 4-16 0,10 0-4 0,-6 3-1 16,3 0 18-16,3 3 4 0,1-3 1 0,3 6 0 15,3-6 18-15,1 3-12 0,3-3 12 0,3 3-10 16,1-6-12-16,3 3-2 0,0-3-1 0,4-4 0 15,-4 1 15-15,3 0 10 0,1-1-12 0,0-2 12 16,-1 0 18-16,-3-1 10 0,1-3 3 0,-5 4 0 0,4-4-31 16,-7 1 0-16,4-1 0 0,0-2 0 15,-8 2 0-15,4-3 0 0,-7 0 0 0,0 4 0 16,0-4 57-16,0 4 6 0,-7-4 1 0,4 3 0 0,-8 1-52 0,0-1-12 0,1 0 0 0,-1-2 0 31,-6-1-48-31,6 3-13 0,-10-2-3 0,0-4 0 16,3 0-20-16,-3-3-5 0,0-3-1 0,7 0 0 0,-8-4-38 0,8-5-7 15,-3-1-1-15</inkml:trace>
  <inkml:trace contextRef="#ctx0" brushRef="#br0" timeOffset="-140921.89">4921 16978 1728 0,'11'-22'76'16,"3"4"16"-16,-3-1-73 0,-1 6-19 0,4 1 0 0,-3-4 0 16,3 7 91-16,0-1 14 0,4 1 3 0,-8-4 1 15,4 7-21-15,4-3-4 0,0 2 0 0,-4-2-1 16,3 3-67-16,-2-4-16 0,6 4 0 0,-4-3 0 15,1-1 0-15,7 1 0 0,-8-1 0 0</inkml:trace>
  <inkml:trace contextRef="#ctx0" brushRef="#br0" timeOffset="-140034.16">7214 16358 2030 0,'0'0'57'0,"0"0"14"0,-3-4-57 0,3 4-14 0,0 0 0 0,0 0 0 15,0 0 108-15,-4-6 18 0,4 6 4 0,0 0 1 16,-7-3-56-16,4 0-11 0,-1 0-3 0,-3 0 0 15,0 3-49-15,0 3-12 0,0-3 0 0,-4 3 0 16,-3 3 21-16,4 7 2 0,-4-1 0 0,-4 4 0 16,11 3-35-16,-4 0-6 0,1 3-2 0,3-1 0 15,0 1 2-15,7 4 0 0,0-5 0 0,3 1 0 16,4 0 18-16,0-3-10 0,4-3 10 0,-1 3-8 16,4-4 21-16,4 1 5 0,0-3 1 0,3 2 0 15,0-2-19-15,0 2 0 0,0-2 0 0,4 3 0 16,-4-1-12-16,-3 1-5 0,3 3-2 0,-3-3 0 15,-4 2 19-15,-4-2 0 0,-3 3 0 0,4-4 0 16,-7 4-82-16,-4-3-10 0,0 0-1 0</inkml:trace>
  <inkml:trace contextRef="#ctx0" brushRef="#br0" timeOffset="-139874.58">7140 16489 2066 0,'11'-22'43'0,"-8"16"10"15,-3 0-42-15,4 0-11 0,-4 6 0 0,7-7 0 0,0 4 81 0,4 0 15 0,-4 0 2 0,3 0 1 16,4 0-56-16,-7-1-11 0,7 1-3 0,1 0 0 16,2-3-29-16,4 0 0 0,1-4 0 0,-1 1 0 15,3-1-68-15,1-2-20 0,0-1-4 0</inkml:trace>
  <inkml:trace contextRef="#ctx0" brushRef="#br0" timeOffset="-139271.96">9285 16154 1530 0,'0'0'32'0,"0"0"8"0,0-6-32 0,0-1-8 0,0 7 0 0,-7-6 0 15,7 0 114-15,-3-1 22 0,-5 1 4 0,8 0 0 16,0 6-26-16,-7-6-6 0,4 2 0 0,3 4-1 15,-4-3-18-15,4 3-3 0,-10-3-1 0,10 3 0 16,-4 0-47-16,-3-3-10 0,0 3-1 0,0 3-1 16,4 0-26-16,-4 7 0 0,-1-1 0 0,5 4-11 15,-4 2-18-15,0 4-4 0,7 0-1 0,-4 0 0 16,4 3 11-16,0-3 3 0,4 3 0 0,3-4 0 16,0 4 20-16,0-3 0 0,4 0 0 0,-1 3 0 15,4-6 0-15,-3-1 10 0,-1 1 1 0,5 0 0 16,-5-4 9-16,8 4 3 0,-4-7 0 0,-4 4 0 15,5-4-23-15,-12 1-10 0,11 2 1 0,-10-2 0 16,6-4 9-16,-6 3 12 0,-1-3-2 0,-3 4-1 16,0-7-162-16,0 3-33 0,0 1-6 0</inkml:trace>
  <inkml:trace contextRef="#ctx0" brushRef="#br0" timeOffset="-139123.34">9243 16285 2066 0,'10'-21'43'0,"-6"2"10"16,-1 0-42-16,4 3-11 0,1 1 0 0,-5 2 0 0,4 4 53 0,4-1 9 0,-4 1 2 0,3-1 0 15,-3 10 12-15,7-9 2 0,-3 6 1 0,0 0 0 16,-4 0-24-16,7 3-5 0,-4-4-1 0,5 1 0 16,-8-3-39-16,3 0-10 0,4-1 0 0,-3-2 0 15,3 0-166 1,4-1-35-16,-1 1-7 0</inkml:trace>
  <inkml:trace contextRef="#ctx0" brushRef="#br0" timeOffset="-137541.97">19657 14429 1690 0,'-7'-9'35'0,"7"9"9"16,0 0-36-16,0 0-8 0,0 0 0 0,0 0 0 15,0 0 29-15,0 0 4 0,0 0 1 0,0 0 0 0,0 0-34 0,0 0 0 16,0 0-12-16,0 0 3 0,0 0-12 0,0 0-3 0,3 3 0 0,8 0 0 16,-1 0 15-16,8 0 9 0,-4 4-12 0,14-1 12 31,-3 0 0-31,10-3 0 0,-3 0 0 0,10 1 0 0,4 2 26 0,4-3-1 0,-4 3 0 0,10 1 0 15,4-1 32-15,7-3 7 0,0 0 0 0,7 0 1 16,4-3-21-16,-1 0-4 0,4 0 0 0,4 0-1 16,3 0-10-16,4 0-1 0,3 0-1 0,-3-3 0 15,10 3-17-15,-3-6-10 0,-4 3 12 0,8 3-12 16,-1-3 0-16,-3 3-12 0,3-4 0 0,0 4 0 16,-3 4 12-16,3-4 16 0,-3 3-3 0,-4-3-1 15,-3 3-12-15,-4 3 0 0,4-3 8 0,-7-3-8 16,-4 3 0-16,0-3-13 0,-7 0 2 0,4 0 1 15,-4 0-88-15,3-3-18 0,-2 0-3 16</inkml:trace>
  <inkml:trace contextRef="#ctx0" brushRef="#br0" timeOffset="-136000.03">27591 13206 2206 0,'0'0'63'0,"0"0"13"16,0 0-61-16,0 0-15 0,0 0 0 0,0 0 0 16,0 0 49-16,0 0 7 0,0 0 2 0,0 0 0 15,0 0-46-15,0 0-12 0,10 0 0 0,-3 7 0 16,4-4 0-16,-4 6-12 0,4 1 0 0,3 2 1 16,-4 7-1-16,8 3 0 0,-4 6 0 0,-3 0 0 15,6 10-20-15,-3 0-5 0,1 2-1 0,-1 4 0 0,0 0 19 0,0 3 4 0,0 0 1 0,-3 0 0 16,3 0 14-16,-4 0-9 0,1 0 9 15,-4 0-8-15,3-3 8 0,1 3 0 0,-4-6 0 16,4 0 0-16,-4-4-8 0,-4 1 0 0,4-7 0 0,-7 1 0 16,11-1 8-16,-8-3-8 0,1 1 8 0,-4-4-8 15,3-3 8-15,1-7 0 0,0 4 8 0,3-6-8 16,-4-1 0-16,1 1 0 0,3-1 0 0,-4-2 0 16,4-4 0-16,-3 0 0 0,3 1 0 0,0-1 0 15,-4-3 0-15,5 0 0 0,-1-3 0 0,0 3 0 16,0 0 0-16,3-3 0 0,-3 3 0 0,4-3 0 15,-1 0 11-15,1 0-3 0,3-3 0 0,4 3 0 16,3-3 4-16,0 3 0 0,0 3 0 0,8-3 0 16,-1-3 24-16,4 0 6 0,-1 0 1 0,5-3 0 15,2 6-27-15,-2 0-6 0,6 0-1 0,0 0 0 16,1-3-9-16,6-4 0 0,0-2 0 0,4 3 0 16,0-1 0-16,4 1 0 0,-1 3 0 0,4 0 0 15,4 0 0-15,-1-1 0 0,-3 1 0 0,7 0 0 16,0 3 0-16,-3 3 0 0,-1-3 0 0,8 3 0 15,-8 4 0-15,4-1-11 0,0 0 3 0,4 1 0 16,-4-1 8-16,0-3 0 0,-4 0 0 0,4-3 0 16,-3 3 0-16,-1 0-10 0,1-3 10 0,-1 4-10 15,-6-1 10-15,3-3 0 0,0 3 10 0,0 0-10 16,-11-3 0-16,1 0 0 0,-5 0 0 0,-6 0 0 16,0-3 0-16,0 0 0 0,-7-4 0 0,-1 4 0 15,1 0 12-15,-4 0-3 0,-3-3-1 0,0 3 0 0,-4-1 4 0,0 1 0 16,-3 0 0-16,-1 0 0 0,-3-3-12 15,0-4 0-15,1 1 0 0,-5-4-11 0,1 1 11 0,-1-4-12 16,1 1 12-16,-4-4-12 0,4-3 2 0,-4 0 0 0,0-6 0 0,0 2 0 16,-4-5 10-16,4 0 0 0,-3-1 0 0,-1 1 0 31,-3-10 0-31,4 7 0 0,-4-1 0 0,3-5 0 0,-3 2 0 0,0 0 12 0,-3-2-2 0,3-1-1 16,-7-3 2-16,7 3 0 0,-4-3 0 0,1 0 0 15,-1 4-3-15,1-1 0 0,-1 0 0 0,-3-3 0 16,0 3 0-16,0 1 0 0,0 2 0 0,-4-3 0 15,4 4 14-15,0-1 2 0,0 3 1 0,0-2 0 16,0-1-25-16,4 4 0 0,-4-1 8 0,7 1-8 16,-8-1 0-16,8 7 0 0,-7-3 0 0,4 2 0 15,-1 8 0-15,1-1 0 0,3 0 0 0,0 3 0 16,0 0 13-16,-7 6 1 0,7-2 0 0,-7 2 0 16,7 4-5-16,-4-1-1 0,8 4 0 0,-8 0 0 15,4 0-8-15,0 6 8 0,-3-7-8 0,3 7 8 16,0 0-8-16,0 0 0 0,0 0 0 0,-7 0-11 15,0 0-1-15,0 0 0 0,-1 3 0 0,1-3 0 16,-3 7 4-16,-4-4 0 0,3 3 0 0,-7 4 0 16,1-4-16-16,-1 3-4 0,1-2 0 0,-1 2 0 15,-7 0 20-15,1 1 8 0,-5-1-8 0,-2 1 8 16,-5-1-8-16,-6 0 8 0,0 1-8 0,-4-1 8 16,0 4-8-16,-3-4 8 0,3 1-8 0,-7 2 8 15,-4-6 0-15,1 4-8 0,-4 2 8 0,-4-5 0 16,1 2 0-16,-1 4 0 0,-3-4 0 0,-3 3 0 0,-1-5 0 0,-6 8 0 15,-1-5 10-15,-3 2-10 0,0-2 0 0,0-1 0 16,-1 1-8-16,1-1 8 0,-3 0 0 0,6-2 0 0,4-1 0 0,3 3 0 16,1 1 0-16,6-1 12 0,1 4-3 15,3-7-1-15,0 3 20 0,0-2 3 0,3-4 1 0,1 0 0 16,3 3-20-16,4 0-3 0,-1 1-1 0,1-1 0 31,3 0-8-31,4 1 0 0,3-1 0 0,-3 0 0 0,6 0 0 0,1 1 0 0,0 2 0 0,3-3 0 16,4 1 0-16,0-1 0 0,-1-3 10 0,8 3-10 15,-3-3 0-15,6 4 0 0,4-4 0 0,0 0 0 16,3-3 0-16,0 3 0 0,4-3 0 0,7 0 0 16,-7 0 0-16,7 0 0 0,0 0 0 0,0 0 0 15,0 0-28-15,-3-3-12 16,3 3-2-16</inkml:trace>
  <inkml:trace contextRef="#ctx0" brushRef="#br0" timeOffset="-135606.85">26751 11708 1925 0,'0'0'40'0,"0"0"10"0,0 0-40 15,0 0-10-15,-3-4 0 0,3 4 0 0,0 0 15 0,0 0 1 0,0 0 0 0,3-6 0 16,4 3-16-16,0 3 9 0,4-3-9 0,3 3 8 15,7-3-8-15,0-3 0 0,8 2 0 0,2-2-11 16,5 0 41-16,2 0 8 0,8-1 2 0,0-2 0 16,0 3-32-16,3-7-8 0,-6 4 0 0,6-4 0 15,0 4-15-15,-3-4-4 0,0 1-1 0,-4-1 0 32,-3 4-19-32,0-1-4 0,-4-2-1 0</inkml:trace>
  <inkml:trace contextRef="#ctx0" brushRef="#br0" timeOffset="-134824.18">26935 11601 2184 0,'0'0'45'0,"0"0"11"0,0 6-44 16,-4 1-12-16,4 2 0 0,-3 0 0 15,-1 4 0-15,0 6 8 0,4 3-8 0,-3 3 8 0,-1 3-8 0,-6 0 0 0,6 4 0 0,1 2-11 32,-4 1-13-32,0-1-4 0,3 1 0 0,1-1 0 0,-8-3 11 0,4 1 1 0,0-7 1 0,-4 3 0 15,8-3 15-15,-1-3 0 0,1-3 0 0,-1-3 0 16,4-1 0-16,0 1 0 0,0-4 0 0,0-2 0 15,0-1 0-15,0-2 0 0,0-1 0 16,0 0 0-16,4-3 20 0,-1 0 9 0,1 4 3 0,-1-4 0 16,4 0-32-16,0 0 0 0,8 0 0 0,-5 0 0 15,8-3 12-15,6 3-3 0,1 1-1 0,7-4 0 16,3 0-8-16,4-4 8 0,3 4-8 0,1-3 8 16,6-6-8-16,4 3 12 0,3-4-12 0,1 1 12 15,3-1-4-15,3-2 0 0,-3 2 0 0,7-2 0 16,-3-4-8-16,3 4 0 0,-4-1 0 0,1-3-11 15,-8 7-2-15,-3-3-1 0,0 5 0 0,-11-2 0 16,8 6 14-16,-15 0-9 0,0 3 9 0,-3-4-8 16,-4 1 27-16,-3 3 5 0,0 0 2 0,-8 0 0 15,1 3 20-15,0-3 4 0,-4 7 1 0,-4-4 0 16,-3-3-32-16,1 3-7 0,-5-3 0 0,4 0-1 16,-7 3-11-16,0-3 0 0,0 0 0 0,0 0 0 15,0 0 0-15,0 0 0 0,0 0 0 0,0 0 0 16,0 0 0-16,0 0 12 0,0 0-12 0,0 0 12 0,0 0-12 0,0 0 10 0,0 0-10 15,0 0 10 1,0 0 2-16,0 0 0 0,0 0 0 0,-7-6 0 0,7-7 7 0,-11-2 1 16,11-1 1-16,-7-3 0 0,0 0-1 0,0 0 0 0,0-2 0 0,-3-5 0 31,-1 5-6-31,0-5-2 0,-3 1 0 0,0-3 0 16,0 0 10-16,0-3 2 0,-4-1 0 0,1 1 0 0,-4-1-24 0,3 4 0 0,-3 0 0 0,0 0 0 15,-1 3-12-15,1 0-6 0,0 3-2 0,-4 0 0 16,1-3 7-16,3 3 1 0,-4 3 0 0,0 3 0 15,8 1 1-15,-12 2 1 0,8 0 0 0,0 4 0 16,7 3 10-16,-4-7 0 0,-3 10-9 0,3-3 9 16,4 3 0-16,0 3 0 0,-3-3 0 0,2-1 0 15,1 8 0-15,0-4-11 0,0 0 1 0,0 3 0 16,0 0-7-16,3 0-2 0,-3 0 0 0,4 7 0 16,-8-10 1-16,4 6 0 0,0 0 0 0,0 0 0 15,-4 4-55-15,0-4-11 0,1 0-3 0</inkml:trace>
  <inkml:trace contextRef="#ctx0" brushRef="#br0" timeOffset="-134570.96">26839 11636 2252 0,'0'0'47'0,"0"0"11"16,0 0-46-16,0 0-12 0,4 3 0 0,6 0 0 15,1 0 15-15,3 3 1 0,4 0 0 0,-1 4 0 16,8 2 0-16,0 1 1 0,3 3 0 0,0-1 0 0,4 4-17 0,-4 0 0 0,0 0 0 0,4 3 0 16,0-4 0-16,-4 1 0 0,0-3 0 15,1 0 0-15,-1 2 0 0,4-2 0 0,-4 3 0 0,4-3-12 16,-4-1 12-16,-4-2 0 0,5 3 0 16,-5-7 10-1,-2 3-51-15,-5-5-11 0,4-4-1 0,-7 0-1 16,1-3-101-16,-5 0-20 0,-3 0-4 0</inkml:trace>
  <inkml:trace contextRef="#ctx0" brushRef="#br0" timeOffset="-134340.58">27661 11422 1933 0,'0'0'55'0,"0"0"12"0,0 0-54 0,0 0-13 0,0 0 0 0,0 0 0 15,0 0 20-15,0 7 0 0,-3 2 1 0,-1-3 0 16,1 7-21-16,-1 2 8 0,-3 7-8 0,4 0 0 16,-8 7 22-16,4-1 0 0,-7 6 0 0,3 4 0 15,-3 0-22-15,0 2 0 0,0 1 0 0,0 0 0 16,0-4 11-16,0 4-3 0,0-6 0 0,3 2 0 16,0-2-100-16,1-1-21 0,3 1-4 0</inkml:trace>
  <inkml:trace contextRef="#ctx0" brushRef="#br0" timeOffset="-133570.25">28011 12294 1987 0,'0'0'84'16,"0"0"-68"-16,0 0 37 0,0 0 7 0,0 0 2 0,-4 6 0 15,4 4-62-15,0 5-23 0,4 1 1 0,-4 9 0 32,0 6-14-32,7 7-4 0,-4 6 0 0,-3 3 0 0,7 3 24 0,-7 3 5 0,7 4 1 0,-7-4 0 31,4 7 10-31,-1-7 0 0,1-3 0 0,-1 0 0 0,-3-3 0 0,4-6 0 0,-4-3 0 0,0-4-8 15,0-5 8-15,3-8-10 0,-3 1 10 0,0-9-10 16,4 0 10-16,-4-4 0 0,0-6 0 0,0-3 0 16,0 0 0-16,0 0-15 0,0 0 4 0,0 0 1 15,-4-9 10-15,1-4 14 0,-4-3-3 0,3-6-1 16,-3 1-10-16,0-1 8 0,0-3-8 0,0-1 8 16,0 1-8-16,-4 3 10 0,8-3-10 0,-4 3 10 15,0 4 12-15,3 2 2 0,1 6 1 0,-4 1 0 16,3 0-25-16,4 9 8 0,0 0-8 0,0 0 0 15,-3 3-47-15,-4 3-14 0,3 0-3 0,1 7-1 16,3-1-8-16,0 4-2 0,0 0 0 0,0-1 0 16,3 1 115-16,4-3 22 0,0-1 5 0,4-2 1 15,-1-1 19-15,1 0 4 0,3 1 1 0,0-4 0 16,4 0-13-16,-4-2-3 0,4-1 0 0,-1-3 0 16,4 0-20-16,-3 0-5 0,0 0-1 0,-1-3 0 15,1 3-41-15,-4-4-9 0,0 1 0 0,0 0 0 16,0 3-94-16,-3-3-18 0,3 3-4 0</inkml:trace>
  <inkml:trace contextRef="#ctx0" brushRef="#br0" timeOffset="-132857.62">28437 14533 2139 0,'0'0'90'15,"0"0"-72"1,0 0 43-16,4 3 9 0,-1 0 2 0,1 3 0 15,0 4-55-15,-1-1-17 0,1 4 10 0,3 5-10 16,-4 4-20-16,1 7-10 0,-1 5-2 0,1 4 0 16,-1 9-35-16,-3 0-7 0,4 3-2 0,-4 0 0 0,-4 0 42 0,4 0 8 0,-3 1 2 15,3-1 0 1,-4-3 24-16,1-3 0 0,-4 0 0 0,7-4 0 0,-4 1 0 0,4-6 14 0,-3-4-2 16,-1-3 0-16,4-3 10 0,0-6 2 0,0 3 0 15,0-9 0-15,0-1-4 0,0-2 0 0,0-1 0 0,0-6 0 16,-7 3-31-16,7-6-6 0,0 0-2 0,0 0 0 15,0 0-5-15,0-6 0 0,-7-3-1 0,3-1 0 32,-3-2 25-32,0-4 0 0,0 0 0 0,-3 1 8 0,3-4 25 0,3 3 6 0,-10-3 1 0,10 7 0 15,-3-4-10-15,-3 4-2 0,3 2 0 0,7 1 0 16,-7 3 7-16,7 6 1 0,0 0 0 0,0 0 0 16,0 0-23-16,0 0-4 0,0 0-1 0,0 0 0 15,0 0-40-15,0 0-8 0,0 0-1 0,7 3-1 16,-4 0 29-16,4 6 13 0,7-3-12 0,-3 4 12 15,0-1 24-15,3 1 13 0,3-4 3 0,-6 0 0 16,3 1-16-16,4-4-4 0,-11 0 0 0,10-3 0 16,-6 3-6-16,-4-3-2 0,0 3 0 0,4-3 0 15,-4 0-12-15,3 0 0 0,-3 0 0 0,-7 0 0 16,7 0-23-16,4 0-7 0,-7 0-2 0</inkml:trace>
  <inkml:trace contextRef="#ctx0" brushRef="#br0" timeOffset="-131923.96">28116 16492 1717 0,'0'0'36'0,"0"0"8"0,0 0-36 15,0 0-8-15,0 0 0 0,0 0 0 0,0 0 76 0,0 0 14 0,0 0 2 0,0 0 1 16,0 0-31-16,-3-6-6 0,3 6-2 0,0 0 0 16,-4-6-11-16,4 6-3 0,0 0 0 0,-3-3 0 15,3 3-10-15,-4-7-2 0,4 7-1 0,-7-3 0 16,7 3-19-16,-7-6-8 0,0 6 0 0,4 0 8 16,-4 0-8-16,-1 3-9 0,-2 0 9 0,3 4-13 15,0-1-17-15,0 3-3 0,0 4-1 0,0 3 0 16,3-1-36-16,4 4-7 0,0 6-2 0,4-3 0 15,-1 3-3-15,4-6-1 0,0 6 0 0,0-6 0 16,4 0 51-16,-1-1 11 0,1-2 1 0,0 3 1 16,-4-3 11-16,3-1 8 0,1-2-12 0,-4 3 12 15,0-7 0-15,-3 0 0 0,3 1 0 0,-4-1 0 16,-3 1 0-16,0-1 14 0,-3-3-1 0,-1 4 0 0,-3-1 15 16,-4 0 2-16,1 1 1 0,-4-1 0 0,-4 1-31 0,0-4 0 15,-3 0-13-15,0 4 4 0,0-4 25 0,0-3 4 0,0 3 2 0,-1-3 0 16,1 1-11-16,0-4-3 0,0 3 0 0</inkml:trace>
  <inkml:trace contextRef="#ctx0" brushRef="#br0" timeOffset="-131452.23">28564 16815 2138 0,'4'13'44'0,"-1"-1"12"0,1 7-45 0,0 3-11 0,3 3 0 0,-4 0 0 16,-3 0-9-16,0 1-4 0,0-1-1 0,0 0 0 16,-3 3-29-16,-1-6-5 0,1 3-2 0,-1-3 0 15,0-10 23-15,1 4 5 0,-4 0 1 0,3-7 0 16,1-2 85-16,-1-1 16 0,1 0 4 0,3-6 1 15,0 0-37-15,0 0-7 0,-4-3-1 0,-3 3-1 16,0-6-18-16,0-1-3 0,0-5-1 0,0 2 0 16,0-12 3-16,0 4 0 0,0-4 0 0,0 0 0 15,0-3-6-15,-4 0-1 0,4 0 0 0,7-4 0 16,-3 4 2-16,-1 0 0 0,0 0 0 0,-3 0 0 0,7 0 7 0,0 0 2 16,0 0 0-16,0 3 0 0,0 0-10 0,0 3-2 15,0 0 0-15,0 0 0 0,7 4-3 16,-7 2-1-16,4 1 0 0,0 2 0 15,-1 4-8-15,4 3-17 0,-7-3 4 0,7 2 1 0,0 4 12 0,-3 0 0 0,6 0 0 0,-3 4 0 16,4 2 0-16,-4-3 0 0,7 6 0 0,-3-2 0 16,3 2-15-16,-4 0 0 0,8 4 0 0,-7-4 0 15,-4 1 4-15,7 2 1 0,-4-2 0 0,-3-1 0 16,1 1-4-16,-5-1-1 0,-3 0 0 0,7 1 0 16,-7-4-9-1,-7 3-3-15,7 1 0 0,-7-1 0 16,-4 1-161-16,-3-1-33 0</inkml:trace>
  <inkml:trace contextRef="#ctx0" brushRef="#br0" timeOffset="-130821.77">28974 16787 2078 0,'3'10'88'16,"1"5"-71"-16,-1-2 16 0,1 6 3 16,-1-1 1-16,1 4 0 0,-1 0-37 0,1 3-20 0,-1 0 3 0,1 1 0 31,-4 2-13-31,0-6-2 0,0 0-1 0,0 0 0 0,-4 0 33 0,1-7 0 0,-1-2 0 0,4-4 0 15,-3 1 28-15,-1-1 5 0,1 0 2 0,3-5 0 16,0-4-20-16,0 0-4 0,0 0-1 0,0 0 0 16,-7-7-10-16,3-2 0 0,1-4-10 0,-1 1 10 15,1-10 0 1,3-3 8-16,0 0 1 0,0 3 0 0,3-6 11 0,1-1 3 0,-4-5 0 0,3 6 0 16,4-1 1-16,-3 1 0 0,-1 0 0 0,1 3 0 15,-1 0-8-15,4 0 0 0,-3 3-1 0,3 0 0 16,-3 6 2-16,3 4 1 0,-4 2 0 0,4 4 0 15,0 0-18-15,0 2 0 0,0 1-8 0,0 3 8 16,0 7-21-16,4-1 1 0,0 6 1 0,-1 1 0 16,1 6-12-16,3 0-2 0,0 6-1 0,0 0 0 15,0 3-2-15,0 3 0 0,0 1 0 0,1-4 0 16,-5 6 36-16,4-2 0 0,0 2 0 0,-3 1 0 16,3-7 0-16,-3-3 0 0,3 3 0 0,-7-3 9 15,3-9 8-15,-3 3 2 0,0-7 0 0,4-2 0 16,-7-4-5-16,-1 0-1 0,1 1 0 0,3-4 0 15,-7-3-13-15,0 0 0 0,0 0 0 0,0 0 0 16,0 0-20-16,0 0-4 0,0 0-1 0,-7-10 0 16,0 1 25-16,-4 0 8 0,0-4 0 0,-3 0 0 15,-3 1 23-15,-1-1 5 0,4-2 0 0,-7-1 1 16,0 3-23-16,-1-2-5 0,1 2-1 0,0 1 0 16,0 2-8-16,0-2-14 0,0-1 3 0,-1 10 1 15,5-9-74-15,3 5-14 0,0 7-3 0,3-6-1 16,4 3-117-16,-4 0-23 0,11 3-5 0</inkml:trace>
  <inkml:trace contextRef="#ctx0" brushRef="#br0" timeOffset="-130289.92">29651 16909 2269 0,'0'0'64'0,"0"0"15"0,0 0-63 0,0 4-16 0,0-1 0 0,0 3 0 15,0-3 18-15,0 7 1 0,0-4 0 0,0 0 0 16,0 0-19-16,0 4 0 0,4 2 0 0,-4-2 0 16,0 2-24-16,-4-5-1 15,4-1-1-15,0 3 0 0,-4-3 26 0,4-6 0 0,0 0 0 0,0 0 0 16,0 0 17-16,0 0 9 0,0 0 2 0,0 0 0 15,0 0-4-15,0 0 0 0,0 0 0 0,0 0 0 16,8-3-16-16,-1 0-8 0,0 0 8 0,-4-3-8 16,4 0 0-16,0-1 8 0,0 1-8 0,4 0 0 15,-4 3 13-15,-4-4-2 0,5 7-1 0,-1-6 0 16,0 6 11-16,-4 0 3 0,4 0 0 0,-3 6 0 16,3-3-51-16,0 4-9 0,0 2-3 0,0 1 0 15,4 2 7-15,-8 1 2 0,4 2 0 0,4-5 0 16,-4 2 14-16,0-2 4 0,0-4 0 0,3-3 0 0,-2 0 12 15,2-3 0-15,1 0 0 0,-1-3 0 0,4 0 28 0,1 0 0 0,-1-4-1 0,0-2 0 16,0 0 18 0,3-1 4-16,-2 1 1 0,-1-1 0 0,0 1-20 0,-4 0-4 0,5-1-1 15,-5 1 0-15,-3 3 12 0,4-1 3 0,-4 7 0 0,0-6 0 16,0 6-23-16,0 0-4 0,0 0-1 0,0 6 0 16,-3 1-12-16,3-4 0 0,-4 3 0 0,1 10 0 31,-1-1-39-31,1 4-10 0,-1 3-3 0,1 0 0 0,-4 3-8 15,0 3-1-15,0-3-1 0,-4 4 0 16,4-4-64-16,-3 0-13 0,-1 0-2 0</inkml:trace>
  <inkml:trace contextRef="#ctx0" brushRef="#br0" timeOffset="-130006.37">28088 17580 2625 0,'0'0'111'16,"7"7"-89"0,7-1 8-16,4 0 2 0,-4 4 0 0,14-4 0 15,8 0-32-15,9 0 0 0,12 1 0 0,-1-1 0 0,11 3 0 16,0-2 0-16,7-1 0 0,4 0 0 15,3-3 0-15,0-3 0 0,1 0 0 0,73 4 0 0,-42-11 0 0,-64 7 0 16,11-3 0-16,0 0 0 16,7 0-72-16,0 3-21 0,0 3-4 0,-3-3-1 15,-1 0-58-15,-7 3-11 0,1-3-2 0</inkml:trace>
  <inkml:trace contextRef="#ctx0" brushRef="#br0" timeOffset="-106342.72">12820 17649 1036 0,'0'0'46'0,"0"0"10"0,0 0-45 0,3-6-11 0,1 3 0 0,0-3 0 15,-1-4 53-15,1 4 9 0,3 0 2 0,-4-4 0 16,4 1 29-16,0 0 7 0,-3-1 0 0,3 1 1 16,0-4-59-16,0 1-12 0,0-4-2 0,0 3-1 15,4-2 5-15,-8-4 2 0,15 3 0 0,-8-3 0 16,1 1-34-16,0 2 0 0,-1-3 0 0,4 3-9 16,-3 1-40-16,-1-1-8 0,1 0-2 0</inkml:trace>
  <inkml:trace contextRef="#ctx0" brushRef="#br0" timeOffset="-105904.56">12912 17402 1386 0,'0'9'61'0,"0"1"13"0,3-1-59 15,-3 0-15-15,0 1 0 0,11 2 0 0,-4-2 24 0,0 2 1 0,3 4 1 0,5-4 0 16,-1-2-17-16,3 2-9 0,1-2 10 0,3 2-10 16,4-2 0-16,-4 2 0 0,4 4 0 0,-1-3 0 15,-2-1 0-15,-1 7 0 0,-7-7 0 0,3 4 0 16,-2-3 0-16,-1-1 0 0,-7 1 0 0,3-1 0 16,1 1 0-16,-4-4 0 0,-3-3 0 0,-1 1 0 15,1-1 0-15,-4 3 0 0,3-2 0 0,-3-1 0 16,-3 0 0-16,-1-6 0 0,1 10 0 0,-1-4 0 15,-3-6-45-15,3 6-15 0,-6 0-4 16,3 1 0-16,0 2 52 0,0-3 12 0,0-6 0 0,0 7 0 16,-1-1 29-16,1-6 9 0,0 6 2 0,-3-3 0 15,10-3 38-15,0 0 8 0,0 0 2 0,0 0 0 16,0 0-16-16,0 0-2 0,0 0-1 0,0 0 0 16,0 0-59-16,0 0-10 0,0 0 0 0,0 0-10 15,0 0 21-15,0 0 4 0,10-9 1 0,-3 3 0 16,0-1 8-16,1 1 3 0,-1 0 0 0,0-4 0 15,3 4-5-15,1-6-1 0,-4 2 0 0,3-2 0 16,1 5-84-16,-4-8-17 0,7 2-3 0</inkml:trace>
  <inkml:trace contextRef="#ctx0" brushRef="#br0" timeOffset="-105505.33">13307 17063 1792 0,'0'0'51'0,"0"0"10"0,0 0-49 0,0 0-12 0,0 0 0 0,0 0 0 16,0 0 54-16,-7 0 8 0,7 0 2 0,0 0 0 16,0 0-14-16,0 0-2 0,0-6-1 0,-4 0 0 15,4-4-12-15,0 1-3 0,4-4 0 0,-1 1 0 16,1-1-9-16,3 1-3 0,0-1 0 0,3-3 0 15,1 4 8-15,0-1 0 0,3 1 1 0,0-1 0 16,4 4-49-16,-1-1-9 0,1 4-3 0,3 0 0 16,4 0 16-16,-4-1 4 0,7 4 0 0,-3 0 0 15,-4 0 1-15,0 3 1 0,-3 3 0 0,3 0 0 16,-7 0-1-16,0 4 0 0,4-1 0 0,-8 3 0 16,1 1 3-16,-1 2 0 0,-2 1 0 0,-1 6 0 15,-4-1 8-15,1 4 0 0,-4 0-9 0,3 0 9 16,-6 6 0-16,3 1 15 0,-4 2-3 0,1-3 0 15,-4 0-12-15,3 4-18 0,-3-4 4 0,-4 3 1 16,1-6 13-16,-1 4-9 0,1-4 9 0,-4 0-8 16,-1-3-4-16,1 0-1 0,-7 0 0 0,3-4 0 15,-3 4-171-15,0-9-33 0</inkml:trace>
  <inkml:trace contextRef="#ctx0" brushRef="#br0" timeOffset="-105328.61">13335 17226 1094 0,'4'-12'46'16,"-4"-4"-37"-16,3 10 147 0,-3-7 28 0,4 4 7 0,-4 2 1 16,3-5-66-16,1 6-13 0,-4 6-2 0,3-7-1 15,1 4-22-15,3 3-5 0,0 0-1 0,0-6 0 16,3 6-66-16,5 6-16 0,2-6 0 0,1 3 0 16,-1 4-48-16,1-1-12 0,3 6-4 0,0-5 0 15,1 2-124-15,-1 1-24 0</inkml:trace>
  <inkml:trace contextRef="#ctx0" brushRef="#br0" timeOffset="-104770.58">14083 16169 1824 0,'0'0'38'0,"0"0"8"16,0 0-37-16,-4-3-9 0,4 3 0 0,-7-3 0 16,4 3 104-16,-4-3 20 0,0 3 3 0,0 0 1 15,3 0-67-15,-10 3-13 0,3 3-2 0,1 1-1 0,-4-1-45 0,-4 7 0 0,7-1 0 0,-6 4-10 16,-4 3-7-16,3-1-2 0,-3 4 0 0,3-3 0 15,1 3 10-15,-1 0 9 0,0 0-13 0,1-3 5 16,6 0-4-16,1-4-1 0,-1 1 0 0,0-3 0 16,8-4 13-16,-4 0 0 0,3-2 0 0,1-1 0 15,-1 0 0-15,4 0 0 0,0-6 0 0,0 4 0 32,4 2 0-32,-1 0 0 0,1 0 0 0,3-2 0 0,-4 2 0 0,4 0-12 0,4 0 12 0,0 1-12 15,-1 5 12-15,4-2-12 0,0 2 12 0,0 1-12 16,4 5 12-16,-4-2 0 0,4 6 0 0,0 0 0 15,-4 0 0-15,0 3-11 0,0 0 11 0,0 0-10 16,0 0 0-16,-3-3 0 0,-1-3 0 0,1 0 0 16,-4-3 10-16,3-4 0 0,-2-3 0 0,-5 1-8 15,4-4 16-15,0 0 3 0,4 1 1 0,-4-1 0 16,-4-3 4-16,4-3 0 0,0 3 1 0,-3-3 0 16,3 0-17-16,0-3 0 0,4 3 0 0,-4-3 0 15,3 3 0-15,-3-3 0 0,0-3 0 0,4 6 0 16,-4-7 0-16,4 1 0 0,3 0 0 0,-11 3 0 15,11-4 55-15,-10 1 7 0,3 0 2 0,7-7 0 16,-10 4-84-16,3 3-17 0,0-7-3 0,-4 4-1 16,4-4-83-16,0 7-16 0,-3-10-3 0</inkml:trace>
  <inkml:trace contextRef="#ctx0" brushRef="#br0" timeOffset="-104606.65">14104 16687 2030 0,'0'0'57'0,"0"0"14"0,0 0-57 16,0 0-14-16,0 0 0 0,0 0 0 0,0 0 54 0,4-6 8 0,-4-1 2 0,3-2 0 16,-3-1-52-16,4 1-12 0,3 0 0 0,-7-4 0 15,0 4 32-15,7-1 3 0,-4-2 1 0,4-1 0 32,0 4-112-32,-7-4-21 0,7-2-5 0</inkml:trace>
  <inkml:trace contextRef="#ctx0" brushRef="#br0" timeOffset="-101949.67">13307 17098 836 0,'0'0'24'0,"0"0"4"15,0-7-28-15,0 1 0 0,0 6 0 0,-4-6 0 16,4 6 108-16,0-10 16 0,0 4 4 0,0 0 0 16,0 6-52-16,0-6-9 0,0 2-3 0,0 4 0 15,0-9 0-15,0 9 0 0,0-6 0 0,0 6 0 16,0 0 0-16,0-3 0 0,0 3 0 0,0 0 0 15,0 0-49-15,0 0-15 0,0 0 0 0,0 0 8 16,0 0 26-16,0 0 6 0,0 0 0 0,0 0 1 16,0 0-21-16,-3 0-5 0,3 0-1 0,-7 0 0 0,0 6-14 0,0 0-13 15,3 4 2-15,-3-4 1 16,3 3-30-16,1-3-5 0,-1 4-2 0,-3 2 0 16,4-5 38-16,-4 2 9 0,0 1 0 0,3-1 0 15,1 0-163-15,-1 1-30 0</inkml:trace>
  <inkml:trace contextRef="#ctx0" brushRef="#br0" timeOffset="-101571.05">12435 17558 1792 0,'-7'4'51'0,"0"-1"10"16,7-3-49-16,-7 0-12 0,7 0 0 0,0 0 0 15,-3 3 54-15,3-3 8 0,0 0 2 0,0 0 0 16,0 0 0-16,0 0 0 0,0 0 0 0,0 0 0 15,0 0-52-15,0 0-12 0,0 6 0 0,0-3 0 16,3 7 0-16,4-4 0 0,0 3 0 0,4 1 0 16,7 2-48-16,6 7-13 0,-3 0-3 0,11 6 0 0,0 0 64 0,7 3 24 15,7 4 0-15,-4 2-1 16,-3-2-37-16,0 2-7 0,-1 4-2 0,1-1 0 0,-4-5 46 0,1-1 9 16,-1-3 1-16,0 4 1 15,-3-4-54-15,0-6-12 0,0 6-1 0,-4-6-1 16,-4 3-24-16,-2-9-5 0,-5 6-1 0</inkml:trace>
  <inkml:trace contextRef="#ctx0" brushRef="#br0" timeOffset="-100390.31">12351 17464 1314 0,'-7'-3'37'0,"0"3"8"16,7 0-36-16,0 0-9 0,0 0 0 0,0 0 0 16,0 0 0-16,0 0 0 0,0 0 0 0,0 0 0 15,0 0 0-15,0-6 0 0,3 3 0 0,1-7 0 16,3 1 0-16,3-3 0 0,1-1 0 0,3-3 0 16,4 1 0-16,-1-4 0 0,4-3 0 0,8-6 0 15,-1-1 0-15,7-2 0 0,4-7 0 0,3-5 0 16,-3-1 53-16,3-3 9 0,-3 0 2 0,11-10 0 15,-1 4-64-15,0-4 0 0,8-2-14 0,-1-7 2 16,4 3 12-16,-3-3 8 0,-1-3-8 0,8-6 11 0,-4 6-3 16,3 0-8-16,1-3 12 0,3-3-4 0,-4-4 6 15,-3 7 1-15,-10 0 0 0,2 3 0 0,1 3-15 0,-3 1 0 0,3-1-12 0,-4 6 12 32,-7 1 0-32,1 2 16 0,-8 7-2 0,-3 0 0 15,0 6 20-15,-8 6 4 0,1 4 1 0,-4-1 0 0,0 10 20 0,-7 3 4 0,-3 3 1 0,0 7 0 16,-1 3-12-16,-3-1-3 0,-3 7 0 0,-1-3 0 15,-3 6 7-15,0 0 0 0,0 0 1 0,0 0 0 16,0 0-38-16,0 0-8 0,0 0-2 0,7 6 0 16,0-3-9-16,0 7 0 0,0-1 0 0,1 3 0 15,-1 1-10-15,3 0 10 0,1 5 0 0,3 1-9 16,3 3 9-16,5 0 0 0,-1 3-9 0,7 3 9 16,-3 4-38-16,3 2-3 0,-3 1-1 0,3 2 0 15,-3 1 34-15,3 0 8 0,0-1 0 0,0 1 0 16,-3-4 0-16,3 1 0 0,0-1 0 0,1 1 0 15,-1-4 0-15,0 4 0 0,0-4 0 0,-3 0 0 16,0 1-9-16,-4-4-3 0,-4 0-1 0,5 7 0 16,-8-13 13-16,-7 6-11 0,7 0 11 0,-4-3-10 15,-10 3-30-15,11-6-5 0,-7 0-2 0,-1 3 0 16,-3-3 72-16,0 0 15 0,0 6 2 0,-3-9 1 16,-1 3-26-16,1 6-5 0,-5-6 0 0,-2-3-1 0,3 3-1 0,-7 0 0 15,0 3 0-15,-8-3 0 16,5 0 31-16,-4 6 7 0,-1-6 0 0,-2 3 1 15,-4-3-10-15,3 0-3 0,-3 6 0 0,-4-3 0 16,4-3 6-16,-1 7 1 0,-2-1 0 0,-1 3 0 16,0-6-35-16,0 4-8 0,-3-4 0 0,-4 3 0 15,4 0-26-15,-4 0-7 0,4 7-2 0,-7-1 0 16,6-6 5-16,5 10 1 0,-5-7 0 0,1 4 0 0,3-4 17 16,-3 4 12-16,0-7-13 0,0 13 5 0,-4-13 8 15,3 6-12-15,1 1 12 0,-4-1-12 0,8-5 12 0,-1 5 0 16,0-6 0-16,0 1 0 0,4-1 0 0,3 0 0 0,-3 0 0 0,0 1 8 15,0-1-8-15,0-9 0 0,-4 9 0 0,4-6 0 16,-1 0 9-16,1-4 1 0,7 4 0 0,-4 0 0 16,4-3-10-16,0 3-14 0,3-3 3 0,-3 3 1 15,7-6 10-15,-4-4 14 0,8 4-3 0,-4-4-1 16,3 4-18-16,1-3-4 0,-1-7-1 0,4 3 0 16,0 4 3-16,0-7 1 0,0 10 0 0,0-10 0 15,3 7-4-15,-3-7-1 0,4 3 0 0,-1-3 0 16,0 7-11-16,1-4-3 0,-1-2 0 15,4-1 0-15,-3 7 20 0,-1-4 8 0,1-3-8 0,-1 7 8 16,4-7-26-16,-3 3 0 0,-1-2 0 0,4-1 0 16,-3 3-6-16,-1-2-2 0,1-1 0 0,-1-6 0 15,4 0 34-15,0 0 0 0,0 0 0 0,-3 6 0 16,3-6 37-16,-4 0 15 0,4 0 2 0,-7 0 1 16,0 0-15-16,0 0-2 0,0-6-1 0,-4 6 0 15,1-6-14-15,-1-1-3 0,1-2-1 0,-1-4 0 16,-3 7-19-16,0-10 0 0,-4 4 8 0,0-4-8 15,1-3 0-15,-4 4 0 0,3-4 8 0,-7 3-8 16,4-9 0-16,-4 3 0 0,1-3 0 0,-4 0 0 16,3-3 14-16,-3 3-1 0,-4-7 0 0,0 1 0 15,0 3-23-15,1 0-5 0,-1-1-1 0,0 1 0 16,4 3 26-16,3 0 5 0,1 3 1 0,2-3 0 0,5 6-28 16,-1 0-6-16,4 4-1 0,-4-1 0 0,8 0 31 0,-4 4 5 0,3-1 2 0,4 4 0 15,-4-1-35-15,4 4-8 0,0 0 0 0,4 0-1 31,-4-1-11-31,7 7-3 0,0 0 0 0,0 0 0 0,0 0 39 0,-4-3 0 0,4 3 0 0,0 0 0 32,0 0-31-32,0 0 2 0,0 0 0 0,0 0 0 0,0 0-159 0,0 0-31 15,0 0-6-15</inkml:trace>
  <inkml:trace contextRef="#ctx0" brushRef="#br0" timeOffset="-97579.8">17244 17668 2066 0,'0'0'43'0,"0"0"10"0,0 0-42 0,-4 3-11 16,4-3 0-16,0 0 0 15,0 0 104-15,0 0 20 0,0 0 3 0,-3 4 1 0,3 2-103 0,0 0-25 16,3 0 0-16,1 4 0 16,3-1 0-16,0 4 0 0,3 2 0 0,5 1 0 0,-1 6 0 0,3 0 0 0,1 3 0 0,3 0 0 31,0 0 0-31,-3 3-14 0,0-3 2 0,-1 1 0 16,-3-4-4-16,-3-1 0 0,-1-2 0 0,5-3 0 15,-8-4-16-15,-4 1-3 0,4 0-1 0,-7-7 0 0,7 3 55 0,-7-6 10 0,0-3 3 0,-7 4 0 16,0-1-32-16,-3-3 0 0,-5-3-8 0,-2-4 8 15,-1-2-24-15,1-1 3 0,-8-5 0 0,4-1 0 16,0-6 13-16,-4-3 8 0,4-3-10 0,0 0 10 16,3-1 45-16,0 1 15 0,1 0 4 0,-1-3 0 15,4 2 2-15,0-2 1 0,0 3 0 0,3 3 0 16,4 0-34-16,3 3-6 0,-3 0-2 0,7 0 0 16,0 3-25-16,4-3 0 0,-1 3 8 0,8 0-8 15,-4 4 0-15,4-4 0 0,-1 0 0 0,4 7 0 16,4-1-28-16,-4-3 1 0,4 7 1 0,-4-4 0 15,4 7 26-15,-4 3 0 0,0 0 0 0,-4 3 0 16,4 3-20-16,-3 3 2 0,0 4 0 0,-4-1 0 16,3 7-10-16,-3-1-3 0,-7 4 0 0,11 3 0 15,-11 0-21-15,0 0-4 0,0 0 0 0,-4 0-1 16,1 0-34-16,-1-6-6 0,1 2-2 0,-1-5 0 16,1-4-94-16,-4 1-19 0,3-4-4 0,1-3-1 15,3-3 124-15,-7-3 25 0,3-3 4 0,1-4 2 16,-1 1-24-16,0 0-5 0,4-4-1 0,-3 0 0 0,3 1 176 15,-4-1 36-15,4 1 6 0,0-1 2 0,4 1-16 16,-4-1-4-16,7 1 0 0,-7-1 0 0,11 1-19 16,-4-1-4-16,0 4-1 0,3-4 0 0,-3 4-16 0,4-1-3 0,7 4-1 15,-4 0 0-15,-4-1 0 0,8 4 0 0,-1 0 0 0,5 3 0 16,-5 0-36-16,4 0-7 0,-6 3-1 0,2 4-1 16,-3-1-31-16,0 0-5 0,-3 0-2 0,0 1 0 15,-4 2 34-15,-4 1 6 0,4-1 2 0,0 0 0 16,-7-2-37-16,4-1-7 0,-4 0-2 0,0 0 0 15,0-6 35-15,0 0 6 0,0 0 2 0,0 0 0 16,0 0-6-16,0 0-1 0,0 0 0 0,-4-9 0 16,4-4 7-16,-3-2 2 0,3-4 0 0,0 0 0 15,0 0 41-15,7-3 8 0,-7 4 1 0,7-4 1 16,0 3-73-16,-4 0-17 0,12 0-3 0,-8 0 0 16,7 1 32-16,-4-1 7 0,4 3 1 0,-3-3 0 15,3 7-180-15,4-4-36 0,-4 7-8 0</inkml:trace>
  <inkml:trace contextRef="#ctx0" brushRef="#br0" timeOffset="-96703.83">17762 17725 957 0,'0'0'40'0,"4"-7"-32"16,3 1 74-16,0 0 14 0,0 0 4 0,4-1 0 16,-1-2-29-16,4 0-6 0,0-4-1 0,4 0 0 15,3-2 32-15,0-1 5 0,4 0 2 0,3-2 0 16,-3-1-63-16,3-3-12 0,0-3-2 0,4-7-1 16,4 4-25-16,-1-3 0 0,4-1 0 0,3-5 0 15,0 2 0-15,4-2 0 0,0 2 0 0,0-6 0 16,0 4 0-16,-8 2 0 0,1 1 0 0,4-4 0 15,-12 7 0-15,8 0 0 0,-4 2 0 0,4 4 0 16,-7 3 56-16,-4 0 7 0,0 3 1 0,-3 4 0 16,-4 2-52-16,-3 1-12 0,-4 2 0 0,0 1 0 15,-7 3 0-15,4 3 0 0,-8-1 0 0,1 1 0 16,-4 3 0-16,0 0 0 0,0 0 0 0,0 0 0 16,0 0-21-16,0 0-7 0,0 0-2 0,0 0 0 15,0 0-106-15,0 7-20 0,0-4-5 0</inkml:trace>
  <inkml:trace contextRef="#ctx0" brushRef="#br0" timeOffset="-64614.1">5080 2599 1044 0,'0'0'21'0,"0"0"7"16,0 0-28-16,0 0 0 0,4 3 0 0,-1 0 0 15,1 0-24-15,3 4-11 0,3-4-1 0,-3 3-1 0,0 0 22 0,7 4 5 0,-3-1 1 0,3 7 0 16,4-10 18-16,-8 7 4 0,4-1 1 0,8 7 0 31,-8-3-26-31,0 6-4 0,3 0-2 0,8-4 0 0,-7 11 26 0,10 2 4 0,-7 3 2 0,4 1 0 16,3 3 8-16,0-4 2 0,8 7 0 0,-5 0 0 15,1 2-12-15,0 1-1 0,3 7-1 0,-7 2 0 16,8 3 22-16,-5-2 5 0,5 2 1 16,-5 0 0-16,5 1-18 0,-1 9-3 0,4-4-1 0,-4 7 0 15,0-6 32-15,1 3 7 0,-5 0 1 0,8 3 0 16,-7-6-36-16,0 2-8 0,-4 1 0 0,0-3-1 15,-3-7-11-15,0-2 0 0,-8-1 0 0,11-3 0 16,-10-3 9-16,0 0 0 0,-4 0 0 0,-4-6 0 16,1-3-9-16,0-4 0 0,-4-3 0 0,-4 1 0 15,-3-7-9-15,0-3 9 0,-7-3-12 0</inkml:trace>
  <inkml:trace contextRef="#ctx0" brushRef="#br0" timeOffset="-63650.81">5144 2514 1437 0,'-8'-6'40'0,"8"6"10"0,0 0-40 15,0 0-10-15,0 0 0 0,0 0 0 16,0 0-60-16,0 0-13 0,0 0-3 0,0 0-1 15,0 0 34-15,0 0 7 0,0 0 2 0,0 0 0 0,0 0 22 0,0 0 4 0,0 0 8 0,0 0-13 16,0 0 13-16,0 0-9 0,0 0 9 0,0 0-8 16,8-3 8-16,-5 0 0 0,8-4-9 0,-4 4 9 15,7-3 30-15,0 0 10 0,4 0 3 0,6-1 0 16,4-8-3 0,8 2 0-16,6-6 0 0,-3 4 0 0,14-7-9 0,7-7-3 0,0 1 0 0,7 0 0 15,3-7-28-15,11 1 0 0,-3-4 0 0,3-2 0 16,-3-1 10-16,3-3-10 0,-3 3 10 0,-1-3-10 15,-3 0-33-15,4 4-13 0,-4-4-2 0,0 3-1 16,4-3-9-16,-11 0-2 0,3 7 0 0,4-11 0 16,-3 8 44-16,-11-1 16 0,7 3-11 0,-7-2 11 15,0 5 30-15,-4 4 12 0,1 3 2 0,-1-4 1 16,-10 4-21-16,3 0-4 0,1 3 0 0,-11 0-1 16,3 3-5-16,0 0-1 0,-3 3 0 0,-4 3 0 15,1 4 15-15,-8-1 4 0,0 4 0 0,0 2 0 16,-7 4-20-16,1 0-3 0,-1 3-1 0,0 0 0 0,-3 0-8 0,3 3 8 15,-4 0-8-15,1 4 8 0,0 2-8 0,3-3 8 0,-4 4-8 0,5 2 8 16,-5 7-8-16,4-3 8 16,4-1-8-16,0 11 8 0,0-8-8 0,-8 7 0 15,11 1 0-15,-3 2 0 0,0 3 0 0,-1 0-11 0,5 7 11 0,-5 3-8 16,1-4 8-16,3 4-8 0,4 6 8 0,3-3-8 16,-3 3 8-16,10 3 0 0,-6 1 0 0,2 2 0 15,-2 0 11-15,3 4-3 0,-4 2 0 0,4-6 0 16,-4 4-8-16,4-1 0 0,-4 1 0 0,4-4 0 15,-4 4 0-15,-3-4 0 0,3 6 0 16,-3-12 0-16,-4 7 0 0,0-7 0 0,1 0 0 0,-5 0 0 16,1-10 0-16,-7 1 8 0,-4 0-8 0,0-4 0 15,0 1 0-15,0-1 0 0,-10-2 0 0,-1-4 0 16,4-3 8-16,-7 0-8 0,0-3 8 0,-3 0-8 16,-1 0 8-16,-3-3-8 0,0 3 8 0,-4-1-8 15,-3-2 15-15,0 3-3 0,-3-3 0 0,-8-3 0 16,-3 6 12-16,-4-4 3 0,0 1 0 0,-10 3 0 15,-1 3-15-15,-6 0-2 0,-4 4-1 0,-3-1 0 16,-4 0-9-16,-4-3 8 0,-6 3-8 0,-1 1 8 16,1-1-8-16,-5 0 0 0,-2 0 0 0,3 4 0 15,-4-4 0-15,4 6-9 0,0-2 9 0,-4-1-13 16,1 4 13-16,-4-1-12 0,0 4 12 0,-1-4-12 16,5 1 3-16,-4-1 1 0,3 1 0 0,0 2 0 15,1 1 8-15,3-1 0 0,3 4 0 0,1 0 0 0,3 0 0 16,-4 0 0-16,4 2 0 0,0-2 0 15,7-6-21-15,0 5-9 0,7-8-2 0,0-1 0 0,4 4 20 0,3-4 3 16,0-3 1-16,4 4 0 16,6-7-43-16,5 0-8 0,-1-3-1 0</inkml:trace>
  <inkml:trace contextRef="#ctx0" brushRef="#br0" timeOffset="-62735.24">6057 2831 656 0,'0'0'13'0,"0"0"5"0,7-6-18 0,4-1 0 0,-4 1 0 0,7 3 0 16,0-10 15-16,7 4-1 0,4 0 0 0,0-7 0 16,6 0 2-16,8-2 0 0,7-8 0 0,3 4 0 15,1-6-4-15,6-3 0 0,1-4 0 0,3 1 0 16,3-1 20-16,4-8 3 0,7 2 1 0,-7 0 0 15,0 0-17-15,4 0-3 0,-4 4-1 0,-4-7 0 16,-3 9-15-16,0-2 9 0,-3 5-9 0,-8-5 8 16,-3 6-8-16,0-1 0 0,-7-5 0 0,-4 8 0 15,0 1 0-15,-3 6 12 0,-4 3 0 0,1 1 0 16,-8 5-12-16,-4 0 10 0,1 1-10 0</inkml:trace>
  <inkml:trace contextRef="#ctx0" brushRef="#br0" timeOffset="-62434.86">6255 3119 600 0,'0'0'12'0,"0"0"4"15,3 0-16-15,4 4 0 0,0-4 0 0,4-4 0 0,7-2 18 16,6 0 1-16,1-7 0 0,7 1 0 0,3-7 88 0,4-3 17 16,3-6 4-16,1 0 1 0,13-7-52 0,4-3-10 0,0 1-3 0,3-4 0 15,1 3-36-15,3 1-7 0,-4-4-1 16,4 3-1-16,-3 1-11 0,-1-1-8 16,1 1 12-16,-8 5-12 0,1-2 0 0,-11 2 0 0,3-2 0 0,-7 6 0 15,-3 6 0-15,-3-3 0 0,-1 6 0 0,-3 0 0 16,-4 6 0-16,-4 1-11 0,-2 3 2 0</inkml:trace>
  <inkml:trace contextRef="#ctx0" brushRef="#br0" timeOffset="-62182">6936 3220 1006 0,'42'-32'20'0,"0"1"7"16,4 3-27-16,4-7 0 0,2 1 0 0,-2-1 0 16,-1 1 39-16,4 3 2 0,-3-7 1 0,2 0 0 15,1 4-24-15,4-1-5 0,-1 1-1 0,-3 2 0 16,-3 1-12-16,-5 3 0 0,-2 3 0 0,-8 0 0 15,-3 3-16-15,-4 3-7 0,0 3-1 0</inkml:trace>
  <inkml:trace contextRef="#ctx0" brushRef="#br0" timeOffset="-61850.15">7020 3521 573 0,'-21'41'12'0,"18"-35"3"0,-1 9-15 16,4-8 0-16,0-1 0 0,7 3 0 16,0-2-27-16,4-7-8 0,-1 0-1 0,8 0-1 0,0-7 107 0,6-2 22 0,1-4 4 0,3 1 0 15,8-7 26-15,-1 0 5 0,0 1 1 0,4-11 0 16,3 4-52-16,-3-6-9 0,0 0-3 0,0-1 0 16,6-2-25-16,1 2-6 0,0-8-1 0,0 2 0 15,0 0-12-15,-4 7-2 0,1-4-1 0,-5 1 0 16,-2 3-2-16,-1-4-1 0,-7 4 0 0,0 3 0 15,-3 2-14-15,0 1 0 0,-1 3 0 0,-2 0 0 16,-5 4 16-16,4-1-4 0,-3 3 0 0,0-6 0 16,-4 10-12-16,0-1-16 0,-3 1 3 0,3 2 1 15,-4 1-2-15,-3 3 0 0,0 2 0 0,0-2 0 16,-3 3-38-16,-1 3-8 0,-3 0-2 0,0 0 0 16,0 0-58-16,0 0-12 0</inkml:trace>
  <inkml:trace contextRef="#ctx0" brushRef="#br0" timeOffset="-60755.04">8664 2881 682 0,'0'0'19'0,"0"0"5"16,0 0-24-16,0 0 0 0,4-6 0 0,3 0 0 16,-4-4 12-16,1 4-2 0,3 0-1 0,0-1 0 15,4-5 28-15,-1-1 6 0,1-2 1 0,3-1 0 0,0 0-2 0,0 1 0 0,4-1 0 0,3-3 0 16,4 0-4-16,6 0-1 0,1 1 0 0,7-7 0 15,0 3-29-15,3-7-8 0,4 1 0 0,0 3 0 16,0-3 20-16,3 3 4 0,4 0 0 0,0-4 0 16,0 8-10-16,3 2-2 0,-3 3 0 0,4-6 0 15,-1 10-12-15,0-1 0 0,1 0 0 0,-1 1 0 16,1 3 14-16,-1-1 6 0,1 4 2 0,-1-4 0 16,1 1-11-16,-5 3-3 0,1-1 0 0,-3 1 0 15,-4 3 4 1,-1-3 0-16,-2 6 0 0,-4-3 0 0,-4-7-12 0,-3 10 0 0,-4 0 0 0,-3 0 0 15,-4 0 0-15,-4 0 0 0,-6 0 0 0,0 0 0 16,-1 0 0-16,-6 0 0 0,3 0 0 0,-7 0 0 16,0 0 20-16,0 0 1 0,0 0 1 0,0 0 0 15,0 0 3-15,-7-6 1 0,3-3 0 0</inkml:trace>
  <inkml:trace contextRef="#ctx0" brushRef="#br0" timeOffset="-60493.81">10393 2031 1450 0,'-18'-15'64'0,"1"5"14"16,-1 1-62-16,4-4-16 0,0 7 0 0,-4-6 0 15,7 5 19-15,-3 1 1 0,4 0 0 0,3 3 0 16,7 3-10-16,0 0-2 0,0 0 0 0,0 0 0 16,0 0-54-16,0 0-11 0,0 0-3 0,0 0 0 15,0 0-38-15,3 6-8 0,4 0-2 0,0 0 0 0,7 1 71 16,4 5 13-16,-4-5 4 0,7 2 0 16,4-3 20-16,-4 4 0 0,4-7 0 0,0 9 0 15,-1-9 21-15,1 4 9 0,-4-1 2 0,0 0 0 0,-3 1 5 16,0-4 2-16,-4 0 0 0,0 0 0 0,-4 6-28 0,1-6-11 0,-4 1 8 0,0-1-8 15,-3 3 0-15,-1 0 0 0,-3 4 0 0,0 5 0 16,-3-8 0-16,-1 8 0 0,-3-2 0 0,0 6 0 16,-4-1 8-16,1 11-8 0,-4-7 8 0,3 6-8 15,1-9 0-15,3 3 0 0,-1 0 0 0</inkml:trace>
  <inkml:trace contextRef="#ctx0" brushRef="#br0" timeOffset="-60230.52">11056 1781 1459 0,'0'0'41'0,"0"0"10"16,11 0-41-16,-1 0-10 0,4 6 0 0,4-6 0 15,0 9-68-15,-1 1-16 0,4 2-4 0,1 4 0 16,2 6 48-16,-3 6 10 0,4-3 2 0,-4 3 0 15,4 10 28-15,0 3 0 0,-1 0 0 0,1 2 0 16,0 4 0-16,-1 4 13 0,1-1-1 0,-4 0 0 16,4 3-12-16,0 1-16 0,-1-1 3 0,1 3 1 15,-4-6 25-15,0-6 6 0,-3 3 1 0,0-6 0 16,-1 0-7-16,1-7-1 0,0 4 0 0,-1-10 0 0,-3-3-12 0,-3 0 0 16,-4-3 0-16</inkml:trace>
  <inkml:trace contextRef="#ctx0" brushRef="#br0" timeOffset="-59665.36">11158 1846 1148 0,'7'-28'51'0,"-3"3"10"0,7-6-49 0,3-1-12 0,3-11 0 0,1 8 0 15,0 1 0-15,3 2 0 0,0 1 0 0,0 3-10 16,4-7 53-16,3 7 10 0,-3 3 3 0,10-7 0 16,-3 4-36-16,-1 6-6 0,5 3-2 0,-1-6 0 15,0 10-1-15,4-7-1 0,-4 3 0 0,1 6 0 16,-8-5 0-16,7 2 0 0,-3 3 0 0,-7 1 0 16,3 2 18-16,-4 1 3 0,1 0 1 0,0 2 0 15,-7 4-20-15,-1 0-4 0,1 3-8 0,-1 3 12 16,-6 0-12-16,3-3 0 0,-3 7 0 0,-4 5 0 15,10-2 0-15,-6 8 0 0,3 4-13 0,4 7 4 16,3-1-19-16,0 6-3 0,0 4-1 0,4 9 0 16,0 0 32-16,3 3 0 0,0 7 0 0,0 2 0 0,4-2 0 15,0-1 13-15,0 10-1 0,-1-13 0 16,1 0 7-16,-7 1 1 0,3-7 0 0,-3 0 0 0,-1-6-7 16,-6-7-1-16,3 1 0 0,-3-4 0 0,-4-6-12 0,-4 3 0 0,-2-6 0 0,-1 0 0 31,0-3 0-31,-4-3 0 0,1-4 0 0,-1-2 0 0,-3-1 0 15,0 0 0-15,0-2 0 0,-3 2 0 0,3-6 12 16,-7 0 0-16,3 4 0 0,-3-1 0 0,-7 0 23 0,0 0 4 16,-11 10 1-16,0-10 0 0,-10 4-32 0,-7 2-8 0,-4-2 0 0,0 5 0 15,-3-5 0-15,3-4 0 0,-3 3 0 0,3-2 0 16,0 5 29-16,0-9 5 0,4-3 1 0,-1 4 0 16,4-1-8-16,1 3-2 0,2-3 0 0,5 0 0 15,-1 4-25-15,4-1 0 0,3 0 0 0,0 7-11 31,4-10-19-31,0 3-4 0,3 0-1 0,4 1 0 0,4-1-81 0,-1-3-16 16,4 3-3-16</inkml:trace>
  <inkml:trace contextRef="#ctx0" brushRef="#br0" timeOffset="-59068.02">12538 1862 1429 0,'3'-6'40'0,"1"0"10"0,3-1-40 16,0 1-10-16,0 3 0 0,4-10 0 0,3 4 0 0,3-4 0 15,-3 1 0-15,8 2 0 0,-1-8 0 0,0 2 8 0,4 3 0 0,3-9 0 16,4 4 7-16,-1 2 1 0,1-6 0 0,3 9 0 15,4-5-16-15,-4 5 0 0,4 4 0 0,-3-1-10 16,-1 7 19-16,0-6 4 0,-3 6 1 0,0-1 0 16,-4 1-14-16,0 3-12 0,0 0 3 0,-3 0 0 15,0 3-3-15,-4 1 0 0,0-1 0 16,0 6 0-16,-3-6 12 0,3 0 8 0,-7 1-8 0,4 2 11 16,-8 0-11-16,1 0 0 0,-1 1 9 0,-3 2-9 15,1-6-8-15,-1 0-7 0,-4 0-1 0,-3-3 0 16,0 0 16-16,0 0 0 0,0 0 0 0,0 0-9 15,0 0 57-15,0 0 11 0,0 0 2 0,-3-6 1 16,-4-6-8-16,-4-1-2 0,0 1 0 0,1-1 0 16,-4-6-39-16,3 4-13 0,-3 2 8 0,3-6-8 15,1 4 52-15,-1 2 6 0,1-6 2 0,3 7 0 16,0-1-28-16,-1 7-6 0,5-7-1 0,-4 4 0 16,3 3-25-16,4 6 0 0,0 0 0 0,0 0 0 15,0 0-24-15,0 0 4 0,0 0 0 0,0 0 0 16,7-4-38-16,4 1-7 0,0 0-2 0,3 0 0 15,3 3 21-15,5 0 4 0,-1 0 1 0,3 0 0 16,-2 0 26-16,-1 0 6 0,3 0 1 0,-6 3 0 16,3 0 8-16,-7 4 0 0,0-1 0 0,-3 3 0 15,-4-6 0-15,0 7-10 0,-3-10 10 0,-4 0-10 16,3 3 1-16,1 3 0 0,-4 0 0 0,0 1 0 0,0 2 9 16,-4 7 0-16,1-7 0 0,-4 7 0 0,0 0-20 15,-1 2 2-15,-2 4 0 0,3 0 0 16,-4-3-7-16,4 6-2 0,0-9 0 0</inkml:trace>
  <inkml:trace contextRef="#ctx0" brushRef="#br0" timeOffset="-58781.47">14104 1263 1546 0,'0'0'65'0,"0"0"-52"16,0 0-5-16,0 0 0 0,0 0-8 0,0 0 12 15,0 0-40-15,0 0-9 0,4 6-2 0,-4 1 0 16,3 5-13-16,1-2-2 0,3 2-1 0,-7 4 0 16,3 3 40-16,1-4 15 0,-1 4-11 0,1 3 11 15,-1 0 0-15,1 3 18 0,3-3-2 0,-4 3-1 16,1-3-7-16,0 3 0 0,3-6-8 0,-4 3 12 15,1-6 7-15,-1-1 1 0,4 4 0 0,-3-9 0 16,-4 2-63-16,3-2-12 0,-3-1-2 0</inkml:trace>
  <inkml:trace contextRef="#ctx0" brushRef="#br0" timeOffset="-58463.91">14143 1555 1653 0,'0'-6'69'0,"3"-1"-55"15,1 4-14 1,-1 0 0-16,5-6 0 0,-1 5 0 15,3-2-42-15,4 3-11 0,0-3-3 0,4 0 0 16,3 2 45-16,0-2 11 0,1 6 0 0,-1-12 0 0,3 5 0 0,-2-2 0 0,-1-1 8 0,0-2-8 16,0 6 0-16,-3-13 0 0,-4 6 0 0,0 4 0 15,-4-7 29-15,1 4 2 0,0-1 0 0,-4 4 0 16,0-7 51-16,0 4 10 0,-4-1 3 0,4 7 0 16,-7-4-23-16,4 1-4 0,-1-1 0 0,1 7-1 15,-4 3-29-15,0 0-6 0,0 0 0 0,0 0-1 16,0 0-47-16,0 0-10 0,0 0-2 0,0 0 0 15,0 0-25-15,0 0-6 0,0 0-1 0,0 3 0 16,4 7-2-16,-1 2-1 0,1-5 0 0,-1 5 0 16,1 1 42-16,3 6 8 0,0-7 1 0,0 4 1 15,3 6 11-15,-3-10 11 0,4 7-3 0,0 0 0 16,-4-7-20-16,3 1-5 0,1 0-1 0,-1-1 0 16,-3-2-82-16,4-1-16 15</inkml:trace>
  <inkml:trace contextRef="#ctx0" brushRef="#br0" timeOffset="-58008.04">14877 1210 1288 0,'0'0'54'0,"0"0"-43"31,0 0-11-31,7-3-17 0,-4 0 4 0,4 0 1 0,0-1-6 0,4 1-1 0,-4 0 0 0,4-6 0 15,3 2 75-15,0-2 16 0,0 3 2 0,4-4 1 16,-1 4-11-16,1-6-1 0,3-1-1 0,0 4 0 16,-3-1-42-16,3 4-9 0,-7-4-2 0,4 1 0 31,-8 0-73-31,4-1-16 0,-3 7-2 0,-4-3-1 16,0 3-17-16,-3-4-3 0,-4 7-1 0,0 0 0 0,0 0 116 0,0 0 22 0,0 0 5 0,0 0 1 15,0 0-7-15,0 0-1 0,0 0 0 0,0 0 0 16,0 0-32-16,0 0 0 0,0 0 0 0,-7-3 0 15,7 3-19-15,-7 0-10 16,-1 3-3-16,8-3 0 0,-7 7-16 0,7-7-3 0,0 0-1 16,-3 3 0-16,-1 0 35 0,4 0 6 0,0 3 2 0,4 4 0 15,-4-1 1-15,3-3 0 0,1 7 0 0,-1-4 0 16,5 1 16-16,-5 2 3 0,1 4 1 0,3-3 0 16,0-1 0-16,-4 4 1 0,8-4 0 0,-4 4 0 15,0 0 15-15,0 3 2 0,0-10 1 0,0 7 0 16,0-1 11-16,0-2 2 0,0-1 1 0,-3 1 0 15,3 3-10-15,0-7-3 0,0 4 0 0,-4-4 0 16,5 4-32-16,-5-4 0 0,1-3 0 0,-1 0 0 16,1 1-76-16,-4-7-23 0,0 0-4 0,0 0-1 15,0 0 1-15,0 0 0 0,0 0 0 0</inkml:trace>
  <inkml:trace contextRef="#ctx0" brushRef="#br0" timeOffset="-57347.21">15378 1254 1086 0,'0'-10'46'16,"0"-2"-37"-16,0-1 26 0,3 1 5 0,-3 2 0 0,4-2 1 15,-1 2-41-15,1 1 0 0,-1 0-11 0,1 2 3 16,3 4 8-16,-4-3-8 0,4 0 8 0,-3 3-8 16,3-1 16-16,0 4 3 0,0 0 1 0,0 0 0 15,-3 4 0-15,3-8 0 0,3 11 0 0,-3 2 0 16,0-9 25-16,0 6 6 0,1 1 1 0,-1-1 0 16,0-3-16-16,0 3-4 0,0 1 0 0,-4-4 0 15,4 0 4-15,-3 3 0 16,-4-6 0-16,3 0 0 0,4 0 12 0,-3-6 4 0,3 3 0 0,0-4 0 15,4 1-17-15,-4 0-3 0,3-7-1 0,1 7 0 16,-1-10-23-16,1 4 0 0,0 2 0 0,-1 1 0 16,1-4-31-16,-4 4-1 15,3 0 0-15,1 2 0 0,-4 4 52 0,0 0 9 0,4 6 3 0,-1 0 0 16,1 4-20-16,-1-1-3 0,5 6-1 0,-1 4 0 16,0-6-8-16,3 5 8 0,1 1-8 0,0-4 8 15,3 1-8-15,0 0 0 0,0-1 0 0,0-6 0 16,1-2-26-1,-1-1-1-15,-4-3 0 0,1-3 0 0,-4-1 13 0,0-8 2 0,0 2 1 0,0 1 0 16,1-4 41-16,-5 4 8 0,4-7 2 0,-7 4 0 16,4-1 9-16,-1 4 3 0,-2-4 0 0,2 1 0 15,-3 6-42-15,0-1-10 0,4 7 0 0,-4-3 0 16,3 3 0-16,-2 3 0 0,2 4 0 0,1-1 0 16,-1 3-21-16,4 4-7 0,-3-4 0 0,3 1-1 15,4 2 13-15,-1-2 2 0,1 2 1 0,0-6 0 16,3-3-91-16,-4-3-17 0,5 0-4 0,-5-6-1 15,8 0 40-15,-7-13 8 0,3 0 2 0,0 0 0 16,0-6-24-16,-3 0-5 0,3-3-1 0,-7 3 0 0,4 0 134 0,-8-3 28 0,1 6 4 0,-1-6 2 16,-3 6 104-16,-3 0 21 0,-1 3 4 0,1 3 1 15,0-3-66-15,-1 7-13 0,-3 2-2 0,4 7-1 16,-4 3-85-16,0 0-17 0,0 0-8 0,0 0 8 31,3 3-62-31,4 1-13 0,-3 8-2 0,3 4-1 16,0 3 14-16,0 3 4 0,0 6 0 0,3-3 0 0,1 3 41 0,3-3 11 0,0 0 0 0,0 0 0 15,4-6 8-15,0 0 3 0,3 0 1 0,0-10 0 16,0 4 12-16,4-4 4 0,0-3 0 0,-1-3 0 16,1-3-16-16,0 0-4 0,-4 0 0 0,0-3 0 15,-3-3-39-15,-1-3-8 0,-3 2-1 16,1 1-1-16,-1-3-24 0,-4-1-5 0,-3 1-1 0,4 3 0 16,-1-4 54-16,-10 10 17 0</inkml:trace>
  <inkml:trace contextRef="#ctx0" brushRef="#br0" timeOffset="-56700.11">15240 2050 2169 0,'-14'-6'92'0,"-57"-3"-1484"47,15 31 1137-47,42-13 227 0,3 3 28 15,1 1 0-15,3 3 0 0,3 6 0 0,1-10-12 0,-1 10 4 0,4-3 0 0,4 3 0 16,-1 0 37-16,8 0 8 0,-1 3 2 0,1-6 0 16,-1-1 13-16,1 1 2 0,3-6 1 0,0 3 0 15,4-7-9-15,-1 0-2 0,5-2 0 0,2-4 0 16,1-3 16-16,3 0 4 0,0-10 0 0,1 7 0 16,-1-12-16-16,4 2-4 0,-1-3 0 0,1 1 0 15,-4-4-44-15,1 3-16 0,2-3 0 0,-6 0 0 16,0 4-45-16,-4-4-9 0,-3 0-2 0,-4 7 0 15,-4-4 72-15,-3 0 24 0,0 4 0 0,-3 5 0 16,-1-5 80-16,1 6 16 0,-4 6 4 0,0-10 0 16,0 10-55-16,0 0-10 0,0-6-3 0,0 6 0 15,0 0-38-15,0 0-8 0,0 0-2 0,0 0 0 16,0 6-38-16,-4 1-8 0,4 2-2 0,0 7 0 16,0-10 23-16,4 6 4 0,-4 4 1 0,3-3 0 15,1-4 12-15,3 0 0 0,0 4 0 0,0-7 0 16,4 1-12-16,-4-7 0 0,3 0 0 0,1 0 0 15,-4-10 12-15,7 4 16 0,-3 0-3 0,-4-7-1 0,3 4 4 16,-3-7 0-16,4 0 0 0,-4 1 0 0,-3-4 16 16,-1-3 3-16,1 6 1 0,-1-6 0 0,-3 3-7 0,0 7-1 15,-3-4 0-15,-1 7 0 16,1-1 7-16,3 7 1 0,-4-3 0 0,-3 0 0 16,3 3-80-16,-3-1-16 0,0 4-4 0,-3 0 0 15,-1 7-134-15,1 5-27 0,-5-2-6 0,1 2-1 16,4 4 128-16,3-4 26 0,-4 1 5 0</inkml:trace>
  <inkml:trace contextRef="#ctx0" brushRef="#br0" timeOffset="-56168.29">15854 1988 1440 0,'7'-13'30'0,"-4"4"6"0,-3 2-28 0,4 1-8 0,-1 0 0 0,-3 6 0 16,0 0 46-16,0 0 8 0,0 0 2 0,8 0 0 15,-5 3-84-15,1 0-16 0,3 0-3 0,0 3-1 16,0 7-26-16,0 0-6 0,3 2 0 0,1 10-1 15,0-9 56-15,-4 3 11 0,0-4 2 0,0 4 1 16,0-6 19-16,0-1 3 0,0-2 1 0,0-4 0 16,-4-6 16-16,-3 0 3 0,8 3 1 0,-5-6 0 15,1-3 84-15,-1-4 18 0,4-15 3 0,0 0 1 16,-3-12-314-16,3-14-62 0,3-2-13 0,-6 6-2 16,-1-3 177-16,1 15 36 0,-8 7 8 0,1 0 0 15,-1 3 331-15,1-3 65 0,-4-1 14 0,0 7 2 16,3-3-261-16,-6 7-53 0,3 5-10 0,3-6-3 15,-3 7-65-15,3 2-12 0,4 7-4 0,0 3 0 16,0 0-40-16,0 0-9 0,0 0-2 0,0 6 0 16,4 7-31-16,0 6-6 0,3 6-2 0,3 6 0 0,4-6 83 15,0 7 17-15,8 2 3 0,-1-3 1 0,0 1 68 0,4-4 14 0,3 0 2 0,-3-6 1 16,6-3-24-16,1-3-5 0,3-4-1 0,1-5 0 16,-1-7-26-16,4 0-6 0,-4-7-1 0,0-2 0 31,0-7-38-31,-3-6-8 0,0-3-2 0,-4-3 0 15,-7 0 12-15,1-4 1 0,-5 1 1 0,-6 0 0 0,-1 2 58 0,-3 1 11 0,-3-3 2 0,-4 6 1 16,0 3 43-16,0 6 9 0,-4-3 2 0,1 1 0 16,-1 8-28-16,4-6-4 0,-3 7-2 0,-4 3 0 15,0 3-66 1,0 3-28-16,0 3 1 0,-4 3 1 0,4 7-78 16,0 5-15-16,-4 7-3 0,8 1-1 0,-1 2 66 0,4 0 13 0,4 3 2 15,3-2 1-15,3-4 41 0,1 0 0 0,3-3 0 0,7 0 11 16,0 0-11-16,11-13 0 0,0 4 0 0,3-10 0 15,11 0 0-15,3-3 0 0,4-3 0 0</inkml:trace>
  <inkml:trace contextRef="#ctx0" brushRef="#br0" timeOffset="-51279.72">381 9074 1337 0,'0'0'28'0,"0"0"6"15,0 0-34-15,0 0 0 0,0 0 0 0,0 0 0 16,0 6 0-16,14 0 0 0,-3 4-15 0,3 9 5 16,7-4 10-16,-7 1 12 0,7 9-2 0,0 0-1 0,4 0-9 15,7 7 0-15,-4-11 0 0,14 14 0 0,-3-4 53 0,7 4 9 0,0 2 2 0,10 7 0 16,-10 3-52-16,-7 0-12 0,7 4 0 16,0 5 0-16,0-6 0 0,0 0 0 0,3-3 0 15,-3 4 0-15,-11-4 0 0,0-4 0 0,-3-2 0 0,3 0 0 16,-10-10 32-16,-4-2 4 15,-3-4 1-15,-1-3 0 0,-6-10-8 0,3 4-1 16,-3-4-1-16,-8-5 0 0,4 2-73 0,-7-3-14 0,0-6-4 16</inkml:trace>
  <inkml:trace contextRef="#ctx0" brushRef="#br0" timeOffset="-50717.1">512 9274 1314 0,'-22'-9'37'0,"8"0"8"16,4 2-36-16,-4 1-9 0,3-3 0 0,7-1 0 15,-3-2 53-15,-3-1 9 0,6 4 2 0,4-4 0 16,0-9-36-16,11 0-6 0,-8 0-2 0,8-6 0 16,0-9 20-16,3-4 3 0,7 0 1 0,0-12 0 15,4 3-36-15,-1-19-8 0,12 6 0 0,-1-6 0 16,0 9 53-16,0 1 9 0,11-1 2 0,-3-3 0 15,-15 10-52-15,4 6-12 0,-8 0 0 0,1 3 0 16,-4 7-48-16,-7 5-13 0,8 4-3 0,-12 0 0 16,4 3 103-16,-3 9 20 0,-8 0 4 0,8 4 1 15,-1 6-52-15,-10-4-12 0,8 7 0 0,-8 3 0 16,3-6-48-16,-3 6-13 0,4-3-3 0,6 3 0 0,-3 3 44 0,7 3 9 0,-3 7 2 0,3-1 0 31,7 7-37-31,4 3-7 0,0 3-2 0,10 6 0 0,0 4 44 0,7 9 11 0,-6 3 0 16,10 3 0-16,-1-3 0 0,1-6 0 0,4-1 0 0,6 7 0 15,-6-6 0-15,-1 3 0 0,4 6 0 0,-7-3 0 16,0-3 0-16,-8-3 0 0,5-3 0 16,-4 2 0-16,-4-2 23 0,0-7 6 15,-3 1 2-15,3-4 0 0,-10-3-50 0,0-3-9 0,-4-3-3 16,3 0 0-16,-13-1 76 0,0-2 15 0,-1 0 4 0,-6-4 0 16,-1 4-52-16,-3-4-12 0,7 1 0 0,-14 0 0 15,0 2 54-15,-3 1 8 0,-1 3 2 0,-14 0 0 16,4 3-52-16,-4-1-12 0,-10 1 0 0,0 7 0 15,0 2 54-15,-1-3 8 0,-6 4 2 0,3 5 0 16,4-5-52-16,-11 5-12 0,4-2 0 0,3 2 0 16,-3-2 0-16,6-1 0 0,8-2 0 0,-4 2 0 15,8-3 0-15,-1 1 0 0,7-4 0 0,1 3 0 16,6-2-100-16,0-1-22 0,1 0-5 0,6 0-1 16,-6-3-51-16,10 4-10 0</inkml:trace>
  <inkml:trace contextRef="#ctx0" brushRef="#br0" timeOffset="-50250.52">437 12122 1160 0,'15'15'32'0,"-1"7"9"16,7 3-33-16,11 0-8 0,-4 13 0 0,7-16 0 16,11 12-16-16,3 4-6 0,4 3-1 0,-3 3 0 15,-1 0 34-15,4-1 6 0,-7 4 2 0,3 1 0 16,-6-1 21-16,-5-4 4 0,8 1 0 0,4-3 1 15,-8 3-36-15,-7-10-9 0,0 1 0 0,1-1 0 16,-12 1 0-16,1-7 0 0,0 0 0 0,-4-6 0 16,-7-3-8-16,4 0-4 0,-4-6-1 0,-11-1 0 15,4-6-43-15,-3 1-8 0,-4-7-1 0</inkml:trace>
  <inkml:trace contextRef="#ctx0" brushRef="#br0" timeOffset="-49763.05">579 12410 1579 0,'-7'-6'32'0,"3"-1"10"0,-7-2-34 0,11-4-8 0,0-2 0 0,-10-4 0 15,10-3 53-15,0-3 9 0,0-6 2 0,7-4 0 16,-4-3 0-16,1-2 0 0,3-1 0 0,4-9 0 16,3 0-52-16,0-4-12 0,7-2 0 0,0-7 0 15,0 4 54-15,4 2 8 0,0 1 2 0,-1-7 0 16,-2 7-52-16,2 2-12 0,-3 1 0 0,4 3 0 15,-11 9-48-15,4 3-13 0,-4 7-3 0,0 3 0 16,-7 9 52-16,0 3 12 0,0 4 0 0,-3 2 0 16,3 4 0-16,-7 0 0 0,0 6 0 0,0 0 0 15,0 3-29-15,3 3-3 0,4 4-1 0,-3 2 0 16,-1 7 1-16,8 0 1 0,-4 6 0 0,7 3 0 16,0 3 31-16,4 4 0 0,0-4 0 0,3 10 0 15,11 0 0-15,-4 0 0 0,7 3 0 0,7-4 0 16,-3 4 0-16,-4-3 0 0,8 3 0 0,-8 0 0 15,4-7 0-15,-4-2 0 0,-3-4 0 0,3-3 0 16,0-2 0-16,-3-1 0 0,3-7 0 0,-6 1 0 16,2-3 15-16,-6-4 9 0,0 4 1 0,-8-6 1 15,1-1-42-15,0 0-8 0,-4 1-1 0,-11-4-1 16,4 3 47-16,-7-2 10 0,11-1 1 0,-11 3 1 0,0 1-1 16,0-1-1-16,0 4 0 0,-11-1 0 0,4 4-31 15,0 3 0-15,-10 0 0 0,3 3 0 0,-11 3 57 16,4 3 6-16,-15 0 1 0,5 7 0 0,2-1-52 0,-6 1-12 0,3 2 0 0,4 1 0 31,-4 3-48-31,8-4-13 0,3 4-3 0,-4 3 0 16,0-3 0-16,8-1 0 0,2-5 0 0</inkml:trace>
  <inkml:trace contextRef="#ctx0" brushRef="#br0" timeOffset="-48996.39">942 14721 1668 0,'0'0'47'0,"0"0"11"16,0 0-46-16,0 0-12 0,0 0 0 0,0 0 0 16,3 3 0-16,5 3 0 0,-5 1 0 0,8-1 0 15,10 6-13-15,-7 4 1 0,11 6 1 0,6-3 0 16,5 6-13-16,-1-3-2 0,0 6-1 0,11 0 0 16,-11 4 44-16,8 5 9 0,-5 1 2 0,8 9 0 15,-7-3-28-15,3 3 0 0,4-3 0 0,0 6 0 16,-7-9 9-16,3-1-9 0,-6-5 10 0,-1-4-10 15,-10-6-24-15,-4-3-12 0,-4-6-1 0,1 3-1 0,-7-10 18 0,-8-9 4 0,1 6 1 16,-4-6 0-16,-4-9 6 0,-6-3 1 0,-1-4 0 0,-3-3 0 31,-11-3-46-31,0 0-9 0,-10-3-1 0,0-3-1 16,0 0-56-16,-8-1-11 0,8-5-3 0,0 6 0 0,-1-1 135 0,5 11 18 0,2-7 8 0,-2 6 2 16,6-3 76-16,0 0 15 0,-6 3 3 0,6 0 1 15,0 0-40-15,4 4-8 0,7-1-2 0,-7 0 0 16,7-2-15-16,-8-1-3 0,8 0-1 0,-3-3 0 15,3-3 3-15,0-6 1 0,3-4 0 16,-3-3 0-16,3-2 2 0,-6-4 0 0,10-3 0 0,-4-3 0 16,0 3-7-16,4-7-1 0,4 4 0 0,-1-6 0 15,-3 9-52-15,7 0-20 0,0 0 1 0,0 3 0 16,0 9 8-16,7 4 2 0,-3 6 0 0,-4 6 0 16,3 3-7-16,-3 4 0 0,7 2-1 0,-3 4 0 15,6 0-17-15,-2 3-3 0,-1 3-1 0,3 3 0 16,11 3 38-16,1-3 0 0,-1 7 0 0,7 2 0 15,4 4-40-15,3 3-1 0,0-1 0 0,4 7 0 16,3-6 14-16,-6 3 3 0,2 0 1 0,5-3 0 16,-8 6 37-16,11-3 7 0,-7 3 2 0,7-3 0 15,-4 0-23-15,-7-3 0 0,-7-4 0 0,8-2 0 16,-12 0 0-16,5-1 0 0,-12-2 0 0,1-1 8 16,0-3-8-16,-1 0 9 0,-6 1-9 0,-4-1 10 15,3 0 0-15,-3-3 0 0,-3 4 0 0,3 2 0 0,-3 0-10 16,-4 1 10-16,0-1-10 0,0 7 10 15,-4 3 23-15,-3 0 5 0,3 6 1 0,-6 6 0 16,-1 0-22-16,-3 7-4 0,4 0-1 0,-12 6 0 0,8-1-1 0,-10 4-1 0,-5 1 0 0,1-1 0 16,-4 0-10-16,11 0 0 0,-7-3 0 0,3-1 0 31,4-2-31-31,-4-6-8 0,8-1-1 0</inkml:trace>
  <inkml:trace contextRef="#ctx0" brushRef="#br0" timeOffset="-47517.4">1842 7729 836 0,'0'0'24'0,"0"0"4"16,0 0-28-16,0 0 0 0,0 0 0 0,0 0 0 16,0 0 108-16,0 0 16 0,0 0 4 0,0 0 0 15,0 0-52-15,0 0-9 0,0-10-3 0,7 1 0 16,-4-7 0-16,4 0 0 0,7 1 0 0,-3-7 0 0,-1 0-47 0,5 0-9 15,-1-3-8-15,3-3 9 16,-3 3-19-16,-3-1-4 0,10 1-1 0,-7 3 0 16,-3-3-45-16,3 3-10 0,0 0-2 0</inkml:trace>
  <inkml:trace contextRef="#ctx0" brushRef="#br0" timeOffset="-47308.41">1976 7230 1094 0,'-11'0'23'0,"11"0"5"0,-7 0-28 0,7 0 0 15,0 0 0-15,-4 3 0 0,4-3 12 0,0 0-4 0,0 0 0 0,0 0 0 16,0 0 27-16,0 0 5 0,0 0 0 16,0 0 1-16,0 0-31 0,0 0-10 0,4-3 0 0,3 3 0 15,4 0 17-15,-8 0-3 0,8-6-1 0,-1 12 0 16,1-6-13-16,3 3 0 0,-3 4 0 0,-1-1 0 16,1 3 11-16,3 4-1 0,-4-1 0 0,5 4 0 15,-5 3-2-15,1-7-8 0,-1 4 12 0,-6 0-4 16,6-4-53-16,-6-2-11 0</inkml:trace>
  <inkml:trace contextRef="#ctx0" brushRef="#br0" timeOffset="-46949.84">1849 6236 1337 0,'0'0'28'0,"0"0"6"0,0 0-34 0,0 0 0 0,0 0 0 0,0 0 0 16,0 0 0-16,0 0 0 0,0 0 0 15,0 0 0-15,0 0 32 0,0 6-1 0,0 1 0 0,10 5 0 16,1 1-50-1,3 6-9-15,7 3-3 0,4 3 0 0,3 3 16 0,7 6 3 0,8 1 1 0,2 6 0 16,1-1 11-16,-10 4 16 0,-1 3-4 0,11 3-1 16,-18-6-11-16,7 0 0 0,8 0 0 0,-8-3 0 15,0-7 16-15,0 4 0 0,-3-16 1 0,-7 6 0 16,-1-6-27-16,-2 0-6 0,2-3 0 0,-13-3-1 16,0-7 17-16,3 4 0 0,-11-7 0 0,4-3 0 15,-3 0 0-15,-4-3 0 0,0 0 0 0</inkml:trace>
  <inkml:trace contextRef="#ctx0" brushRef="#br0" timeOffset="-46467.27">1838 6271 1579 0,'-21'-22'32'0,"17"12"10"16,-6-2-34-16,10-4-8 0,-7-3 0 0,3 0 0 15,4-3 53-15,0 4 9 0,0-7 2 0,4-4 0 16,3-5-52-16,3-4-12 0,-6-6 0 0,13 0 0 15,-2-3 50-15,6-6 7 0,-4 0 2 0,15-10 0 16,-4 7-31-16,11-7-5 0,0 3-2 0,-4-5 0 0,1 8-29 16,-5 4-7-16,-3-1-1 0,4 4 0 15,-11 10 16-15,4 5 0 0,-11 4 0 0,7 6 0 0,-10 6-15 16,3 3 0-16,-3 7 0 0,-1-1 0 0,1 7 4 0,3 3 1 0,-3 3 0 0,-1 7 0 31,1 2-23-31,-4 4-5 0,10 6-1 0,-6 9 0 0,7-3 39 0,-1 7 0 0,1 3 0 0,3 2 0 16,4 1-16-16,-1-3 5 0,5 3 1 0,-5 2 0 15,-2-2 1-15,2 3 0 16,4-3 0-16,-3 0 0 0,3-4 9 0,1 1 0 0,2-4 0 0,-2-2 0 16,9-1 0-16,-13-3 0 0,10-3 0 0,1 0 0 15,-15-3 18-15,3-3-1 0,1 0 0 0,-4-3 0 16,-7-4-17-16,1 4 0 0,-8-7 0 0,3 4 0 16,4-4 0-16,-14 4 0 0,4-4 0 0,3 1 0 15,-7-1 17-15,0 0 0 0,0 1 0 0,-7 2 0 16,-4 4 23-16,4 3 5 0,-14 3 1 0,3 0 0 15,-6 6-36-15,-5-3-10 0,5 3 0 0,-15 7 0 16,11-7 29-16,-4 6 2 0,4 7 0 0,-4-9 0 16,7 2 1-16,1-6 1 0,2 1 0 0,1 5 0 15,7-6-33-15,-11 0 0 0,4-2 0 0,7 2 0 16,-7 0-96-16,7-6-25 0,-11 6-6 0,4-9-1 16,10 3 0-16,-3-6 0 0,4-4 0 0</inkml:trace>
  <inkml:trace contextRef="#ctx0" brushRef="#br0" timeOffset="-45116.3">2141 6045 1132 0,'-3'-3'48'16,"-8"0"-39"0,11-1 102-16,0 4 20 0,-10-3 4 0,10 3 1 15,0 0-72-15,0 0-15 0,0 0-2 0,0 0-1 16,0 0-37-16,0 3-9 0,-7 4 0 0,3-1 0 15,4 0 0-15,0 4-14 0,0 2 3 0,4 1 1 16,3-1-2-16,-4 4-1 0,4 0 0 0,4-1 0 16,-4-2 13-16,0-1 0 0,4 1 0 0,-1-4 0 15,-6-2 16-15,6-1 5 0,1 0 2 0,-8-3 0 16,4-3-70-16,4 0-13 0,-4 0-4 0,0-3 0 16,4-3 0-16,-8-3 0 0,8-1 0 0,-8-2 0 0,4-1 52 0,4 0 12 0,-11-2 0 0,11-1 0 15,-11 0 35-15,0 4 9 0,0-1 3 0,0 4 0 16,0-4-24-16,0 7-5 0,0 6-1 0,0-6 0 15,0 6 89-15,0 0 18 0,0 0 3 0,0 0 1 16,0 0-103-16,0 0-25 0,0 0 0 0,0 0 0 31,0 6 0-31,0 0-9 0,0 4 0 0,0-4 0 0,3 4-7 0,1-4-2 0,3 0 0 0,-7 0 0 16,0-6-15-16,3 0-3 0,-3 0-1 0,7 0 0 16,4-3 37-16,-11-3 18 0,10-3-2 0,-6-1 0 15,-1-6-8-15,5 1-8 0,-8-1 12 0,0-6-12 16,0 6-11-16,10 1-9 0,-10-1-1 0,-10 4-1 15,10-1 69-15,0 7 13 0,0-4 4 0,0 10 0 16,0 0-52-16,0 0-12 0,0 0 0 0,-8 0 0 16,8 0 0-16,0 0 0 0,-3 0 0 0,3 0 0 15,0 0-68-15,0 0-17 0,0 0-3 0,0 0-1 16,0 0-11-16,0 0-3 0,0 0 0 0,0 0 0 16,11-3 31-16,-11 0 7 0,10-6 1 0,-6 2 0 15,3-2 126-15,-4 0 26 0,8-1 4 0,-11 4 2 16,0 0 3-16,0-1 1 0,0 7 0 0,0 0 0 15,0 0-27-15,0 0-6 0,0 0-1 0,0 0 0 16,0 0-51-16,10 0-13 0,-6 3 0 0,6 1 0 16,1-1-48-16,0 3-13 0,-1 3-3 0,4-5 0 15,-3 2 52-15,-1-6 12 0,8 3 0 0,-7-6 0 0,6 0 0 16,-10-4 0-16,0 1 0 0,8-6 0 0,-5 2 0 0,-3-5 0 0,-3-1 0 0,-4 0 0 16,10 0 48-16,-20 1 13 0,10-1 3 15,0 4 0-15,-11-1-52 0,8 1-12 16,-8 2 0-16,0 1 0 0,4 2 54 0,0 4 8 0,0 0 2 0,4 0 0 15,3 3-49-15,0 0-15 0,0 0 8 0,0 0-8 32,0 0-101-32,0 0-24 0,0 6-5 0,0 1-1 0,3-1 3 15,4 0 0-15,0 4 0 0,4 2 0 0,0-6 0 0,-1 4 0 16,1-4 0-16</inkml:trace>
  <inkml:trace contextRef="#ctx0" brushRef="#br0" timeOffset="-44664.3">1429 5374 851 0,'3'9'36'0,"4"1"-36"15,-3-1 29-15,6 4-1 0,-6-4 0 0,7 0 0 16,-4 1-12-16,3-1-4 0,-3-2 0 0,4-1 0 15,-4-3 18-15,3 0 3 0,-6 0 1 0,7-3 0 16,-8 0 16-16,4-3 3 0,-3 0 1 0,3-3 0 16,-4-1 64-16,1 1 13 0,-4-3 2 0,7-4 1 15,-14 1-61-15,7-4-12 0,-4 3-2 0,1-2-1 16,-8 2-46-16,4 1-12 0,-3-1 0 0,-5 1 0 16,5 5 53-16,-1-2 9 0,-3 3 2 0,4 6 0 15,-1 0-52-15,0 0-12 0,8 6 0 0,-11 0 0 16,7 0-57-16,3 7-15 0,-3 0-2 0,4-4-1 15,3 0-124-15,0 1-25 16</inkml:trace>
  <inkml:trace contextRef="#ctx0" brushRef="#br0" timeOffset="-44477.8">1584 4985 1724 0,'-11'-6'36'0,"11"6"8"16,0 0-35-16,0 0-9 0,0 0 0 0,0 0 0 15,0 0 74-15,0 0 13 0,0 0 2 0,0 0 1 16,7 12-123-16,-3-2-25 0,3 2-5 0,7 7-1 16,-3 3 38-16,10-3 7 0,-7 6 2 0,7 0 0 15,-7 3 9-15,0-9 8 0,4 3-12 0,-4 0 12 16,-3-6 12-16,3 2 8 0,-4-5 3 0,1 0 0 16,0-4-135-16,-4 0-26 0,0-2-6 0</inkml:trace>
  <inkml:trace contextRef="#ctx0" brushRef="#br0" timeOffset="-44144.28">1796 4929 1579 0,'-4'-7'32'0,"4"7"10"15,0 0-34-15,0 0-8 0,0 0 0 0,0 0 0 16,0 0-49-16,11 7-12 0,-8-7-3 0,4 0 0 0,4 6 51 0,3 3 13 0,0 4 0 0,4-7 0 16,-4 4 0-16,0-1 0 0,-3 3 0 0,3 1 0 15,-4-4-9-15,1 1 0 0,-1-1 0 0,1 1 0 16,-7-4 9-16,3-3 12 0,-7-3-2 0,0 0-1 15,0 0 75-15,0 0 16 0,0 0 2 0,-11-3 1 16,0-3 40-16,-3-4 8 0,-3-2 1 0,3-4 1 16,-8 3-225-16,8-5-44 0,0-1-10 0,-7-3-2 15,7-3 103-15,-4-7 25 0,4-2 0 0,0-1 0 16,3 4 0-16,1 3 0 0,10 0 0 0,-11 3 0 16,8 6 0-16,3 3 0 0,3 7 0 0,8-4 0 15,-11 7 46-15,0 0 14 0,10 2 4 0,-6 1 0 16,3 3-52-16,4 3-12 0,-4 1 0 0,0-1 0 15,3 6 0-15,1 1 0 0,-1 2 0 0,-2 4 0 16,-1-4-48-16,3 10-13 0,-6 0-3 0,3 3 0 16,-4-3-40-16,1 6-8 0,-4-2-1 0</inkml:trace>
  <inkml:trace contextRef="#ctx0" brushRef="#br0" timeOffset="-42834">370 8105 608 0,'0'0'12'0,"0"0"4"0,0 0-16 0,0 0 0 0,0 0 0 0,0 0 0 15,-3 0 54-15,3 0 8 0,0 0 2 0,0 0 0 16,0 0 8-16,0 0 3 0,0 0 0 0,-7-3 0 16,7 3-18-16,0 0-3 0,0 0-1 0,0 0 0 15,-11-3 24-15,11-4 5 0,0-2 1 0,0 0 0 16,0-1-31-16,0-2-5 0,7-1-2 0,-3-3 0 16,3 1-45-16,-4-1-12 0,8-3 0 0,-7-3-1 15,3 0-31-15,-4 4-5 0,4-1-2 0,-3-3 0 16,-4 9-61-16,3 1-13 0,-3-1-3 0,7 7 0 15,-7 6 0-15,0 0 0 0,0 0 0 0,0 0 0 16,0 0 96-16,0 0 18 0,0 0 4 0,0 0 1 16,0 3 37-16,-7 6 8 0,7 1 2 0,0-1 0 15,7 4-21-15,-7-1-4 0,4 4-1 0,3 0 0 16,-4-1 9-16,4 1 2 0,-3 0 0 0,0-1 0 16,3-2-23-16,3-4 0 0,-6 4 0 0,3-4 0 15,-4 1 0-15,1 2 0 0,3-2 0 0,-7 2 0 0,10-2 38 0,-10 2 3 16,0 1 1-16,0-4 0 15,0 0-16-15,0 1-3 0,0 2-1 0,0-5 0 0,-10-1 65 16,10 0 13-16,0-6 2 0,0 0 1 0,0 0-11 0,0 0-3 0,0 0 0 0,0 0 0 16,0 0-14-16,0 0-3 0,0 0-1 0,0-6 0 15,-7 0-71-15,7-4 0 0,0 1-15 0,7 3 3 16,-7-4 12-16,10 1 0 0,-10-1 9 0,0-2-9 16,11-4-96-16,-7 4-26 15,3-7-5-15</inkml:trace>
  <inkml:trace contextRef="#ctx0" brushRef="#br0" timeOffset="-42415.58">526 7600 1094 0,'0'0'46'16,"0"6"-37"0,0 1-9-16,0-4 0 0,0 3 0 0,7 3 0 15,-7 1 0-15,3 2 0 0,8 1 0 0,-1 3 0 16,1-1 0-16,0 4 0 0,3 0 0 0,-4 0 0 15,4 0 37-15,4-1 6 0,-4 4 1 0,0-6 0 16,-3 3-20-16,3-7-3 0,-4 1-1 0,1-4 0 16,0-2-20-16,-8-1 0 0,4-3 0 0,-3-3 0 15,-4 0 41-15,0 0 4 0,0 0 1 0,0 0 0 16,0 0-22-16,0 0-5 0,-4-6-1 0,-3-4 0 16,4 1 37-16,-4-4 7 0,0 1 2 0,-4-4 0 15,0 0-64-15,1-2-23 0,-1-4 1 0,1 3 0 0,-1 0 35 16,8-3 7-16,-8 3 2 0,0 0 0 0,8 4-31 15,3 2-7-15,0 4 0 0,0-1-1 16,0 4 6-16,3 0 2 0,8 0 0 0,-4 3 0 16,0-1 28-16,4 4 5 0,10 4 2 0,-7-4 0 0,7 3-41 0,-7-6-8 0,7 3-1 0,1 0-1 31,-8 0-11-31,0 0-3 0,3 0 0 0,-2 3 0 0,-1 3 39 0,-7-3 0 0,7 3 0 0,-7 1 0 16,-4-1 0-16,-3 3 0 0,4 1 0 0,-4 2 0 15,0 1 0-15,0 2 0 0,0 1 0 0,-4 3 0 16,4 0-59-16,-10-4-4 15,6 4-1-15,-6-3 0 0,-1 0-109 0</inkml:trace>
  <inkml:trace contextRef="#ctx0" brushRef="#br0" timeOffset="-41716.96">427 7597 1314 0,'0'0'37'0,"0"0"8"15,0 0-36-15,0 0-9 0,0 0 0 0,0 0 0 16,0 0 0-16,0 0 0 0,0 0 0 0,0 0 0 15,3 9-49-15,8 4-12 0,-7-1-3 0,6 7 0 0,1 0 52 0,3 0 12 0,3 6 0 0,-2-3 0 16,6 6 0-16,-7-3 0 16,7-9 0-16,0 9 0 0,-3 0 0 0,3-3 0 0,0 0 0 0,-7-3 0 15,7 0 9-15,-7-4 5 0,1-2 1 0,-5-7 0 16,1 3-24-16,-1 4-5 0,-3-7-1 16,-3-6 0-16,-1 7 27 0,-3-7 6 0,0 0 1 0</inkml:trace>
  <inkml:trace contextRef="#ctx0" brushRef="#br0" timeOffset="-41049.04">603 7716 597 0,'0'0'16'0,"0"0"5"0,4 3-21 16,3 4 0-16,-4-1 0 0,8 3 0 0,0 1 0 0,-1-1 0 0,4 4 0 0,7 2 0 31,-7-2 56-31,8-1 6 0,2 4 2 0,-2-3 0 0,-8-1-64 0,7 1 0 0,0-1-9 0,-7 4 0 16,0-4 25-16,4 7 4 0,-11 0 2 0,3-6 0 15,1-1-3-15,-4-3-1 0,-3-2 0 0,-1-1 0 16,-3 0 12-16,0-6 2 0,0 0 1 0,0 0 0 16,0 0 76-16,0 0 15 0,0 0 4 0,0 0 0 15,0 0-4-15,0 0-1 0,-3-6 0 0,-1-7 0 16,-6 4-86-16,-1 0-17 0,-3-4-3 0,-4-3-1 16,4 1-16-16,-7-1-14 0,0-3 2 0,3 0 1 15,-3 1 11-15,0-4 0 0,7 0 10 0,0-3-10 16,-4 6 0-16,7 0 0 0,4-3 0 0,0 6-10 15,4-2 10-15,3 5 0 0,-7-3 0 0,14 4 0 16,-4-1 0-16,-3 4 0 0,11-4 0 0,-1 4 0 16,1-4 0-16,0 4 0 0,3 3 0 0,-4-4 0 15,4 4-26-15,-3 3-3 0,3-3-1 0,4 3 0 16,-11 3-3-16,3-4-1 0,1 4 0 0,0 4 0 16,-1-1 20-16,-10 3 4 0,11 3 1 0,-11 1 0 15,3 2 1-15,-3 1 0 0,7-1 0 0,-7 7 0 16,0 0 20-16,0 3 4 0,0 3 0 0,-7 3 1 15,4 0-116-15,-4-2-23 0,3 5-5 0</inkml:trace>
  <inkml:trace contextRef="#ctx0" brushRef="#br0" timeOffset="-36948.6">1778 6039 1094 0,'0'0'23'0,"-7"-7"5"0,3 1-28 0,4 6 0 0,-10 0 0 0,6-6 0 31,4 6 56-31,0 0 7 0,0 0 1 0,0 0 0 16,0 0 36-16,0 0 7 0,0 0 1 0,0 0 1 0,0 0-74 0,0 0-15 0,0 0-4 0,4 6 0 15,6 7-16-15,1-4 8 0,0 4-8 0,3 9 0 16,7-4 0-16,-7 4 0 0,7 3 0 0,4 4 0 31,0 2-44-31,-1 0-16 0,8 1-4 0,-7 2 0 0,6 1 82 0,-6 2 16 0,3 1 3 0,1 3 1 16,-5-4-29-16,-6-2-9 0,10 2 0 0,-14-2 0 15,-3-7 26-15,3 0-2 0,7-3 0 0,-10-3 0 16,-1 0-32-16,4-6-8 0,-10 0 0 0,6-1-1 16,1-5 17-16,0-1 0 0,-1-3 0 0,1 1 0 15,-1-7 0-15,-3 0 0 0,4 0-8 0,0-7 8 16,3 1 12-16,3 0 5 0,-3 0 2 0,8-4 0 16,2-2-19-16,-3 2 0 0,8-2 0 0,-5-10 0 15,5-3 0-15,6 3 0 0,-10-7 0 0,10-5 0 16,-14 3 0-16,14-7 0 0,-10 4 0 0,10-1 0 15,-10 7 0-15,7-10 0 0,-8 10 0 0,5-3 0 16,-1 2 0-16,-10 7 0 0,3 4 0 0,0-4 0 16,-11 0 0-16,5 0 0 0,-1 3 0 0,-4-3 0 15,1 3 19-15,-8 4 0 0,4 5 0 0,-3-2 0 16,3 5-7-16,-7-5-2 0,0 2 0 0,-7 4 0 16,3-10 20-16,-3 10 4 0,0-3 1 0,-3-1 0 15,-1-2-35-15,-3-1 0 0,3 1 0 0,1-1-12 16,-4 1 4-16,-7-7 8 0,10 3-13 0,-14-3 5 15,8 1-35-15,-1-1-6 0,7-3-2 0,-13 0 0 16,6-6 41-16,0-1 10 0,-3-2 0 0,-3-3 0 16,6 2 0-16,0-2 0 0,1-1 0 0,-1 1 0 0,-3-1 0 0,0 7 0 0,7 0 0 0,-11-4 0 15,4 7 0-15,7-3 0 0,-8 3 0 0,1-3 0 16,7 6 0-16,0-3 0 0,-7 0 0 0,10-7 0 16,-3 10 0-16,-3-3 0 0,6 3 0 0,-3-3 0 15,10 0 29-15,-6 9 8 0,3-2 2 0,0-1 0 16,7 6-11-16,-7 1-3 0,3 6 0 0,4-4 0 15,0 7-25-15,0 3 0 0,0 0 0 0,0 0 0 16,0 0 0-16,-10 0-19 0,10 3 3 0,-11 7 1 16,0 2-4-16,1 7-1 0,-1 3 0 0,1 3 0 15,-8 6-12-15,0 4-4 0,1 6 0 0,-5 2 0 16,-9-2-4-16,3 3-2 0,-15 0 0 0,4 3 0 16,4-3 22-16,3 3 4 0,-3 0 0 0,0 0 1 15,10-6 15-15,-7 0 0 0,8-7 0 0</inkml:trace>
  <inkml:trace contextRef="#ctx0" brushRef="#br0" timeOffset="-31958.57">2445 5678 680 0,'0'0'28'0,"0"0"-28"16,-4-6 42-16,4-1 2 0,-7 1 1 0,7-3 0 15,0 3-36-15,7-4-9 0,-7 4 0 0,4-7 0 16,6 1 0-16,1-4 0 0,-1-3 0 0,5 0 0 16,6-2 47-16,-4-1 7 0,12-4 2 0,-5-2 0 15,12-3-1-15,-12 0 0 0,8-7 0 0,3-6 0 16,4 3-23-16,3-6-4 0,4 0 0 0,4 0-1 16,-4 0 0-16,-1 6 0 0,1 1 0 0,0-4 0 15,-3 3 13-15,2-3 4 0,1 0 0 0,0 0 0 16,0 7-29-16,-4 2-6 0,8 4-1 0,-12 3 0 15,5-1-8-15,-11 7 0 0,-1-3 0 0,1 7 0 16,0-1 0-16,-11 3 0 0,4 3 0 0,-1 4 8 16,-2-3-8-16,-5 5 0 0,1-2-12 0,-1 3 12 15,-6-1 0-15,0 4 0 0,-4 0 14 0,-4 0-4 16,-3 3 2-16,0 0 1 0,0 0 0 0,0 0 0 16,0 0 41-16,0 0 8 0,-7 0 2 0,-7-3 0 15,0 0-52-15,0 3-12 0,-7-4 0 0,-1 4 0 0,8 0-17 16,-10 4-7-16,-1-4 0 0,4 6-1 15,-4-3 17-15,4 0 8 0,-11 0-8 0,4 0 8 16,7 1 0-16,-11-1 0 0,7-3 0 0,4 3 0 0,4-3 0 0,6 3 0 0,0-3 0 0,-3 3 0 16,14-3 0-16,0 0 0 0,0 0 0 0,0 0 0 31,0 0-34-31,14 0-8 0,-3 3-2 0,0-3 0 0,13-3 19 0,-3 0 3 0,8 0 1 0,2 0 0 16,-6-4 21-16,0-2 0 0,7 0 0 0,-8 2 8 15,-3-2-8-15,4 3 0 0,-4 3 0 0,4-4 0 16,-11 1 0-16,0 0 0 0,4-1 0 0,-15 4 0 15,8 0 0-15,-8 6 0 0,-3-3 0 0,8 3 0 16,-8-3 24-16,0 7-1 0,0-1 0 0,0 0 0 16,0 4-9-16,-11-4-2 0,7 0 0 0,-3 0 0 15,4 4-12-15,3-4 0 0,-7-3 0 0,3 4-10 16,4-7 18-16,0 0 3 0,0 3 1 0,0-3 0 16,0 0-108-16,0 0-20 0,0 0-5 0,0 0-1 15,0 6 55-15,0-3 11 0,4 3 3 0</inkml:trace>
  <inkml:trace contextRef="#ctx0" brushRef="#br0" timeOffset="-25379.47">11236 1360 1668 0,'0'0'47'0,"0"0"11"16,0 0-46-16,0 0-12 0,0 0 0 0,0 0 0 16,0 0 0-16,0 0-17 0,-4 7 4 0,4-1 1 15,-7 7-16-15,7-4-4 0,0 3 0 0,0 7 0 0,0 3 18 0,0 6 3 0,7 7 1 0,1 3 0 16,-1 9 10-16,0-4 0 0,3-8 0 0,-3 12-8 16,4-6 8-16,-1 3 0 0,1 3 0 0,3 3 0 15,-3 6 0-15,-4-2 0 0,3 5 10 16,-3-9-10-16,4-9 8 0,-4 6-8 0,0-3 0 0,0 6 9 15,0 4-9-15,-3-7 0 0,3 3 0 0,-4 0 0 16,4-3 0-16,-3-6 0 0,3-7-10 0,-4 1 10 16,5-10-15-16,-1 3 3 0,0-9 1 0,0 0 0 15,3-4 3-15,1-5 0 0,3-1 0 0,0 0 0 16,7-5 8-16,0 5 0 0,1-9 8 0,6-6-8 16,7-1 12-16,0 1-1 0,1-3-1 0,6-4 0 0,-3-6-1 0,-4 4 0 15,7-4 0-15,-3-6 0 0,0 3 32 0,3-6 7 16,-3 3 0-16,3-7 1 15,-3 1 14-15,0 3 2 0,0-10 1 0,-4 7 0 0,-3 2-13 0,0-2-2 16,-1 6-1-16,1-3 0 0,-4 9-40 16,-3-6-10-16,-4 9 0 0,0 4 0 15,-3-7 0-15,-4 9 0 0,0 4 0 0,-3 0 0 16,-8 3 8-16,4 3 0 0,-7-6 0 0,4-4 0 0,0 10 3 0,-4 0 0 16,0 0 0-16,0 0 0 0,0 0 2 0,0 0 1 15,0 0 0-15,-4-6 0 0,0 3-14 0,1-7 0 16,-1 4 0-16,-3-3 0 0,0-7 0 0,0 0 9 15,0 1-1-15,-3-10 0 0,3-1-8 16,-1 1-9-16,-2-3 9 0,-1-6-13 0,1 2 13 0,-4 4 0 16,3-3 0-16,-3 3 0 0,3-4 0 0,-3-2 0 0,0-7 0 15,0 6 10-15,-4-12-10 0,4 3 0 0,0-3 0 16,-3 0-11-16,2 7 11 0,1-1 0 0,0 6 0 0,0 1 0 16,3-4 0-16,1 4 0 0,-1-1 0 0,1 7 0 15,3 9 0-15,-4-6 0 0,11 13 0 0,-7-7 0 16,0 9 21-16,3-5 10 0,4 5 1 0,0 4 1 15,-7-3-33-15,7-1 0 0,0 7 0 0,0 3 0 16,0 0 0-16,0 0 0 0,0 0 0 0,0 0-12 16,0 0 12-16,0 0 0 0,0 0 0 0,0 0 10 15,0 0-10-15,0 0 0 0,0 0 0 0,0 0 8 16,-10 0-8-16,3 0 0 0,0 3 0 0,-4-3 0 16,-7 3 0-16,1 4 0 0,3 5 0 0,-14-2 0 15,3-1 0-15,0 4 0 0,-10 5 0 0,0-2 0 0,3 3 0 16,-7 0 0-16,-3-1 0 0,3 4 0 0,-3-9 0 15,6 3 0-15,1 6 0 0,0-13 0 16,6 7-24-16,1-4-6 0,4 4-2 0,2-7 0 16,5 1-28-16,-4-1-5 0,10 4-2 0,-3-7 0 15,3-3-52-15,1 3-10 0,3 1-3 0,0-4-352 16,7 3-70-16</inkml:trace>
  <inkml:trace contextRef="#ctx0" brushRef="#br0" timeOffset="-24147.48">8336 3264 1134 0,'0'0'24'0,"0"0"6"0,0 0 1 0,0 0 1 0,0 0-32 0,0 0 0 16,0 0 0-16,4-7 0 0,-4 1 12 0,7-3-4 15,0 2 0-15,3-2-8 0,1 0 0 0,3-4 0 16,4 1 0-16,6-4 0 0,1 0 13 0,7-6 6 15,3 0 1-15,7-3 0 0,4-3 9 0,4 3 3 16,3-3 0-16,-4-4 0 0,14 1-32 0,-3 3 0 0,0-4 0 16,4 4 0-16,6 3 0 0,1 3 11 0,0-6 0 0,-1 6 0 15,4-6-11-15,0 6 0 0,-3-6 0 0,-18 12 0 16,3 0 0-16,1-3 8 0,3 4-8 0,-4-4 12 16,1 3-12-16,-1 1 12 0,-3-1-12 0,10-3 12 15,-3 7 0-15,-10-4 1 0,-8 3 0 0,-10 7 0 16,-7-3-13-16,-4 2 0 15,0-5 0-15,-3 6 0 0,-4-1 32 0,-4 1 0 0,-3 3 0 0,0 0 0 16,0 0 3-16,-3-4 1 0,-4 4 0 0,-4 0 0 16,4-3 19-16,-7 0 4 0,0-1 1 0,-3 1 0 15,-4-3-24-15,-1-1-4 0,1 4 0 0,-3-7-1 16,-4 7-18-16,3-3-3 0,-3-1-1 0,3 4 0 16,-3 3 2-16,3-7 0 0,1 4 0 0,-5 0 0 15,5 0-11-15,-4-1 0 0,0 4 9 0,3-3-9 16,0 3 0-16,1 0 0 0,3-4 0 0,-1 4 0 0,5 3-12 0,3 0 4 15,0 0 0-15,3 0 0 16,1 0-20-16,-1 0-4 0,4 0-1 0,4 0 0 16,-4 0-31-16,0 0-5 0,10 0-2 0,4 3 0 15,0 4 15-15,8-4 4 0,-1-3 0 0,11 3 0 0,-1 0 38 0,5-3 14 16,-5 3-9-16,5-3 9 16,-5 0 10-16,1 3 7 0,0 1 2 0,0-4 0 15,-4-4-19-15,0 4 0 0,-3-6 0 0,-4 6 0 0,0 3 0 0,-3-3 0 16,-4 0 8-16,0 3-8 0,-3-3 0 0,-11 0 0 15,10 7 0-15,-10-7 0 16,0 0-43-16,0 0-12 0,7 3-2 0,-7-3-1 16,0 0-42-16,4 6-9 0,-4-6-2 0,3 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1T14:42:23.4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6703 4223 1314 0,'3'-6'37'0,"-10"3"8"16,7 3-36-16,0 0-9 0,0 0 0 0,0 0 0 16,0 0 53-16,0 0 9 0,0 0 2 0,0 0 0 0,0 0 0 0,0 0 0 0,0 0 0 0,0 0 0 15,0 0-52-15,0 0-12 16,0 0 0-16,0 0 0 0,0 0 54 0,0 6 8 0,0 3 2 0,0 1 0 15,4 5-64-15,-1-2-18 0,-3 6-1 0,0 0 0 16,0-1 31-16,0 4 5 0,0 4 2 0,0-5 0 16,0 1-19-16,0-3 0 0,-7 3 0 0,7-6 0 15,0 3 0-15,-3-4 0 0,-1 4 0 0,1 3 0 16,3-9 0-16,-4 2 0 0,4-8 0 0,-3 5 0 16,3-9 0-16,0 4 0 0,0-7 0 0,0 0 0 15,0 0 0-15,0 0 0 0,0 0 0 0,0-10 0 16,3 4 0-16,-3-13 0 0,4 3 0 0,-1-6 0 15,4-3 0-15,0-3 0 0,0-6 0 0,0-4 0 16,-3 4 0-16,3-1 0 0,4 1 0 0,-4-4 0 16,0 7 22-16,3 2 1 0,-3 1 0 0,4 6 0 15,-4-3-23-15,4 9 0 0,-11 4 0 0,7 2-8 16,3 4 8-16,-6 0 0 0,-1 0 8 0,-3 6-8 16,7 6 0-16,4-6 0 0,-1 6 0 0,-6 4 0 15,7 2-19-15,-4 7-1 0,3 3-1 0,-3-6 0 16,4 2 21-16,-4 4 0 0,-4 0 0 0,1 3 0 15,7-9-16-15,-11 0 0 0,7-1 1 0,0-2 0 16,-4-1 24-16,-3-2 5 0,7-1 1 0,-7-2 0 16,0-4-15-16,7 0 0 0,-7-3 0 0,0 0 0 15,4 0 0-15,3-3 0 0,-7 0 0 0,7-10 0 16,-4 0 0-16,5-2 0 0,-8-7 0 0,7 0 0 0,-4-6 0 0,4-1 0 16,0-5 0-16,0 3 0 15,-3 2 18-15,3-5 1 0,0 6 0 0,0 6 0 0,-3-6-31 0,-1 9-5 0,1-3-2 16,3 9 0-16,-4-2 67 0,4 2 12 0,-3 4 4 0,3 2 0 15,-4 7-52-15,4-6-12 0,-3 9 0 0,3 0 0 16,0 7 0-16,0-1 0 0,4 4 0 0,-4 2 0 16,0-2-14-16,3 3-6 0,1 2 0 0,-4 1-1 15,0 0 21-15,0 3 0 0,4 0 0 0,-4 3 8 16,0 0-8-16,0 3 0 0,0 1 0 0,0-1 0 16,0 3 0-16,0 0 13 0,0 1-3 0,-7-1-1 15,7-3-51-15,-7 1-10 0,0-4-3 0,0 0 0 16,0-3-28-16,7 0-5 0,-7-4-2 0</inkml:trace>
  <inkml:trace contextRef="#ctx0" brushRef="#br0" timeOffset="666.2">7500 4029 1472 0,'0'-10'65'0,"0"4"14"0,0 3-63 0,0 3-16 0,0 0 0 0,0 0 0 16,0 0 60-16,0 0 8 15,0 0 3-15,0 0 0 0,0 0-57 0,7 6-14 0,0 0 0 0,0 7 0 16,0 3 0-16,0-1 0 0,4 7 0 0,-4 3 0 15,0 0 0-15,0 4 0 0,4 2 0 0,-4 0 0 16,0-2 0-16,-4-4 0 0,4 3 0 0,-7-3 0 16,7-3 0-16,-7-3 0 0,0-4 0 0,0-2 0 15,0-4 0-15,0 1 0 0,0-7 0 0,0-3 0 16,0 0 39-16,0 0 5 0,0 0 0 0,-7-3 1 16,0-7-21-16,4-5-4 0,-4-4 0 0,0-6-1 15,0-7-19-15,-4 1 0 0,11-7 0 0,-11-5 0 16,8-1 0-16,-4 0 0 0,3 0 0 0,1 0 0 15,-1-3 55-15,1 6 7 0,3 4 2 0,-4 2 0 16,4 7-52-16,0 6-12 0,0 3 0 0,0 7 0 16,0 2 54-16,4 4 8 0,-4 6 2 0,0 0 0 15,0 0-64-15,3 0-15 0,4 6-1 0,4 0-1 16,0 7-24-16,3 3-5 0,0-1-1 0,7 7 0 16,-3 3 38-16,6 0 9 0,1 4 0 0,0-1 0 15,-1 0 0-15,1-3 0 0,-4 3 0 0,4-2 0 16,0-1 0-16,-4-3 0 0,0-1 0 0,-3 1 0 15,-1-3 0-15,-3 0 0 0,-3-6 0 0,-1-1 0 16,1 1-12-16,-4-4-1 0,4-3 0 0,-8 1 0 16,-3-4 13-16,0-3 0 0,0 0 12 0,0 0-12 15,0 0 12-15,0 0-4 0,-3-7 0 0,-11-2-8 16,3 0 59-16,-7-1 5 0,1 1 0 0,-1-4 1 16,-7 4-29-16,1 0-7 0,-1-1-1 0,-3 1 0 0,0 6-12 0,-1-1-2 0,5 1-1 0,-5 3 0 15,5 3 7 1,3 1 2-16,3 2 0 0,0 0 0 15,4 0-69-15,4 1-13 0,3-1-4 0,-4 0 0 16,7 0-51-16,4-6-10 0,-3 4-3 0,3-4 0 16,0 0-84-16,7 3-18 0,4-3-3 0</inkml:trace>
  <inkml:trace contextRef="#ctx0" brushRef="#br0" timeOffset="1034.1">8015 3709 851 0,'0'0'36'15,"-3"3"-36"1,3-3 54-16,-4 6 4 0,4-3 1 0,0-3 0 0,0 7-43 0,0-7-16 0,0 3 11 16,4 0-11-16,-1 0 57 0,8 0 6 15,-4-3 1-15,3 0 0 16,4-3-52-16,1-3-12 0,-1-4 0 0,7 4 0 0,-4-3 69 0,5-1 11 0,2 1 3 0,1-4 0 15,0 1-59-15,-1-4-11 0,1 4-2 0,-4-1-1 16,0 1-77 0,-3-4-15-16</inkml:trace>
  <inkml:trace contextRef="#ctx0" brushRef="#br0" timeOffset="1261.95">8135 3690 1519 0,'0'0'43'0,"0"0"9"16,0 0-41-16,4 6-11 0,-1 1 0 0,-3-1 0 15,4 3 59-15,-1 1 9 0,1 2 3 0,3 1 0 16,0 6-48-16,0-1-10 0,0 4-1 0,4 0-1 16,-1 7-11-16,1-1-12 0,-1 3 2 0,1 0 1 15,-1-2 29-15,5-1 5 0,-5-3 2 0,4 3 0 16,0-6-27-16,-3 3 0 0,3-3 0 0,-3-3 0 15,-1 0-170-15,1 0-39 0</inkml:trace>
  <inkml:trace contextRef="#ctx0" brushRef="#br0" timeOffset="1499.12">8618 3449 1958 0,'0'0'87'0,"0"0"17"0,0 0-83 0,0 0-21 0,0 0 0 0,0 0 0 15,0 9 0-15,0 0 0 0,0 1 0 0,4 9 0 16,3-4-44-16,4 4-12 0,-1 6-4 0,4 3 0 16,0 1 45-16,4 2 15 0,0 4-9 0,-4-1 9 15,3-3 0-15,-3 4 0 0,-3-1 0 0,3-2 8 16,-3-4-120-16,-1 3-23 0</inkml:trace>
  <inkml:trace contextRef="#ctx0" brushRef="#br0" timeOffset="1817.11">8682 3812 1485 0,'0'-15'31'0,"0"15"7"16,3-7-30-16,1-2-8 0,3 3 0 0,0-1 0 15,4-2 16-15,-1 3 1 0,4-4 1 0,-3 1 0 16,3 0 22-16,4-4 5 0,-4 4 1 0,-4-7 0 16,4 3-17-16,-3 1-3 0,0-1-1 0,-1-2 0 15,1-1 31-15,-1 0 7 0,1 1 1 0,-4-1 0 16,0 0-20-16,0-3-4 0,0 7-1 0,-3-4 0 0,-1 4 20 0,-3-1 4 0,0 4 1 16,0-1 0-16,0 4 20 15,0 6 4-15,0 0 0 0,0 0 1 0,0 0-81 0,0 0-17 0,0 0-3 0,0 0-1 16,0 0-6-16,7 3-1 0,0 3 0 0,0 4 0 31,4 9-16-31,0-4-3 0,3 4-1 0,0 6 0 0,0-3 30 0,-4 3 10 0,8 0 0 0,-4 4-9 16,-3-4 9-16,3 3-10 0,-4-6 10 0,1 6-10 31,0-3-30-31,-1-3-5 0,1-6-2 0</inkml:trace>
  <inkml:trace contextRef="#ctx0" brushRef="#br0" timeOffset="2116.98">9320 3264 2228 0,'-3'-7'99'0,"-1"1"20"16,1-3-95-16,3 9-24 0,0 0 0 0,0 0 0 16,-7-7 36-16,0 14 4 0,3-7 0 0,-3 9 0 15,4-6-28-15,-1 7-4 0,-3 2-8 0,3 1 11 16,1-1-23-16,-1 7-5 0,4-6-1 0,0 9 0 15,0-4 1-15,0-2 0 0,7 3 0 0,-3-3 0 16,3 2-7-16,0-2-2 0,4 0 0 0,-1-4 0 16,-3 7 10-16,4-9 3 0,3 2 0 0,-3-3 0 15,-1 4 13-15,4-7-9 0,-3 7 9 0,-1-10-8 16,5 6 8-16,-8 1 0 0,3 2 0 0,1-2-8 16,-4 2 8-16,3 1 0 0,-2-1 0 0,-5 4 0 0,1-3 0 15,-4 5 8-15,0-2-8 0,-4 0 0 16,-3-1-32-16,0 1-10 0,0 0-2 0</inkml:trace>
  <inkml:trace contextRef="#ctx0" brushRef="#br0" timeOffset="2295.85">9324 3185 1577 0,'10'0'66'0,"-2"-6"-53"15,2 0 31-15,4 6 7 0,0 0 1 0,0-3 0 16,1 3 10-16,-1 0 2 0,3 0 1 0,1 0 0 15,3 0-44-15,-3 3-9 0,3-3-1 0,0 3-1 16,0-3-10-16,4-3 0 0,0 3 0 0,-4-3 0 16,4-4-129-16,-4 4-25 0</inkml:trace>
  <inkml:trace contextRef="#ctx0" brushRef="#br0" timeOffset="2866.75">6763 5035 824 0,'21'0'23'0,"4"-3"6"0,3 3-29 0,7-3 0 0,4-3 0 0,7-1 0 16,3-2 39-16,1 0 1 0,6-7 1 0,11 0 0 15,-3-3 31-15,10 1 5 0,3-4 2 0,15-3 0 16,-7-4-39-16,3-2-7 0,4-3-1 0,13-4-1 15,-9-3-16-15,-1 7-3 0,7-4-1 0,11-3 0 16,-14 4 1-16,3 2 0 0,0 1 0 0,4-4 0 16,-10 0 30-16,-1 4 6 0,0-1 2 0,0-5 0 15,-14 8-20-15,-6 4-4 0,-8-3-1 0,0 3 0 16,-7 9-12-16,-8 0-2 0,-2 3-1 0,-8 4 0 16,-7 5-10-16,-6 1 8 0,-5 0-8 0,-2 3 8 0,-8 0-8 15,-4 3 10-15,-3-4-10 0,-3 4 10 16,-1 0-154-16,-3 0-30 0,0 0-6 0</inkml:trace>
  <inkml:trace contextRef="#ctx0" brushRef="#br0" timeOffset="10572.97">16245 6192 806 0,'0'0'36'0,"0"0"7"0,0 0-35 0,0 0-8 0,0 7 0 0,0-7 0 15,0 0 0-15,0 0 0 0,0-7 0 0,0 7 0 16,0 0 77-16,0 0 14 0,0 0 2 0,0 0 1 16,0 0-30-16,-3-6-7 0,3 6-1 0,0 0 0 15,0 0-13-15,0 0-3 0,0 0-1 0,-4-6 0 32,4-4-29-32,-3 4-10 0,3-10 0 0,-4 4 9 0,4 6 14 0,4-7 2 0,-4 10 1 0,3-10 0 31,1 4-42-31,-1-4-8 0,1 1-1 0,-1-4-1 0,5 4 26 0,-1-10 0 0,0 0 0 0,0 0 0 15,3-3 46-15,1-4 14 0,3 1 4 0,0-6 0 16,4-4-53-16,-4 0-11 0,7-2 0 0,0-7 0 16,4 3 24-16,0 0 7 0,6-3 1 0,5 0 1 15,-1 0-20-15,0 0-4 0,0 0-1 0,4 0 0 16,-4-3 14-16,-3 3 2 0,0-7 1 0,0 1 0 16,-4 9-41-16,4 6-8 0,-1-2-1 0,1 5-1 15,-7 7 42-15,3 0 8 0,0-1 1 0,1 4 1 16,-8 0-46-16,3 6-8 0,-6-2-3 0,-4 5 0 15,-3 3 18-15,-1 7 3 0,-3 0 1 0,0 3 0 16,-3 0-15-16,0 3-2 0,-4 0-1 0,0 0 0 16,0 0-10-16,0 0-3 0,0 0 0 0,0 0 0 0,0 0 16 0,0 0 2 15,-4-7 1-15,-3 1 0 16,3 3-60-16,-3 0-12 0,0 0-3 0</inkml:trace>
  <inkml:trace contextRef="#ctx0" brushRef="#br0" timeOffset="10917.57">16775 4725 836 0,'0'0'24'0,"0"0"4"0,0 0-28 0,0 0 0 0,0 0 0 0,0 0 0 16,-4 3 69-16,4-3 8 0,0 0 2 0,0 0 0 16,0 0-24-16,0 0-5 0,0 0-1 0,0 0 0 15,0 0-39-15,0 0-10 0,0 0 0 0,4-3 0 0,3 0 0 0,-4 3 0 16,4 0 0-16,4 3 0 15,-1-6 59-15,5 3 9 0,2-7 3 0,1 4 0 16,-1 0-43-16,8-3-9 0,0 0-2 0,3-4-17 16,0 1-21-16,0-4-3 0,-3 1 0 0,0-1 71 15,0 1 13-15,-4-1 4 0,-4 4 0 16,-3 6-64-16,1 3 0 0,-1 6-12 0,-4-6 2 16,1-3 20-16,-1-7 4 0,-3 1 1 0,1-1 0 15,-8 10 35-15,10 10 7 0,-6 6 2 0,-1 2 0 16,1-2-59-16,-1 0-12 0,-3 3-3 0,0-4 0 15,0 7 15-15,0-3 0 0,0 0 0 0,0-4 0 0,0-2 14 0,0 0-1 16,0 8 0-16,-3-5 0 16,3 0-61-16,3-4-13 0,-3 1-3 0,0-7-477 0,4 0-96 15</inkml:trace>
  <inkml:trace contextRef="#ctx0" brushRef="#br0" timeOffset="11544.06">17321 4088 921 0,'0'-3'40'0,"0"0"10"0,0 3-40 0,0 0-10 0,0 0 0 0,0 0 0 16,0 0 39-16,0 0 5 0,4 3 2 0,-1-9 0 16,5 6-6-16,-1-9 0 0,0 2-1 0,3-2 0 15,4 3 9-15,0-7 1 0,4 4 1 0,0-4 0 16,-1 1-20-16,1-4-4 0,3 0-1 0,0-6 0 15,0 0-25-15,-3-3 0 0,7 6 0 0,-4-9 36 16,0 6 1-16,0-3 1 0,0 3 0 16,-3-3-61-16,0 3-12 0,-1 0-2 0</inkml:trace>
  <inkml:trace contextRef="#ctx0" brushRef="#br0" timeOffset="11800.85">17706 3806 836 0,'0'0'24'0,"0"0"4"0,0 0-28 15,0 0 0-15,0 0 0 0,0 0 0 0,0 0 57 0,0 0 6 0,0 0 1 16,0 6 0-16,0 7 0 0,0-4 0 16,3 4 0-16,1-4 0 0,-1 7-52 0,5 0-12 15,-1 2 0-15,0 1 0 0,3-3 0 0,1 3 0 0,-1 3 0 0,5 3 0 16,-1-3 0-16,-4 0 0 0,4 3 0 0,0-3 0 15,-3 6 0-15,3-6 0 0,0-3 0 0,-3 0 0 16,-1-1 0-16,1 7-8 16,-4-3 8-16,4 0-13 0,-4-9 13 0,3-1 8 0,-3-2 0 0</inkml:trace>
  <inkml:trace contextRef="#ctx0" brushRef="#br0" timeOffset="12287.45">17939 3515 1497 0,'0'0'32'0,"0"0"8"0,0 0 0 0,0 0 4 0,0 0-36 15,0 0-8-15,0 0 0 0,0 0 0 0,0 0 0 0,0 0 0 16,0 0 0-16,0 0 0 0,3 3 12 0,4 6 1 15,4-3 0-15,-4 1 0 0,7 5-23 0,0 1-5 16,0 5-1-16,0 1 0 16,1 3 16-16,2 0-12 0,1 6 12 0,-1-2-12 15,1 2 12-15,3-3 12 0,-10 0-3 0,-1-3 0 16,1 0-9-16,0-3 0 0,-4-1 0 0,0-5 0 16,0-7 0-16,-7-6 0 0,0 0 0 0,0 0 0 15,0 0 0-15,0 10 0 0,3-1 0 0,-3-9 0 0,0 0 53 0,0 0 9 0,0 0 2 0,0-3 0 16,-3-3 0-16,3-7 0 0,-4-6 0 15,1 4 0-15,-1-10-52 0,1 3-12 0,-4 0 0 16,3 0 0-16,1-3 0 0,-5 3 0 0,8 0 0 16,-3 3 0-16,-1 0 0 0,4 7 0 0,0 2 0 0,4 1 0 15,-1 2 0-15,-3 1 0 0,0 6 0 0,0 0 0 16,0 0 0-16,15-3 0 0,-5 0 0 16,-10 3 0-16,14 9-9 0,4 4-5 0,0 6-1 0,-4-4 0 15,0-2 24-15,3-1 5 16,-2 4 1-16,2 0 0 0,-3 3-15 0,4-4 0 15,-4 4 0-15,0 3 0 0,-3-3 0 0,3 3-12 0,-4 0 3 0,-3 0 0 16,4 0-37-16,-4 0-7 0,4 0-2 0,-4-4-482 16,0-2-97-16</inkml:trace>
  <inkml:trace contextRef="#ctx0" brushRef="#br0" timeOffset="12953.08">18486 3721 806 0,'0'0'36'0,"0"0"7"0,0 0-35 0,7 0-8 15,-4-3 0-15,4 0 0 16,-3 0 104-16,-1 0 18 0,4 0 4 0,-3 0 1 16,-4-7 1-16,7 1 0 0,-4-4 0 0,1-2 0 0,3-4-51 0,-3 0-9 0,-1 3-3 15,4-6 0-15,-7 0-52 0,4 0-13 16,-4-6 0-16,0 6 0 0,-4 3 0 0,4 4 0 0,-7-1 0 0,0 0 0 15,0 4 54-15,0 3 8 0,0-1 2 0,-4 4 0 16,11 6 0-16,-7 0 0 0,7 0 0 0,-10 0 0 16,3 0-52-16,-1 3-12 0,1 3 0 0,4 1 0 31,-1-4-48-31,1 9-13 0,3 7-3 0,0 0 0 0,0-7 52 0,3 4 12 0,4 6 0 0,0-3 0 16,1 6-54-16,2-9-8 0,-3 5-2 15,4-2 0-15,-1 0 52 0,1-6 12 0,-4 2 0 0,7 1 0 16,-3-3 0-16,-1-4 0 0,1-3 0 0,3 1 0 15,0-1-54-15,-3 0-8 0,6-3-2 0,-3-3 0 16,4-3 0-16,-4-3 0 0,0-4 0 0,0 1 0 16,0-4-51-16,1 1-10 0,-1-7-3 0,3 0 0 15,-6-3 52-15,0 0 9 0,-1-3 3 0,1 3 0 0,-1 7 51 0,-3 2 13 16,-3 4 0-16,-1-13 0 16,1 6 48-16,-4 0 13 0,3-9 3 0,-6 10 0 15,3 2 51-15,-4 4 10 0,4-4 3 0,-3 7 0 16,-1 0 0-16,4 6 0 0,0 0 0 0,0 0 0 15,-7 0-52-15,0-7-9 0,4 7-3 0,3 0 0 0,-4 7-51 0,1-1-13 16,-1 6 0-16,4-5 0 0,0 2 0 0,4 4 0 16,-1 9 0-16,1 0 0 15,3-10-48-15,0 1-13 0,3-4-3 0,-3 0 0 0,1 1 52 0,2-4 12 16,-3-3 0-16,4 0 0 0,-1-3 0 0,1-3 0 16,-1 3 0-16,1-3 0 0,0-3 0 0,-1 3 0 15,1-13 0-15,-1 0 0 0,-3 10 48 0,0-10 13 16,-3-2 3-16,0 2 0 15,-4-3-52-15,-4 10-12 0,4-4 0 0,-7-3 0 16,-4 4 0-16,1 3 0 0,-4-1 0 0,0 4 54 0,-4-4 8 0,4-2 2 0,0 9 0 31,-4-4-103-31,4 7-20 0,3 7-4 0,-3 5-1 16,7-2-204-16,0 5-42 0</inkml:trace>
  <inkml:trace contextRef="#ctx0" brushRef="#br0" timeOffset="13450.45">19128 3116 1036 0,'0'0'23'0,"0"0"5"0,0 0 0 0,3 3 1 15,1 4-29-15,3-4 0 0,0-3 0 0,0 3 0 16,7 3-45-16,0 1-15 0,0 2-4 0,7-3 0 0,-3 7 81 0,0-4 16 16,3-3 3-16,-7 7 1 0,4-4-8 0,-1 1-1 15,-6 2-1-15,-1-2 0 0,1-1-27 0,0 1 0 16,-4-1 0-16,-4 3 0 0,1-2 56 0,-4-1 7 16,0 1 1-16,0-1 0 0,-4 1 0 0,1-1 0 15,-4 0 0-15,-1 1 0 0,5-4-21 0,-4-3-4 16,0-3-1-16,0 0 0 0,3-3-18 0,-3 0-3 15,7-7-1-15,-10 1 0 0,3-3-5 0,3-1-2 0,0-3 0 0,4 1 0 16,0-1-9-16,0 3 0 0,4-2 0 0,0 2 0 16,-1 1 0-16,4-1 0 0,0 4 0 0,0-1 0 15,4 4 0-15,-4-3-9 0,0 2 0 0,4-2 0 16,-1-7 9-16,-3 4-12 16,4 2 12-16,-4 4-12 0,0 0 12 0,0-1 0 0,-4-5 0 0,4 3 0 15,-7 9 10-15,0 0 4 0,4 0 1 0,-4 0 0 16,7-4 39-16,-3 4 8 0,3 4 2 0,0-1 0 15,0 0-52-15,0 3-12 0,3-3 0 0,1 3 0 16,0 7 0-16,3-4 0 0,0 1 0 0,0-4 0 16,0 4 0-16,0-1 0 0,4-3 0 0,-15 4 0 0,8-1 0 15,-1-6 0-15,-2 0 0 0,-5-3 0 16,4 3-100-16,0-3-22 0,-3 0-5 0</inkml:trace>
  <inkml:trace contextRef="#ctx0" brushRef="#br0" timeOffset="13589.08">19265 2702 2063 0,'-14'-12'87'16,"3"6"-70"-1,1-4-17-15,3 10 0 0,0 0 0 0,0 0 0 0,7 0 0 16,0 0-17-16,0 0 1 0,0 0 1 16,0 0-149-16,0 0-31 0,0 0-5 0</inkml:trace>
  <inkml:trace contextRef="#ctx0" brushRef="#br0" timeOffset="14185.95">19427 2254 1824 0,'0'0'76'0,"0"0"-60"15,0 0-64-15,4 6-13 0,0-3-3 0,-1 7 0 16,8 2 52-16,-1 4 12 0,4 3 0 0,0 0 0 16,8 9-14-16,-1-6 0 0,3 9 0 0,-2-6 0 15,2 7 14-15,-2-1 15 0,-1 4-3 0,0-1-1 16,0 4 2-16,-7-10 1 0,4 0 0 0,-4 3 0 16,-4-5-14-16,5-1-15 0,-5 0 3 0,-3-3 1 15,0-4 32-15,0-2 7 0,0-6 0 0,-3-1 1 16,-4-3-97-16,3 0-20 0,-3-6-4 0,0 0-1 15,0 0-42-15,-7-3-8 0,0 0-1 0,-3-9-1 16,-1 5 78-16,-3-2 16 0,3 0 3 0,1-1 1 16,-4 1 156-16,0-4 31 0,3 4 7 0,0-4 1 0,4 7 2 0,0-3 1 15,7 9 0-15,0 0 0 16,0 0-97-16,0 0-19 0,0 0-4 0,0 0-1 16,0-7-30-16,4-2-16 0,3 3 1 0,0-1 1 15,4-2 4-15,-1 6 1 0,1-7 0 0,3 1 0 16,-4 3 18-16,5-4 4 0,-1 1 1 0,0-4 0 15,0 4-14-15,4-7 0 0,-1 1 0 0,1-1 0 16,-4 3-56-16,4-5-13 0,-1 5-3 0,-3-3-1 16,0 1-17-16,-3-1-3 0,0 0-1 0,-8 7 0 0,8 0 59 15,-8-4 12-15,4 4 3 0,-3-1 0 0,-1 4 12 0,1 0 8 0,-1-1-10 0,-3 4 10 16,0 3 51-16,0 0 16 0,4-9 3 0,-4 9 1 16,0 0-11-16,0 0-3 0,3 6 0 0,1-3 0 15,3 0-97-15,0 4-19 16,0 2-4-16,4 0-1 0,-1 13 52 0,4-9 12 0,-3-1 0 0,3 7 0 15,-3 6 9-15,3-6 5 0,-4-3 1 0,1 3 0 16,0 3-24-16,-1-7-5 0,-3 1-1 0,0 0 0 16,0-10 15-16,-3 0 0 0,3 0 0 0,-4-2 0 15</inkml:trace>
  <inkml:trace contextRef="#ctx0" brushRef="#br0" timeOffset="14306.13">20115 2226 1951 0,'-10'-13'43'0,"-1"4"9"0,-3-1 1 0,0 1 2 0,3 3-44 0,1 3-11 16,3 3 0-16,0 0 0 0,0 6 0 0,0-6 0 16,3 6 0-16,1 7 0 15,-1-4-148-15,4 1-34 0,4-1-7 0,-1 0-489 0</inkml:trace>
  <inkml:trace contextRef="#ctx0" brushRef="#br0" timeOffset="14833.36">20232 2141 1337 0,'-4'16'56'0,"1"3"-44"15,-1-4 40 1,1 1 9-16,3 3 2 0,0 6 0 0,0 3-50 0,3 7-13 0,1 5 0 16,3-8 0-16,0-10 0 0,3-10 0 0,-3-12 0 15,8 0 0-15,-5 6 0 0,8 4 0 0,-4 2 0 16,0-2 0-16,4-7 0 0,-1-3 0 0,1-3 0 0,0-7 0 15,3 1 41-15,-4-7 3 0,8-2 1 0,-11 2 0 16,-3 0-21-16,3-3-4 0,0 1 0 0,-3 2-1 16,-1-6 5-16,-3 6 0 0,0 4 1 0,-3-10 0 15,-1 3 39-15,-3 3 7 0,-3 1 1 0,-1 2 1 0,1 4-34 16,-1-7-7-16,-3 10-2 0,7 6 0 0,0 0 27 16,0 0 6-16,0 0 1 0,0 0 0 15,0 0-103-15,0 0-20 0,4 0-4 0,-1 6-1 16,1 7 52-16,3-7 12 0,0 3 0 0,0 1 0 15,4-4-32-15,-4 0-4 0,0 4-1 0,3-4 0 16,1-6 8-16,-1 0 1 0,-3 0 1 0,4-3 0 0,3 0 27 0,-3-4 0 16,-1 4 0-16,4-6 0 0,1-1 0 0,-5 1 0 15,4 0 0-15,-3-7 0 16,3 3 0-16,-4-2 0 0,1-4 0 0,3 0 0 16,-7 0 0-16,4-12 0 0,-1-4 0 0,1 4 0 15,-7-4 22-15,-1 10 10 0,-3-6 1 0,4 3 1 16,-8 6-3-16,4-3-1 0,-7 6 0 0,3 0 0 15,1 7 27-15,-1-1 6 0,4 7 1 0,0 6 0 16,0 0-52-16,0 0-12 0,0 0 0 0,0 0 0 16,0 6 0-16,0 3-18 0,4 7 4 0,-1 0 1 15,1 6 13-15,3 0-9 0,4 0 9 0,-8 3-8 0,8 0 8 16,-1 3 0-16,8-3 0 0,-7 3-8 16,6 1-33-16,-3-4-7 0,4 0 0 0</inkml:trace>
  <inkml:trace contextRef="#ctx0" brushRef="#br0" timeOffset="15836.13">21512 1755 986 0,'0'0'21'0,"0"0"5"0,0 0 1 0,0 0 1 16,0 0-28-16,0 0 0 0,0 0 0 0,0 0 0 15,0 0 69-15,0 0 8 0,0 0 2 0,0 0 0 16,0 0-44-16,4-6-9 0,3 0-2 0,0 0 0 15,4 3-9-15,-1-10-3 0,1 7 0 0,3-4 0 16,4 4-12-16,-1 0 0 0,4 0 8 0,4-1-8 16,-4-2 0-16,4 3 0 0,0-4 0 0,3 4 0 15,-7-4 0-15,4 7 11 0,-4-9-11 0,0 6 10 16,0-1-10-16,-3 4 0 0,-4-3 0 0,0 0 0 0,-3-1 0 0,-1 4 15 16,-3-6-3-16,0 6 0 0,-3-1-1 15,-1-2-1-15,-3 6 0 0,0-3 0 0,0-3 19 0,-3 0 4 0,-1-1 1 0,-3-2 0 16,0-4-5-16,-3 4-1 0,-1-4 0 0,0 4 0 15,-3 0 44-15,-3-1 8 0,-1 4 1 0,0 0 1 16,1-1-35-16,-1 4-7 0,4 0-2 0,-7 0 0 16,10 3-23-16,1-3-5 0,-1 0-1 0,4 3 0 15,0 0-9-15,0 3 0 0,3 0-10 0,4-3 10 16,0 0-27-16,0 0 1 0,0 0 0 0,11 0 0 16,-4 0 44-16,11 3 9 0,-4 0 1 0,3 0 1 15,5 0-79-15,-1 4-16 0,3-1-3 0,-2-3-1 16,-1 0 54-16,0-3 16 0,-3 3 0 0,-4-3 0 15,0 4 0-15,0 5 0 0,-3-6 0 0,-4 0 0 16,0 4 0-16,0-4 0 0,-4 0 8 0,-3 6-8 16,0 7 9-16,-3-4-9 0,-1 10 10 0,1 0-10 0,-4 3 0 0,3 0 0 15,-7-3 0-15,4 0 0 16,4-3-97-16,-1-3-26 0,4 0-5 0</inkml:trace>
  <inkml:trace contextRef="#ctx0" brushRef="#br0" timeOffset="16484.2">22504 1326 1314 0,'0'0'37'0,"0"0"8"0,0 0-36 0,-11 0-9 0,8 0 0 0,3 0 0 15,0 0 65-15,0 0 11 0,0 0 3 0,0 0 0 16,0 0-3-16,0 0 0 0,0 0 0 0,0 0 0 16,0 0-52-16,0 0-10 0,0 0-2 0,0 3-1 0,0 6-27 15,3-2-4-15,1-1-2 0,3 3 0 16,0 4 22-16,0 0 0 0,3-4 0 0,1 0 0 0,-4 1-10 0,0-1-7 15,-3 4-2-15,-1-10 0 0,1 0 19 0,-4 0 0 16,0-3 0-16,0 0 0 0,0 0 48 0,0 0 12 16,0 0 4-16,0 0 0 0,0-3-14 0,0-10-2 15,-4 1-1-15,4-7 0 0,0-9-47 0,4 9 0 16,-4 13 0-16,3-10 0 0,4 4-8 0,-3-4 8 16,-1 6-12-16,1-5 12 0,3 5-8 0,-4 1 8 15,1 3 0-15,3 3 0 16,0-1 0-16,0 4-8 0,4 0 8 0,-1 4 0 15,1-1-14-15,3 6 1 0,0 0 0 0,0 4 0 16,0 3-7-16,-3-10 0 0,3 7-1 0,-7-1 0 16,4-9 11-16,-4 7 10 0,3-7-13 0,-6 0 5 15,3 0 8-15,-4 0 0 0,-3-3 10 0,0 0-10 0,0 0 20 16,0 0-3-16,0 0 0 0,0 0 0 16,0 0 2-16,0 0 0 0,0 0 0 0,0-6 0 0,4 0-2 15,-1-7 0-15,1 1 0 0,-1-1 0 0,1 0-3 16,0-9-1-16,-1 7 0 0,1-1 0 0,-1-3-13 0,1 4 0 0,3-4 8 15,-4 3-8-15,1 0 0 0,3 7 0 0,0-3 0 0,0 2 0 16,0 4 0-16,0 3 0 0,0 3 0 0,0 0 0 16,0 0 0-16,0 3 0 0,0 3 0 0,4-3 0 15,0 4 0-15,-4 2 0 0,3 0 0 0,1-2 0 16,-4 2-24-16,3 0 0 0,-3 1-1 0,0 2 0 16,1 1-9-16,-1-1-2 0,-4 4 0 0,4-6 0 15,0 2-127-15,-3-3-25 16,-1 1-6-16</inkml:trace>
  <inkml:trace contextRef="#ctx0" brushRef="#br0" timeOffset="17069.07">23220 1066 1485 0,'0'0'63'15,"0"0"-51"1,0 0 101-16,0 0 20 0,0 0 4 0,0 0 1 15,0 0-71-15,-7 0-15 0,0 0-2 0,3 6-1 16,-3 0-49-16,4 7-20 0,-1-4 0 0,1 4 1 16,3-4 7-16,0 4 2 0,0 2 0 0,0-2 0 0,0-1 10 0,0 4 0 15,3-6 0-15,1 2-8 0,-1-3 8 0,4 1 0 16,-3-1 0-16,3-2 0 0,-4-7 0 0,4 3 9 0,0-6-9 0,0 3 0 16,1 0 15-16,-1-7-4 0,0-2-1 0,0 3 0 15,0-4 1-15,3-2 0 0,-3 5 0 0,-3-8 0 16,3 2 19-16,-4 4 4 0,1-1 1 0,-4-5 0 15,0 8-35-15,0 1 0 0,0 0-15 0,0 6 5 16,0 0 33-16,0 0 6 0,0 0 2 0,0 0 0 16,0 0-22-16,0 0-9 0,0 0 8 0,0 0-8 15,0 0-16-15,4 6-9 0,-1-3-2 16,1 0 0-16,-1-3-13 0,4 0-4 0,0-3 0 0,4-3 0 16,-1-3 13-16,5-1 3 0,2-6 0 0,-3-2 0 15,0-1 28-15,1-3 0 0,-5 6 13 0,-3-6-4 0,0 10 9 16,-3-1 2-16,-1 7 0 0,1-7 0 0,-8 4 41 0,1 0 9 15,-1 9 2-15,-3-7 0 0,0 1-14 16,-3 6-2-16,-1 0-1 0,0 0 0 0,1 0-55 0,3 6-26 16,0-6 2-16,0 7 1 0,3-4 0 0,1 3 0 15,3 3 0-15,0-2 0 16,0-1-17-16,3-3-4 0,4-3-1 0,4 6 0 16,-1 4 13-16,4-4 4 0,1 0 0 0,-1 1 0 15,0-1 16-15,3-3 3 0,1 3 1 0,0 1 0 16,-4-4 8-16,3 3-12 0,-3-3 12 0,1 6-12 15,-5-9 12-15,-3 10 0 0,0-4 0 0,-3-6-8 16,-1 6 8-16,1 1 9 0,-4 5-1 0,3-6-8 0,-6 7 20 0,3-4-4 16,-7 1 0-16,0 9 0 0,0-7-5 0,-4-2-2 15,4 2 0-15,0-6 0 16,0 4-144-16,0-1-29 0,7-9-5 0,-7 0-2 0</inkml:trace>
  <inkml:trace contextRef="#ctx0" brushRef="#br0" timeOffset="17985.56">23640 689 1602 0,'0'0'35'0,"0"0"7"0,0 0 2 0,0 0 1 0,0 0-36 0,0 0-9 0,0 0 0 0,0 0 0 16,3 0 33-16,8 4 5 0,-4 5 1 0,0-3 0 16,3 4-22-16,1 5-4 0,0 4-1 0,-4-3 0 15,3 12-12-15,1-9 0 0,-1 3 8 0,1 0-8 16,-4 0 0-16,0 0 0 0,0-4 0 0,0 4 0 0,0-3 0 0,0 0 14 15,-3 3-2-15,3-6-1 16,-4 2-133-16,1-2-26 0,-1-6-6 0,1-1-1 16,0-3 73-16,-4-6 14 0,0 0 4 0,0 0 0 15,0 0-52-15,0 0-9 0,-4 0-3 0,4 0 0 0,-4-3 99 0,1 0 19 16,-1 0 10-16,1-3-10 0,-4-1 71 0,3 4 15 16,-3-3 2-16,0-4 1 0,4 4 82 0,-1 3 17 15,1 0 3-15,3-3 1 16,-4 3-128-16,4-1-26 0,4 1-4 0,-4 0-2 0,3 0-22 0,1 3-16 15,3-3 2-15,-4 0 1 0,4-7 13 0,0 7 13 16,-3-3-2-16,3 3-1 16,0-4 11-16,0 1 3 0,4 0 0 0,-4 0 0 0,3-7 19 0,1 1 4 15,-1-1 1-15,-2 4 0 16,-5-4 5-16,1 1 2 0,-1 2 0 0,-3 1 0 0,-3 2 7 0,3-8 2 16,-7 5 0-16,3 1 0 15,0 3 0-15,-3 3 0 0,4-1 0 0,-1 1 0 0,1 3-41 0,-1-6-8 0,1 6-2 0,3 0 0 31,0 0-32-31,-7 6-6 0,7 4-2 0,-4-1 0 16,1 4-5-16,3 5 0 0,3-8-1 0,-3 2 0 0,4 4 20 0,-4 0 4 0,3-7 1 0,1 1 0 16,3-1-3-16,-4 4 0 0,4-7 0 0,0-3 0 15,1 3-11 1,-1-3-2-16,3 0-1 0,1-3 0 16,3-3 1-16,0 0 1 0,0-3 0 0,4 0 0 0,-1-10 23 0,1 0 0 0,3 1 8 0,0-7-8 15,-3 0 0-15,-4 0 0 0,4 0 0 0,-4 3 0 16,-4-9 0-16,-3 3 12 0,1 3-4 0,-5 3 0 15,-3-6 24-15,4 9 5 0,-4-6 1 0,-4 7 0 16,4 5 2-16,-3 4 1 0,-1-7 0 0,0 10 0 16,4 3-13-16,0 0-4 0,-3 0 0 0,-1 10 0 15,-3-1-39-15,4-3-8 0,3 4-1 0,-4 5-1 16,1 4 5-16,3-6 0 0,3 2 1 0,-3 7 0 16,4-12 1-16,-1 2 0 0,4-2 0 0,-3 2 0 15,7-9-14-15,-4 1-4 0,3-1 0 0,1-3 0 16,-1 3 4-16,4-3 1 0,-3 0 0 0,3-3 0 15,0 3 31-15,4-3 0 0,-4 3 0 0,0-4 0 16,0 4 0-16,0 0 0 0,-3 4 0 0,-1-4 0 16,1 3-16-16,0 3-4 0,-1 0-1 0,-3 0 0 15,4 1-2-15,-4 2 0 0,0-6 0 0,0 0 0 16,4 1-13-16,-1-4-2 0,1 0-1 0,-1-4 0 16,5-2-7-16,-1-6-2 0,7 2 0 0,-4-2 0 0,5-1 39 0,-5-9 9 15,8 3 0-15,0-9 0 0,-1 6 36 0,-3-6 8 16,-3 6 3-16,-4-6 0 0,0 9 42 0,-7-3 9 0,0 0 2 15,-3 13 0-15,0-13 14 0,-4 12 3 0,-4 1 1 0,4 6 0 16,0 3-50-16,0 0-11 0,0 0-1 0,0 0-1 31,0 0-68-31,0 0-14 0,0 0-2 0,0 0-1 0,-4 3 6 0,4 3 0 0,0 4 1 0,0 8 0 16,4-8-4-16,0 6-1 0,-4 5 0 16,7-2 0-16,-4-3-28 0,1 9-5 0,-4-9-2 15,3 9 0-15,1-3-1 16,-4 6 0-16,0-9 0 0,0-4-546 0,-4 7-110 0</inkml:trace>
  <inkml:trace contextRef="#ctx0" brushRef="#br0" timeOffset="18934.59">23241 1903 927 0,'0'0'39'15,"0"0"-31"1,0 0 76-16,0 0 15 0,0 0 3 0,0 0 1 0,4-10-27 0,-4 17-6 16,3 21-1-16,-3-9 0 15,7-4-55-15,-7-8-14 0,7-10 0 0,0 3 0 0,-3 3 0 0,3 6 0 16,3-3-9-16,-3 7 9 0,0-4 0 0,4 1 0 16,-7 2 0-16,3 1 0 0,-4-4 0 0,1-2 0 15,-4-7 8-15,7 3-8 0,-7 3 0 0,0-6 0 16,0 0 0-16,0 0 0 0,0 0 55 0,0 0 7 15,0 0 2-15,0-13 0 0,0 4 0 0,-7-7 0 0,7 4 0 0,0-4 0 16,0-3-52-16,3-3-12 16,-3 7 0-16,0-1 0 0,0-3 0 0,4 0-8 0,-4 10 8 0,3-10-13 15,1 13 13-15,3-4 8 0,-7 10 0 0,0 0-8 16,7-3 0-16,-7 3 0 0,11-3 0 0,-4 3 0 16,3 10 0-16,1-4 0 0,-1 0 0 0,1 0 0 15,0 7 0-15,-4-4-9 0,3-2-1 0,1 5 0 16,-4-2 10-16,3-1 0 0,-3 0 0 0,0-2 0 15,-3-7-8-15,-4 0 0 16,0 0 0-16,0 0 0 0,0 0 0 0,0 0 0 0,4 3 0 0,-4-3 0 16,0 0 8-16,0 0-13 0,0 0 5 0,3-7 8 15,1 1 0-15,-1 0 0 0,1-7 0 0,-1-2 0 16,-3-1 9-16,4-9 0 0,-1-3 0 0,1 3 0 16,-1 6 16-16,1 9 3 0,-1 1 1 0,4 0 0 15,0 2-11-15,-3 1-2 0,7-3-1 0,-4 6 0 16,0-7-31-16,0 7-5 0,0-3-2 0,0 6 0 15,3 0 50-15,1 6 9 0,-4 3 3 0,4-2 0 16,-4 2-63-16,3 4-12 0,-3-4-2 0,4 4-1 16,-4-7 31-16,0-3 8 0,-3-3 0 0,3 6 0 15,-4 4-126-15,1 5-21 0,3 7-4 0</inkml:trace>
  <inkml:trace contextRef="#ctx0" brushRef="#br0" timeOffset="19638.03">23848 1718 1958 0,'0'-6'87'0,"-4"2"17"0,4 4-83 0,-3-6-21 0,3 6 0 0,0 0 0 16,0 0 55-16,0 0 6 15,0 6 2-15,-4 7 0 0,1 3-63 0,3-4-26 16,0-2 2-16,-4-1 0 16,8 4-12-16,-1-4-3 0,1 4 0 0,3-1 0 0,-4-6 50 0,4 4 9 0,0-7 3 0,0-3 0 15,1 3-23-15,-1-3-15 0,3-3 3 0,-3 0 0 16,4-7 0-16,-4 1 1 0,0-4 0 0,0 1 0 15,0 2 11-15,-3 1 0 0,-1 0 0 0,-3 2 0 16,0 7 49-16,0-9 12 0,0 3 3 0,0 6 0 16,0 0-20-16,0 0-4 0,0 0-1 0,0 0 0 15,0 0-63 1,0 0-12-16,-7 0-2 0,7 0-1 0,-3 6 39 0,3 0 0 0,0-6 0 0,0 3 0 16,3 7-59-16,1-1-4 0,6 7-1 0,-3-4 0 15,4-5 32-15,-4-4 5 0,3-3 2 0,5 0 0 16,-5-6-8-16,4 2-2 0,0-2 0 0,0 0 0 15,1-10 35-15,-1 4 0 0,-4-4 12 0,4-3-3 16,-3-3-9-16,0-6-17 0,-1 0 4 0,1 0 1 16,-8-1 12-16,1-8 0 0,-1 2 0 0,-6 4 0 15,-1-1 24-15,1 4 7 0,-4 0 1 0,0 3 1 16,-4 3-1-16,0 3-1 0,-3 0 0 0,0 4 0 16,0 5 26-16,0-2 6 0,0-1 1 0,3 7 0 15,-3 3-52-15,7 3-12 0,-3 0 0 0,-1 3 0 16,7 6-15-16,-3 1-2 0,4 2-1 0,-1-2 0 15,4 2-1-15,0-2 0 0,4-1 0 0,-4 7 0 0,7-4 9 0,-4 1 2 16,8 9 0-16,0-10 0 0,-4 1 8 0,3-4 0 0,1 4 0 16,-1-10-8-16,1-3-5 0,3 0-1 0,-3-6 0 0,-1-4 0 15,1 4 14-15,3-3 0 0,-3 2 0 0,3 1-9 16,-4 0 17-16,1-7 4 0,-4 7 1 0,3 0 0 16,-2 3-13-16,-1 3 0 0,0 0 8 0,0 3-8 15,3 3-10-15,-3 7-5 0,0-4-1 0,4 0 0 16,0 4 4-16,-4-1 0 0,3 4 0 0,1 0 0 15,-1-1-32-15,1-2-5 0,3-10-2 0,-3-3 0 16,3 3-10-16,0 0-3 0,0 4 0 16,0-4 0-16,4-9 52 0,-4-4 12 0,7-12 0 0,-7 6 0 15,4 4 41-15,-1-4 11 0,-3 7 3 0,1-4 0 16,-1 4-6-16,-4 0-1 0,1-10 0 0,-4 12 0 16,0-5-18-16,0 9-4 0,0-10-1 0,-3 10 0 15,-1-3-8-15,1 3-1 0,-1-4-1 0,-3 7 0 16,4 4-24-16,-1 2-5 0,1 3-1 0,-1 4 0 15,1-1-14-15,-1-2-3 0,-3 12-1 0</inkml:trace>
  <inkml:trace contextRef="#ctx0" brushRef="#br0" timeOffset="21406.64">16291 6239 806 0,'0'0'17'0,"0"0"4"0,0 0 1 0,0 0 2 0,0 0-24 0,0 0 0 0,-3-12 0 0,3 5 0 16,0 1 60-16,0 6 8 0,0 0 2 0,0 0 0 15,0 0-18-15,0 0-4 0,0 0-1 0,0 0 0 16,0 0-29-16,0 0-6 0,0 0 0 0,0 0-1 0,3-3-11 0,4 0 0 16,0 0 0-16,-3-3 0 15,7-1 36-15,-4 1 4 0,0-3 2 0,3 2 0 0,4-2-23 0,-3 3-5 16,7-4-1-16,-1 1 0 16,4-4-5-16,4 1-8 0,7-1 11 0,0 1-11 0,-1-1 20 0,5 1-4 15,-1-1 0-15,-3 0 0 0,3 1-16 0,0-1-17 16,4 1 3-16,-4-1 1 0,1 4 13 0,2-1 0 15,5 1 0-15,-5 3 0 0,1 0 19 0,0-4 6 16,-4 4 2-16,1-4 0 0,-5 4 8 0,1-6 1 16,0 2 1-16,0-2 0 15,-1 5-37-15,1-2-23 0,-4 3 3 0,1 6 1 16,-1-7 19-16,7 1 0 0,-3-3 0 0,-8 3 9 0,5-1-9 0,-8 4 0 0,-3 0 9 0,-4 0-9 16,0 6 0-16,0-3 9 0,-14 0-9 0,0 0 0 15,0 0 14-15,0 0-4 0,10 3-1 0,-10-3 0 16,0 0-9-16,0 0 0 0,0 0 0 0,0 0 0 31,0 0-49-31,0 0-12 0,0 0-3 0,0 0 0 0,0 0 0 0,-3 0 0 16,3 0 0-16</inkml:trace>
  <inkml:trace contextRef="#ctx0" brushRef="#br0" timeOffset="21801.64">17360 5709 912 0,'-14'-6'38'0,"7"0"-30"16,-4 0 83-16,4 2 17 0,-3-2 3 0,3 3 1 15,0 0-39-15,0 0-7 0,7 3-2 0,-7 0 0 16,0-3 12-16,7 3 1 0,0 0 1 0,-8 0 0 16,8 0-38-16,-7-4-8 0,0 1-2 0,7 3 0 15,0 0-14-15,-7 0-2 0,7 0-1 0,0 0 0 16,0 0-5-16,0 0 0 0,0 0-8 0,0 0 12 16,0 0-12-16,0 0 0 0,0 0 0 0,0 0 0 0,0 0-9 0,0 0-5 15,0 0-1-15,4 3 0 16,3 1-27-16,0-1-6 0,4 0 0 0,3 0-1 15,-4 0 39-15,8 3 10 0,0 4 0 0,-1-4 0 16,1 0 0-16,-1-2 0 0,5-4 0 0,-1 3 0 0,-4 3 0 0,5 0 0 16,-5-3 0-16,-3 0 0 15,4 1 0-15,-4-1 0 0,0 0 0 0,0 0 0 16,0-3 0-16,-3 0 14 0,0 0-3 0,-1 0-1 0,1 0-10 16,-4 3 0-16,0 3 0 0,0-2 0 0,0-4-8 15,-7 0-1-15,0 0 0 0,0 0 0 0,0 0 9 0,0 0 0 0,0 0 0 0,0 0 0 31,0 0 0-31,0 0 0 0,-4 6 0 0,4 0 0 0,-3-3 49 0,-4 0 12 0,3 0 3 16,-3 4 0-16,0 2-52 0,0 4-12 0,0-1 0 0,0 1 0 16,0-1-48-16,3-5-13 15,1-1-3-15</inkml:trace>
  <inkml:trace contextRef="#ctx0" brushRef="#br0" timeOffset="22836.78">18464 5192 1044 0,'0'0'23'15,"0"0"5"-15,0 0 0 0,0 0 1 0,0 0-29 0,0 0 0 0,0 0 0 0,0 6 0 0,4 1 29 0,-4 2 0 16,3 4 0-16,1-1 0 16,3 4 3-16,0 6 1 0,4 0 0 0,-1 0 0 15,1 3-33-15,3 6 0 0,0 0 0 0,4 7 0 0,-8-10 0 0,4 4 0 16,1-4 0-16,-5-3 0 0,4-13 50 0,-3 1 3 15,-4 6 1-15,0-4 0 0,3 1-35 0,-2 0-7 16,-5 3-2-16,4-7 0 16,-3-2-110-16,-4-10-23 0,0 0-4 0,0 0-410 0</inkml:trace>
  <inkml:trace contextRef="#ctx0" brushRef="#br0" timeOffset="23068.28">18507 5324 1292 0,'-7'-10'28'0,"3"-2"7"0,-6-10 1 0,2 3 0 0,1 0-36 0,0 4 0 0,0-4 0 0,4 3 0 16,-4-3 52-16,3 4 4 0,1-4 1 0,-1-3 0 16,1-3 6-16,3 6 1 15,3 3 0-15,-3 1 0 0,4-1-52 0,3 3-12 0,0 1 0 0,0-1 0 16,0 4 20-16,0-1 2 0,4 4 0 0,-4 0 0 16,3 3-35-16,1 3-7 0,-4-3-2 0,-7 3 0 15,14 6 22-15,-3 0 0 0,-1 0 0 0,-3 1 0 16,0-1 0-16,0 0 0 0,4 4 0 0,-8-1 0 15,4 4 0-15,-3 2 0 0,0 1 0 0,6 6 0 16,-10-3 0-16,0-1 0 0,0 1 0 0,0 0 0 0,0 3 0 0,0-3 0 16,-7 0 0-16,4-4 0 15,-1 1-107-15,-3 0-17 0,0 3-3 0,0-7-513 16</inkml:trace>
  <inkml:trace contextRef="#ctx0" brushRef="#br0" timeOffset="23751.14">18842 5038 806 0,'14'22'36'0,"-3"0"7"0,-1-3-35 0,4-3-8 0,-3-1 0 0,-1 1 0 16,-3 0 53-16,4-1 9 0,-4 4 2 16,0-6 0-16,0-1 0 0,-3 1 0 0,-1-1 0 0,-3 1 0 15,0 3-52-15,0-4-12 0,-3 4 0 0,-1-7 0 16,1 1 72-16,-1-1 12 0,1-3 3 0,3 1 0 16,-7-4-28-16,7-3-6 0,0 0-1 0,-7 0 0 15,3 0 1-15,4 0 0 0,-7-3 0 0,0-7 0 16,3 4 9-16,1 0 2 0,3 6 0 0,-4-13 0 15,1-3-52-15,3 1-12 0,-4 2 0 0,8 1 0 16,-4-1 0-16,3 4 0 0,1 3 0 0,-1-1 0 16,1 4 0-16,3-3 0 0,-4 0 0 0,5-1 0 15,-1 4-100-15,3-3-22 0,1-4-5 0,-1 1-1 16,1 0 0-16,-1-1 0 0,5-2 0 0,-1 2 0 16,0-2 0-16,0 2-1 0,-3 1 0 0,3-7 0 15,-4 4 53-15,1-7 10 0,-4-3 2 0,3 13 1 0,-2-1 76 0,-5 7 15 16,4 9 4-16,-7-6 0 0,4 0 102 0,-4 0 21 15,0 0 4-15,0 0 1 16,0 0-4-16,0 0-1 0,0 0 0 0,0 0 0 16,0 0-95-16,0 0-18 0,0 0-4 0,0 0-1 15,0 0 15-15,-4 7 2 0,4-4 1 0,-3 3 0 16,3 3-88-16,-4 4-18 0,8-1-3 0,-4-2-1 16,3 2 55-16,-3 1 10 0,7-1 2 0,-3-2 1 15,3-1-13-15,0-2 0 0,0-1 8 0,0 0-8 16,0 0-9-16,-4-2-5 0,5-4-1 0,-5 0 0 15,4-4 15-15,-3-2 0 0,3-6 0 0,-4 2 0 0,4 1 24 0,-3 2 8 0,3 1 2 0,-7 6 0 16,3-6-20-16,-3 6-4 16,4-9-1-16,-4-1 0 0,0 4 4 0,0-4 1 0,0 4 0 0,0-3 0 15,-4 9-6-15,4 0 0 0,-7-6-8 0,7 6 12 16,-3 0 42-16,3 0 8 0,0 0 2 0,0 0 0 16,0 0-52-16,0 0-12 0,0 0 0 0,0 0 0 15,0 0-47-15,0 0-12 0,0 0-2 0,0 0-1 16,3 3-11-1,4 0-3-15,-3 0 0 0</inkml:trace>
  <inkml:trace contextRef="#ctx0" brushRef="#br0" timeOffset="23990.78">19406 4888 1958 0,'-3'-16'87'0,"-4"7"17"0,7 9-83 16,0 0-21-16,-4 0 0 0,1 0 0 0,-4 0 99 0,3 0 15 15,4 0 3-15,-7 0 1 0,4 3-86 0,-5 0-18 16,5 0-3-16,-1 3-1 16,1 1-59-16,-1 2-12 0,4 1-3 0,0-4 0 0,4 3 52 0,-1 1 12 15,1-1 0-15,-1 4 0 0,5-1 0 0,-1 1 0 16,0-1 0-16,-4 1 0 0,4-1 0 0,4-2 0 16,-4-1 0-16,0-3 0 15,3 1-56-15,-6-4-6 0,3-3-1 0,4-3 0 16,-4-4-1-16,3-2 0 0,1 0 0 0,3-7-477 15,0-6-96-15</inkml:trace>
  <inkml:trace contextRef="#ctx0" brushRef="#br0" timeOffset="24251.24">19473 4358 1552 0,'-7'-13'44'0,"4"7"10"0,-4 3-43 0,3 6-11 0,4-3 0 0,0 0 0 16,0 13 0-16,0-1 0 0,0 4 0 0,4-4 0 15,-1 7 0-15,1-3 0 0,3 0 0 0,0 6 0 16,3 0 0-16,-6 3 0 0,7 0 0 0,-1 6 0 16,1-3 0-16,3 7 0 0,-4-4 0 0,5 0 0 15,-5 1 0-15,-3-7-9 0,4-3 9 0,-1 3-13 0,-3 0 13 0,0-9 8 16,-3-1 0-16,3-5-8 16,-3-1-12-16,-1-3-10 0,1 1-2 0,-4-4 0 15,3 0-25-15,-3-3-6 0,0-6-1 0,0-4 0 16,0 4-3-16,-3-3-1 0,3 2 0 0</inkml:trace>
  <inkml:trace contextRef="#ctx0" brushRef="#br0" timeOffset="24411.66">19590 4803 576 0,'14'-41'25'0,"-7"26"6"15,4-1-31-15,-1 4 0 0,4-4 0 0,-3 0 0 16,3 7 40-16,-4-1 3 0,5 4 0 0,-5 0 0 16,1 0 41-16,3-1 9 0,-7 1 2 0,3 3 0 15,-2 3-21-15,2 0-4 0,-3 0-1 0,0 3 0 0,0 3-42 0,4 1-9 16,-4 2-2-16,4 0 0 0,-1 4 0 0,-3-1-1 0,4 1 0 0,-4-4 0 15,0 1 1-15,0-1 1 0,-4 1 0 0,5-1 0 16,-5 0-17-16,1-2 0 0,-4-7 0 0,0 0-439 16,0 0-91-16</inkml:trace>
  <inkml:trace contextRef="#ctx0" brushRef="#br0" timeOffset="24576.05">19897 4593 1958 0,'-7'-12'43'0,"0"-1"9"0,-4 1 1 0,4-4 3 0,-4 0-45 0,4 4-11 0,-3-4 0 0,3 10 0 15,0-7 91-15,0 7 16 0,-1 3 3 0,8 3 1 16,0 0-95-16,0 0-16 0,0 0-10 0,0 0 2 16,0 0-58-16,0 0-11 0,0 0-3 0,0 0 0 31,8 0-27-31,2-7-5 0,1 7-2 0,3-6 0 0,0 6 10 0,4 0 3 0,-4-3 0 0,3 0 0 16</inkml:trace>
  <inkml:trace contextRef="#ctx0" brushRef="#br0" timeOffset="25134.75">20077 4371 1036 0,'0'0'23'0,"0"0"5"0,0 0 0 0,-4 6 1 16,1 6-29-16,-1-2 0 0,0 2 0 0,4 1 0 0,-3-4 57 0,3 4 6 16,0 2 1-16,0 4 0 0,0-3-9 15,3 3-2-15,1 0 0 0,3-1 0 0,0 1-33 16,0 3-8-16,4-3 0 0,-1 0-1 15,1-7-11-15,0 1 0 0,-1-4 0 0,1-2 0 0,-1-1 12 16,4-6 1-16,0 0 0 0,-3-6 0 16,3 2-13-16,-3-5-18 0,3 0 4 0,-4-4 1 0,5 0 61 0,-5 1 13 0,1-7 3 15,-1 0 0-15,1 4-52 0,-4-1-12 0,0 0 0 16,-3 1 0-16,3 2 0 0,-4 1 0 0,-3-1 0 0,4 4 0 16,-4-1 0-16,0-2 0 0,-4 5 0 0,4-2 0 15,0 3 54-15,-3-1 8 0,3 4 2 0,-4-3 0 16,4 0-52-16,0-1-12 0,0-2 0 0,-3 6 0 15,3 3 0-15,0 0 0 0,3 9 0 0,-3-2 0 16,4 2-14-16,-4-9-6 0,7 6 0 0,-7-6-1 16,0 0 21-16,10 7 0 0,-10-7 0 0,11 0 8 15,-4 0 8-15,3 0 0 0,-2-4 1 0,2-2 0 16,-3-3-17-16,0-1 0 0,0 1 0 0,-3-4 0 16,3 1 0-16,-4 2 0 0,4-2 0 0,-3 6 0 15,-4-1 25-15,3-2 2 0,1 3 0 0,-4-1 0 16,0 7-43-16,4-6-9 0,-1 0-2 0,1 0 0 0,-1 2 27 0,1 1 0 15,3 3 0-15,0-3 0 0,0 3 0 0,3-3 0 16,-3 3 0-16,4 0 0 0,3 0 0 0,-3-3 0 16,3-7 12-16,0 4-4 0,0 3-8 0,4-3 8 15,-4-7-8-15,3 1 8 0,1-4-8 0,0-3-16 16,3 4 4-16,0-11 0 0,-7 14 12 0,4-10 0 16,-4 6 0-16,0 4 0 0,0 2 0 0,-3 4 0 15,-1 0 0-15,-3 3 0 0,-3 3 0 0,3 6 0 16,-4 0 0-16,1 7 0 15,-4 2-53-15,0 7-9 0,-4 3-2 0,-3 1-477 16,0 5-96-16</inkml:trace>
  <inkml:trace contextRef="#ctx0" brushRef="#br0" timeOffset="25419.01">19255 5634 1552 0,'0'0'44'0,"-7"0"10"16,7 0-43-16,0 0-11 0,0 0 0 0,0 0 0 0,0 0 23 16,0 0 2-16,0 0 1 0,10-6 0 0,1-4-37 0,6-2-7 15,5-4-2-15,6-6 0 0,0 0 63 0,7-6 12 16,8 0 2-16,2-3 1 0,1 2-46 0,0-2-12 15,7-7 0-15,-7 4 0 16,0-1-22-16,-4 4-6 0,0 3-2 0,1-4 0 16,-4 1-55-16,-1 0-11 0,-6-1-3 0,3 1 0 0</inkml:trace>
  <inkml:trace contextRef="#ctx0" brushRef="#br0" timeOffset="25896.29">18196 4317 1176 0,'67'-44'33'0,"7"-9"7"0,4 3-32 0,-4 3-8 0,4-3 0 0,13-7 0 15,-9 1 96-15,2-1 16 0,15-9 4 0,-4 4 1 16,1 2-87-16,-15 4-18 0,10 2-3 0,1-2-1 16,-7 6 0-16,-11 3-8 0,0 0 12 0,4-3-4 15,-15 9 0-15,-3 3-8 0,0 4 12 0,-11-4-4 16,-3 13 14-16,-11 3 2 0,1 6 1 0,-12 4 0 15,-2-1-7-15,-8 7-2 0,-7 0 0 0,0 6 0 16,-7 0-35-16,0 0-7 0,0 0-2 0</inkml:trace>
  <inkml:trace contextRef="#ctx0" brushRef="#br0" timeOffset="30671.05">18778 5807 608 0,'4'-4'25'16,"6"1"-25"0,1 0 56-16,3 0 7 0,4-3 1 0,-8 3 0 15,5-7-52-15,2-2-12 0,1-1 0 0,3-3 0 16,4-2 54-16,6-4 8 0,1 0 2 0,14-13 0 16,0 4 0-16,3-4 0 0,4 4 0 0,4-7 0 15,-1 4-27-15,4-1-5 0,0 1 0 0,7-7-1 16,-7 0-15-16,4 7-2 0,-1-4-1 0,4-2 0 0,0-1-5 15,-3 6 0-15,-1 1-8 0,1-7 12 0,-4 7 16 0,-4-1 2 16,-3-3 1-16,0 1 0 16,0 2-9-16,-4 7-2 0,-3-3 0 0,3-1 0 15,-6 1 5-15,-5 0 1 0,1-1 0 0,0 4 0 16,-4 3 1-16,-3 6 0 0,-4 4 0 0,1-1 0 0,-8 3-27 0,-4 4 0 0,-3 0 0 0,1 2 0 16,-5 1 0-16,-3 3 0 0,-7 3 12 0,0 0-4 15,0 0-31 1,0 0-6-16,0 0-2 0,0 0 0 0,0 0-26 0,0 0-6 0,0 6-1 0</inkml:trace>
  <inkml:trace contextRef="#ctx0" brushRef="#br0" timeOffset="31518.25">21202 3963 802 0,'0'0'36'16,"0"0"7"-16,0 0-35 0,0 0-8 0,0 0 0 0,0 0 0 15,0 0 27-15,7-6 3 0,-3-1 1 0,3 1 0 16,0-3 2-16,3 2 1 0,4-2 0 0,4 0 0 15,0-7-10-15,3 0-1 0,3 1-1 0,1-4 0 16,3-3 12-16,1-6 2 0,2 6 1 0,1-7 0 16,0 11 9-16,3-7 2 0,4 6 0 0,-4-3 0 15,4 6-35-15,-4-6-13 0,1 3 11 0,-1 0-11 16,0 4 11-16,-7-4-11 0,1 3 12 0,-1 1-12 16,-3-1 0-16,-8 10 0 0,4-7 0 0,-3 7 0 15,0 0 28-15,-8-4 1 0,1 4 1 0,-1 3 0 16,1-3-30-16,-8 2 0 0,4 4 0 0,-7 0 0 15,0 0 21-15,0 0-1 0,-3-6-1 0,-4 6 0 16,0-6 25-16,-4 6 4 0,1-3 2 0,-4 0 0 0,-1 3-40 16,1 0-10-16,-3-4 0 0,-4 4 0 15,-1 0 28-15,5 0 4 0,-4 0 1 0,-1 0 0 16,1 0 7-16,0 0 0 0,0 4 1 0,7-1 0 16,0-3-19-16,0 3-4 0,3 0-1 0,4 0 0 15,-4-3-67-15,11 0-14 0,0 0-2 0,0 0-1 0,0 0 98 0,0 0 19 0,0 0 4 16,4 3 1-16,3-3-78 15,7 3-15-15,-3-3-3 0,6 0-1 0,1 0 26 0,3-3 4 0,4 0 2 0,-1 0 0 16,-2 0 10-16,-1-3 11 0,0 2-3 0,-3 1 0 16,3 0-8-16,-7 3-11 0,-4 0 3 0,1 3 0 15,0-3 8-15,-4 3 0 0,-4 1 0 0,1 2-8 16,-1 3 33-16,-3 4 7 0,-3-1 2 0,-1 4 0 16,1 0-34-16,-4 3 0 15,3-4 0-15,-3 4 0 0,0-3-17 0,3-1-11 0,1-2-1 16,-1-4-1-16,1 4-131 0,3-7-27 0,3 0-4 15,4-2-2-15,1-1 56 0,6-6 11 0,0-1 3 0</inkml:trace>
  <inkml:trace contextRef="#ctx0" brushRef="#br0" timeOffset="31992.16">23125 2793 1051 0,'-7'0'23'0,"-1"0"5"0,1 0 0 0,-3 3 2 0,3-3-30 0,0 4 0 0,3-1 0 0,-6 3 0 16,-1-3 84-16,4-3 10 0,0 0 2 0,0 3 1 16,7-3-21-16,-4 0-5 0,4 0-1 0,-7 7 0 15,7-7-39-15,0 0-8 0,-3 3-2 0,3 3 0 16,-4 0-21-16,4 7 0 0,4-1 0 0,-1 7 0 16,4 0 0-16,0 3 0 0,0 3 0 0,4 0 0 0,3-3 0 0,0 0 0 15,-3 0 0-15,6-3 0 0,-2 0 18 0,-1-4-1 16,3-2 0-16,-3-1 0 0,1 1-6 0,-1-7-2 15,0 4 0-15,0-7 0 0,-4 3-1 0,1-3 0 16,0-3 0-16,-1-3 0 0,1 3 16 0,-4-9 4 16,0-4 0-16,0 0 0 15,0-2 16-15,0-4 3 0,4 0 1 0,-8-6 0 0,8 3-25 0,-4-9-5 16,0 6-1-16,-4-4 0 16,1 7-6-16,-4 1-2 0,3-1 0 0,-3 3 0 0,0 3 2 0,0 0 0 15,0 1 0-15,-3 2 0 16,3 4-155-16,0 6-30 0,0 3-6 0</inkml:trace>
  <inkml:trace contextRef="#ctx0" brushRef="#br0" timeOffset="32594.05">23671 2728 1569 0,'0'0'34'0,"0"0"7"0,0 0 2 0,0 0 2 0,-3-7-36 0,-1 1-9 0,1 3 0 0,-1-7 0 16,1 4 105-16,-1 0 19 0,1 3 4 0,-4-4 1 15,3 4-36-15,-3 0-7 0,7 3-2 0,-7-3 0 16,7 3-52-16,-4 0-12 0,4 0-1 0,0 0-1 16,-7 0-34-16,7 0-6 0,-3 6-2 0,3 1 0 15,0-4-4-15,3 3-2 0,1-3 0 0,3 3 0 16,4 7 8-16,3 0 2 0,0-1 0 0,0 1 0 16,4-4 8-16,-1 4 3 0,-3-4 0 0,4 0 0 15,0-2 9-15,-4 2-10 0,0-6 10 0,0-3-10 16,0 3 10-16,-3-3 0 0,-4 3 0 0,-7-3 0 0,7 7 0 0,0 2 0 15,-4 1 8-15,-3 5-8 16,0-9-27-16,-3 7-9 0,-4-7-3 0,0 7 0 16,-4-1 39-16,0-2 0 0,1 5 0 0,-1-8 0 15,1 2 0-15,3 1 0 0,0-7 0 0,0 3 0 16,0-6 0-16,3 0 0 0,0 6 0 0,1-6 0 0,-1-6 0 0,1 6 8 16,3 0 2-16,0 0 0 0,0-9-24 0,3 9-5 15,1-13-1-15,-1 7 0 0,8-7 4 0,0 1 1 16,-4 5 0-16,7-18 0 0,0 6 15 15,0 4 0-15,-3-7 0 0,3 6 0 0,0-9 16 0,0 6-1 16,-3-3 0-16,-1 4 0 0,1 2-6 0,-1-3-1 16,-3 3 0-16,4 1 0 0,-4-7 17 0,-3 3 3 15,3 0 1-15,-7 0 0 0,3 4-5 0,-3-4 0 0,0 3-1 16,-3 0 0-16,3 4 13 0,-7-1 4 0,3 4 0 16,0 3 0-16,1-1-4 0,-1 4 0 0,-3-3 0 0,4 6 0 15,-1 0 23-15,-3 0 4 0,0 6 1 0,4-3 0 31,-4 1-103-31,7 5-20 0,-11 0-4 0,7 7-1 0,4 3 52 16,0 0 12-16,0 3 0 0,4-7 0 0,0 4 0 0,3 0 0 0,0 0 0 0,0-4 0 16,3 1-48-1,1-3-6-15,-1 2-2 0,5-2 0 0,-5-10 33 0,4 3 7 0,0-6 0 0,0 0 1 16,4 3 15-16,-4-3 8 0,4 7 0 0,-1-7-8 16,-2-3-44-16,-1-1-16 0,3-2-4 0,1 0-844 15</inkml:trace>
  <inkml:trace contextRef="#ctx0" brushRef="#br0" timeOffset="33902.19">24776 2122 1728 0,'0'0'38'0,"0"0"8"0,0 0 2 0,0 0 0 0,-7-9-39 0,3 6-9 16,-3 3 0-16,0 0 0 0,0 0 33 0,0 0 5 16,0 3 1-16,0 6 0 0,0-2-39 0,0-4 0 15,-4 9 0-15,4-2 0 16,0 2-33-16,0 4-2 0,7-4 0 0,-4-2 0 0,1 12 35 16,-1-10 0-16,4 4 0 0,0 3 0 15,-3-7 8-15,6 10 9 0,4-3 2 0,-3 0 0 0,6 3-29 0,-3-6-6 0,4 6 0 16,0-7-1-16,3-5 5 0,3-4 0 0,1-6 1 0,0 0 0 15,3 0 11-15,-4-3 12 0,1 0-2 0,3-1-1 16,0-2-9-16,-3-3 0 0,3-1 0 0,-7-2 0 16,4-1 0-16,0-2 0 0,-4 2 0 0,-4-3 0 15,1 7 0-15,-4-10 0 0,0 4 0 0,-3-1 0 16,3 6 23-16,-7 4 2 0,0 3 1 0,-4-3 0 16,1 6 61-16,-1-3 12 0,0 3 2 0,4 0 1 15,-3 0-63-15,-1-4-13 0,1 1-2 0,3 0-1 16,-4 3-23-16,4 0 0 0,0 0 0 0,0 0 0 15,0 0-33-15,0 0-5 0,4 6-1 0,-4-6 0 16,7 10-5-16,0-4-2 0,0-3 0 0,4 0 0 16,-1 4 37-16,1-7 9 0,-1-7 0 0,4 4 0 15,1 0 0-15,-1-6 0 0,0 2 0 0,0-5 0 16,-3 3 0-16,-1-7 0 0,4 0 0 0,-7 4 0 16,4-4 0-16,-8 7 0 0,-3-4 0 0,4 4 0 15,-4-4 49-15,-4 4 12 0,4 2 3 0,-3 1 0 16,-4 0 0-16,3 3 0 0,-3 0 0 0,0 3 0 0,0 0-52 0,4-4-12 15,-4 4 0-15,3 0 0 16,4 0-48-16,0 0-13 0,0 0-3 0,0 0 0 16,0 0 52-16,0 0 12 0,0-6 0 0,0 6 0 15,0 0-29-15,0 0-3 0,0 0-1 0,0 0 0 16,7-6 1-16,0 3 1 0,4-3 0 0,-4-4 0 16,3 4 31-16,1-4 0 0,0 7 0 0,-1-6 0 0,1 3 0 15,-1 6 0-15,4-4 0 0,0 4 0 16,1 7 0-16,-1 2 0 0,0-3 0 0,0 4 0 0,0-1 0 0,-3 4 0 0,-1 2 0 0,1-5 0 15,-4 2 0-15,-4 1 0 0,4 3 0 0,-3-7 0 16,-1-3 0-16,-3-6 0 0,0 0 0 0,0 0 0 16,0 0 11-16,0 0 1 0,0 0 1 0,0 0 0 15,0 0-13-15,0 0 0 0,8 0-9 0,-1-3 9 16,3 0-14-16,-3-3 3 0,4-1 1 0,-1-8 0 16,1 2 2-16,3-6 0 0,0 7 0 0,4-10 8 31,-4-3 0-31,0 0 0 0,-3 0 11 0,-1 0 7 0,1-4 2 0,-4 4 0 0,0 0 0 15,0 0-3-15,-7-3 0 0,7 6 0 0,-7-3 0 16,4 6 25-16,-4 3 5 0,0-2 1 0,0 5 0 16,0 4-15-16,-4 6-2 0,4 3-1 0,0 0 0 15,0 0 3-15,0 0 1 0,-4 3 0 0,1 6 0 16,-1 0-66-16,1 4-12 0,-1 3-4 0,4-4 0 16,0 1 32-16,4 6 7 0,-1-7 1 0,1 4 0 15,-1-4-24-15,5 1-4 0,-1-4 0 0,0 1-1 16,3-4 8-16,-3 3 1 0,0 4 1 0,4-7 0 15,0 0 0-15,-1 1 0 0,-3-1 0 0,0 0 0 16,4 1-29-16,-4 5-7 0,0-9-1 0</inkml:trace>
  <inkml:trace contextRef="#ctx0" brushRef="#br0" timeOffset="34222.65">23989 3088 1314 0,'0'0'37'0,"0"0"8"15,7-3-36-15,0 3-9 0,4-3 0 0,6 0 0 16,1 0-35-16,-1-4-9 0,8 1-1 0,0-3-1 15,7-4 46-15,3 1 21 0,0-1-1 0,8-3-1 16,2-3 28-16,19-6 5 0,3-6 2 0,-18 6 0 16,4 0-31-16,4 0-7 0,3-3 0 0,-4-1-1 0,4 7-15 0,-4-3-15 15,-3 3 3-15,14-12 1 0,-7-1 11 0,-10 7-13 16,-4 0 5-16,-4 3 8 0,-7 3 0 0,-6 6 0 16,-1-3 9-16,-7 4-1 15,-7 8-83-15,0-5-16 0</inkml:trace>
  <inkml:trace contextRef="#ctx0" brushRef="#br0" timeOffset="37140.08">17484 3380 504 0,'-4'-7'22'0,"-3"1"5"16,4 3-27-16,-5-3 0 0,5 3 0 0,-4-4 0 15,3 7 44-15,-3-6 3 0,4 0 1 0,-4 3 0 16,7 3-8-16,-4-3 0 0,4 3-1 0,-7-4 0 15,7 4-7-15,-7-3 0 0,0 3-1 0,7 0 0 16,-3-3-9-16,-5 3-2 0,8 0 0 0,-7 3 0 16,-3 0-7-16,3 1-1 0,3-1-1 0,-3 3 0 15,-3-3 5-15,3 3 0 0,-4-3 1 0,4 4 0 16,0 2 3-16,0 1 1 0,0-1 0 0,0 4 0 16,0-4-21-16,0 3 0 0,-4 1 0 0,4 0 0 15,0-1 0-15,-4 4 0 0,4-1 0 0,-3 4 0 16,6 0 0-16,-3 0 0 0,4 0-10 0,-1 3 10 0,0 0 0 15,4 3 9-15,-3 3 1 0,6 3 0 0,1 1-10 0,0 2 0 0,3 4-10 16,3-1 10-16,1 4 0 0,3 3 0 0,-4 0 0 0,8 3 0 16,0-3 0-16,-1 3 0 0,5 0 0 0,-1 3 0 15,3-9 0-15,-2 3 0 0,2-4 13 0,1 1-4 16,-4-6 0-16,0 5 0 16,4-2 0-16,-7 3 0 0,3-13 15 0,0 7 4 0,-3-7 0 0,-1 0 0 15,1 0-16-15,-8-15-4 0,5 2 0 0,-1 4 0 16,0-3 4-16,3-3 0 0,-2 2 0 0,-1-2 0 15,0-7 15-15,0 10 3 0,4-4 1 0,-4-6 0 16,0 4-8-16,-4-10-2 0,1 6 0 0,3-6 0 16,0 6-5-16,-3-6-2 0,-1 0 0 0,4-6 0 15,-3 6-4-15,3-6-1 0,4 0 0 0,-4-1 0 0,3-2-9 0,1-4 8 16,3 1-8-16,0-4 8 0,4-3-8 0,3 1 0 16,4-8 0-16,3 1 0 0,1-3 0 0,2 3 0 15,1-3 0-15,4-3 0 0,-1 2 0 0,4 1 0 16,-4 0 0-16,8-7 0 0,-5 1 0 0,5-4 0 15,3 4 0-15,0-4 0 0,-4 7 0 0,0-4 0 16,4 1 0-16,0-1 0 0,0 4 0 16,4 3 0-16,-1 0 12 0,4-1-4 15,-7 1-8-15,3 0 0 0,1-10 0 0,3 10 0 0,-4-10 0 0,4 7 0 16,4-3 0-16,-4-1 0 0,-4 1 0 0,1 5 0 16,3-2 0-16,3 0 0 0,-3 2 0 0,-14 7-11 0,3 0 3 15,1 1 0-15,-1-8 8 16,4 7 0-16,-4 0 0 0,4 0 0 0,0 1 0 0,11-5 0 15,-4 5 0-15,0-5 8 16,-7 8-8-16,-4 2 0 0,4 3-8 0,-18 1 8 0,4 6 0 0,0-1 0 0,3-2 0 0,-3 6 8 16,3 0-8-16,-3-1 0 0,0 4-8 0,10-6 8 15,1 0 0-15,-12 0 0 0,5-4 0 0,-1-2 0 16,-3-1 0-16,7-2 0 0,0-4 0 0,-1 0-8 16,-2 0 8-16,3 0 0 0,3-6 0 0,4 0 0 15,-4-3 0-15,4 3 8 0,0-3-8 0,4-4 11 16,-8 4-11-16,4-7 0 0,0 7 0 15,3-3 0-15,1 3 0 0,-1-1 0 0,1 1 0 0,3 3 0 16,-4 0 0-16,0-3 0 0,4 0-8 0,-3-7 8 16,6 1 0-16,4-1 15 0,-3-2-3 0,-1-1 0 15,4 0-12-15,-17 13-16 0,3-6 3 0,3 3 1 0,8-1-3 16,-1-2 0-16,1 3 0 0,-1 0 0 16,1-4 7-16,20-5 8 0,-2 2-13 0,-8 4 5 15,-4-1 8-15,-6 4 0 0,-1 3 0 0,-3-3 0 16,0 6 11-16,4-3-3 0,-8 3 0 0,1 0 0 15,-1 0-8-15,-7 0 0 0,4 0 0 0,-3 0 0 16,-1 0 0-16,0 7 0 0,1-4 0 0,-1 0 0 16,-3 0 0-16,-4 3 8 0,1 4-8 0,-4 3 8 0,-1-7-8 0,-2 6 0 15,-1 1 0-15,0-4 8 16,0 7-8-16,-3-9 0 0,3 8 0 0,-6-2 0 16,-1 3 0-16,-3-1 0 0,-1 1 0 0,-3-3 0 15,1 2 0-15,-1 4 0 0,-4-6 0 0,-2 3 0 16,2-1 0-16,-3 4 0 0,0 0 0 0,-3-6 0 0,0 2-16 0,-1 1 2 15,1 3 0-15,-4 0 0 0,0 0 14 16,0 0 0-16,-4-1 0 0,4 1 0 0,-3 3 0 0,0-3 0 0,-1 3 0 16,1-6 0-16,-1-4 12 0,1 4-2 0,-1 0 0 0,-3-4 0 15,4 1-10 1,-1 0 0-16,1-7 0 0,-1 0 8 16,-3 4-8-16,4-13 0 0,3 6 0 0,-7-6-11 0,3 0 11 0,1 0 0 0,-1 0 0 0,1-10-8 15,0 4 8-15,-1-1 0 0,1-12 0 0,-1 10 0 16,1-7 14-16,-4 10-2 0,0-10 0 0,0 0 0 15,0 7 15-15,0-1 2 0,0-5 1 0,0-1 0 16,-4 0-16-16,4 0-3 0,-3-3-1 0,3 4 0 16,0-1-10-16,0 0 0 0,0 0 0 0,0 4-11 15,0 5 11-15,0-2 0 0,0-1 0 16,-4 10 0-16,4-9 0 0,0 2 9 0,-3 7-1 0,3-3-8 16,-4 6 14-16,0 7-4 0,1-11-1 0,-4 14 0 15,3-1 28-15,-3-2 6 0,4 8 1 0,-4-2 0 16,-4 6-23-16,1-7-4 0,2 1-1 0,-2 3 0 15,-8 3-16-15,1-4 0 0,3 4 0 0,-8 3 0 16,-2 0 0-16,-8 7 0 0,7-4-9 0,-10 3 9 16,7-3 0-16,-15 13-10 0,5-10 10 0,-1 3 0 15,-4 4-13-15,1 3 4 0,0-7 1 0,-8 7 0 16,1 6 8-16,-4-7 11 0,0 7-3 0,-3 0 0 16,-4 0-8-16,0 3-12 0,-4-6 2 0,1 6 1 15,-1-3 9-15,-3 3 12 0,0-6-2 0,0 9-1 16,-7-6-20-16,4 10-4 0,-5-7-1 0,-2 3 0 15,-1 0 16-15,1 0 8 0,-1 4 0 0,0-4-8 16,1 9-18-16,-1-5-10 0,1 2-3 0,-1 1 0 0,-3-1 31 0,3-5 0 0,-3-1 8 0,3 0-8 16,-3 3 8-16,0 4-8 0,-3-10 0 0,2 6 0 15,5-3 0-15,-1 4 0 0,1 2 0 0,-5-2-9 16,1 2 9-16,4-6-8 0,3 4 8 0,0-4-8 16,-4 6 8-16,0-5-13 15,-6 5 5-15,2 1 8 16,5-4-11-16,-1 7 11 0,-3-4-8 0,-4 1 8 0,8 2 0 0,-1 1 0 0,8-1 0 0,-11 4-8 15,3-3 8-15,0 6 0 0,1-3 0 0,-4-1 0 16,3 1 0-16,0 3 0 0,4-6-11 0,-3 5 11 16,-1-2 0-16,0 0 0 0,1 0 0 0,-1 0 0 15,1-1 0-15,-5 1 0 0,1 3 0 0,-3-3 0 16,3-1 0-16,-1 1 0 0,1 6 0 0,4-9 0 16,-1 0 0-16,0-1 0 0,4 1 0 0,0-1 0 15,4 1 0-15,-1 0 0 0,4 2 0 0,0 1 0 16,0-3 0-16,0-1 0 0,4 1 0 0,-1-3-9 15,0 2 32-15,5-5 6 0,-1 2 2 0,0 0 0 16,3-2-51-16,1-1-11 0,-4 1-1 0,7-1-1 16,3-3 33-16,1 3 0 0,3-2 0 0,0-4 0 15,0-3 0-15,4 3 0 0,3-6 0 0,-3 3 0 16,7-4 0-16,-1 1 0 0,1 0 0 0,3-3 0 16,4-1 0-16,0 1 0 0,3-3 0 0,1-1 0 0,6-2 0 0,0-1 0 15,1-3 0-15,-1 4 0 0,7-4 0 16,1 0 0-16,-1 0 0 0,8-2 0 15,-4-1 0-15,3 0 0 0,1 0 0 0,3-3 0 0,0 0 0 0,0 0 0 0,0 0 12 0,0 0-3 16,0 0-9-16,0 0-11 0,0 0 3 0,0 0 0 16,0 0 8-16,0 0-8 0,0 0 8 15,7-6-8-15,0-1 8 0,-7 7 0 16,0 0 0-16,0 0 0 0,7 0 0 0,-7 0 0 0,7 0 0 0,3 4 0 16,-10-4-15-16,7 3-1 0,1-3 0 0,2 3 0 15,-3 0 6-15,0 3 1 0,0 1 0 0,0-1 0 16,4 3-5-16,-4 1-1 0,0-4 0 0,0 0 0 15,0 4 6-15,4-4 1 0,-1 3 0 0,1-2-486 16,-4-1-97-16</inkml:trace>
  <inkml:trace contextRef="#ctx0" brushRef="#br0" timeOffset="38437.35">17297 3731 1036 0,'-7'3'23'0,"3"0"5"0,-6 0 0 0,2 4 1 0,-2-1-29 0,3 0 0 0,-4 0 0 0,1 1 0 16,-1-1 30-16,0 0 0 0,1 0 0 0,-8 1 0 0,4 2 34 0,0-3 8 15,-4-2 0-15,1-1 1 0,-1 0 13 0,1-3 2 16,-5 0 1-16,-2 0 0 0,2 6-58 0,-2-6-12 15,-1 0-3-15,-3-6 0 0,10 9-25 0,-10-9-6 16,-4-1-1-16,1 1 0 0,2-3 16 16,-2 2 0-16,-1-8 0 0,0 2 0 0,0-2 40 15,4 2 12-15,-7-6 1 0,3 4 1 0,7-1 16 0,1 0 3 16,-1-3 1-16,4 4 0 16,3-4-110-16,4 3-23 0,0-6-4 0,7 0-1 0,-4 0 52 0,4-3 12 15,0 0 0-15,0-3 0 0,4 0 0 0,3 3 0 16,3-7 0-16,1-2 0 0,6-1 0 0,-3-2 0 15,7-4 0-15,0 3 0 0,1 7 17 0,-1 0 7 16,7-4 0-16,-3-6 1 0,3 7-40 0,-4 2-8 16,-3 11-1-16,4-5-1 0,-7 4 25 0,-1 7 19 15,1 2-3-15,-4 4-1 16,0 3-36-16,-4-1-7 0,-3 7-2 0,0 0 0 16,0 0-12-16,0 0-2 0,0 0-1 15,0 0 0-15,0 0 3 0,0 0 1 0,0 0 0 0,-10 0 0 0,3 3 32 0,-7 4 9 0,3-7 0 0,-3 6 0 16,0-6 26-16,0 6 10 0,-4-6 1 0,4 0 1 15,3 3-30-15,-3 4-8 16,4-7 0-16,-4 0 0 0,3 0 0 0,0 0 0 0,1 0 0 16,3 0 0-16,7 0 52 0,0 0 10 0,0 0 2 0,0 0 0 15,0 0-52-15,0 0-12 0,0 0 0 0,3-10 0 16,1-2 0-16,6-1 0 0,1 4 0 0,3-10 0 16,4 6-24-16,-1 4-7 0,1-4-1 0,7 4-1 15,-8-3 1-15,5 2 1 0,-5 7 0 16,1-6 0-16,0 2 47 0,-1 4 8 0,-6 3 3 0,3 0 0 15,0 3-27-15,0 0 0 0,-10 7 0 0,6-7 0 0,-3 10 0 0,0-1 0 16,-3 4 0-16,-1-1 0 0,1 1 0 0,-4 9 0 16,3 0 0-16,-3 3 0 0,-3-2-26 0,3-4 2 15,0-7 1-15,0 4-500 16,0 3-100-16</inkml:trace>
  <inkml:trace contextRef="#ctx0" brushRef="#br0" timeOffset="38733.78">16909 2107 1195 0,'0'0'26'0,"0"0"6"0,0 0 0 0,0 0 2 0,7 0-34 0,0 9 0 0,3 4 0 0,4 2 0 16,1 4 0-16,6 3-9 0,-4 0-1 0,5 0 0 15,2 3 10-15,-3 0-12 0,1 3 12 0,-5-3-12 16,1 4 39-16,-1-1 7 0,1 3 2 0,0-3 0 16,-4 4-36-16,-4-7 0 0,1-6 0 0,-4-7 0 15,0 4-20-15,0 0-10 0,0 2-2 0,-7-2-1 16</inkml:trace>
  <inkml:trace contextRef="#ctx0" brushRef="#br0" timeOffset="39122.29">16817 2125 1409 0,'-11'-12'60'16,"4"-1"-48"-1,0 4 26-15,0-4 6 0,7 7 0 0,-3-9 1 16,3 2 15-16,3 0 4 0,-3-2 0 0,7 2 0 15,-3-2-20-15,6 2-4 0,-3-3-1 0,0 1 0 16,4 5-20-16,0 4-4 0,-1-3-1 0,1 2 0 0,3 1-14 16,0 3-13-16,0 3 2 0,4 0 1 15,-4-3-26-15,3 9-6 0,1-3-1 0,-4 3 0 0,4 7 63 0,-4-4 12 0,-3 7 2 0,3 0 1 16,-4-1-35 0,-3 4 0-16,0-3-15 0,0 6 5 15,-3 0-2-15,-4 3 0 0,0 9 0 0,0-12 0 0,0 0-7 0,-4-3-1 16,1-6-1-16,3-1 0 0,-4 1 21 0,1-7 0 0,3-3 0 0,-4 10 8 15,4-7 8-15,0 0 0 0,-3 7 1 0,3-10 0 16,0-3 11-16,0 0 1 0,0 0 1 0,0 0 0 16,0 0-30-16,0 0 0 0,7-3-13 0,-4-4 4 15,4 14-22-15,1-7-4 0,6 3-1 0,-7-3 0 16,3 0 21-16,4 0 4 0,0 3 1 0,1 0 0 16,-1 3 10-16,3-2 0 0,1 2 0 0,3-3 8 15,-7-3-8-15,4-3 12 0,0-3-4 0,3 2 0 16,-4-2-22-16,1 3-4 0,0 0-1 0</inkml:trace>
  <inkml:trace contextRef="#ctx0" brushRef="#br0" timeOffset="39486.35">17530 2154 1116 0,'0'0'24'0,"0"0"6"0,0-10 1 0,0 10 0 0,0 0-31 15,0 0 0-15,0 0 0 0,0 0 0 0,0 0 87 0,0 0 11 16,0 0 2-16,0 0 1 16,0 0-25-16,0-6-6 0,3-3-1 0,-3 2 0 0,4-8-13 0,-4-1-4 15,-4 3 0-15,1-2 0 16,-1-1-33-16,0 0-7 0,1 4-2 0,-4-1 0 16,0 1-10-16,0-1 0 0,0 1 0 0,-4 2 8 0,1 4 31 0,-1 0 5 0,0-4 2 0,1 4 0 15,-1 6-14-15,4 0-2 0,0 3-1 16,-3 0 0-16,2 7-29 0,1-4-13 0,0-3 1 0,4 3 0 15,-1 1-11-15,1 5-1 0,-1-5-1 16,4 8 0-16,0-2 6 0,4 2 2 0,-1-2 0 0,1 3 0 16,3 2-2-16,0-8 0 0,4 6 0 0,-4 2 0 15,3-11 3-15,1 5 1 0,-1-2 0 0,1-1 0 16,3 4-9-16,-3-10-3 0,3 6 0 0,0-3 0 16,-4-3-49-16,5-3-9 15,-5-3-3-15,4-3 0 0,0 0 25 0,0 3 5 0,-3-10 1 0,0 1-353 16,3-1-70-16</inkml:trace>
  <inkml:trace contextRef="#ctx0" brushRef="#br0" timeOffset="40554.16">17762 1878 1292 0,'0'-10'28'0,"0"10"7"0,0 0 1 0,0 0 0 15,0 0-36-15,-7-6 0 0,4-3 0 0,-1 2 0 0,4 7 52 0,0 0 4 16,0 0 1-16,0 0 0 15,-3-3 5-15,3 0 1 0,-11 0 0 0,8 0 0 16,-1 0 1-16,-3 0 1 0,3-7 0 0,4 10 0 16,-7-6-52-16,4 0-13 0,-1-4 0 0,1 4 0 0,-1 3 54 0,1-3 8 15,-1-4 2-15,1 4 0 16,-1 3-52-16,1-4-12 0,-1 7 0 0,1-6 0 0,3 6 0 0,0 0 0 16,-4 0 0-16,4 0 0 0,0 0 0 0,-3 0 0 0,3 6 0 0,0-6 0 15,0 0 0-15,-4 7 0 0,4 2 0 16,0 1 0-1,4-4-48-15,3 3-13 0,-4 1-3 0,4 2 0 0,4-2 52 0,-1 2 12 0,1 4 0 0,3-4 0 16,4 1 0-16,-8-10 0 16,8 0 0-16,-4 0 0 0,4 4 0 0,-1-1 0 15,1 0 0-15,-4 0 0 0,0-6 0 0,0 10 0 0,0-7 0 0,-3 0 0 16,-4 3 0-16,-3-3 0 0,3 10 0 0,-7-7 0 16,0 1 0-16,0 2 0 0,0-6 0 0,-4 0 0 15,1 7 0-15,-4 5 0 0,-4 4 0 0,0-3 0 16,1 0-54-16,-1-1-8 0,1-5-2 0,-4-1 0 15,6-6 52-15,-2-3 12 0,3 0 0 0,-4-3 0 16,4 0-105-16,0 0-19 0,0 0-3 0,0-1-1 16,3 4 103-16,1-6 25 0,3-3 0 0,0 3 0 15,0-7-31-15,3 4-1 0,1-1 0 0,3-2 0 16,-3-1 32-16,3 7-9 0,0 0 9 0,-4-1 0 16,8 1 18-16,-8-10 9 0,8 1 1 0,-4-1 1 0,4-3 30 0,-4 0 5 15,0 13 2-15,-4 0 0 16,4-10-16-16,-3 7-3 0,-1-10-1 0,1 3 0 0,-1 4-20 0,1-4-4 15,-4-3-1-15,0 10 0 16,-4-4 29-16,4 1 6 0,-3 5 0 0,-4-8 1 16,3 5 3-16,-3-2 0 0,-3 2 0 0,3-5 0 15,0 5-13-15,-1 1-3 0,1 6 0 0,4 0 0 16,-1 3-21-16,-3 3-5 0,4 0-1 0,-1 3 0 16,4 0-38-16,0 1-8 0,0-1-2 0,4 3 0 15,-1-5-20-15,4-1-4 0,4 3-1 0,0 0 0 16,-1 0 16-16,4-2 2 0,0-1 1 0,0 0 0 0,1 0 21 15,-1-3 5-15,3 0 1 0,-3-3 0 0,0 0 10 0,1 0 0 16,-1-1 0-16,0-2 0 0,0 0 11 0,0-3-3 0,-3 2 0 0,-1-8 0 16,4 2 0-16,-3 0 0 0,-4-2 0 0,4 5 0 15,-4 4-8-15,0-3 0 0,-4-1 0 0,4 7 8 16,-7-6-8-16,4 2 0 0,-1 1 0 0,-3 6 0 16,0 0 11-16,0 0 0 0,4 6 0 0,3 1 0 15,0 2-11-15,0-6-16 0,0 4 4 0,4-1 1 16,-1 3-9-16,1-6-3 0,-1-3 0 0,4 0 0 15,1 0 23-15,-5 4 0 0,4 2 0 0,-3 0 0 16,7-3 14-16,-11-6 7 0,3 3 2 0,1-9 0 16,-1 6-23-16,1-7 0 0,-4 4-10 0,0-4 10 15,4 4 0-15,-8-10 8 0,4 7 0 0,0 0 1 16,-3-1-9-16,3 4 0 0,-7-7 0 0,7 7 0 0,-4-3 0 0,1-4 0 16,3 10 0-16,-3-9 0 0,3 5 0 0,-4 4 0 15,4 0 0-15,0 0 0 0,-3 0 0 0,3 3 0 16,-4-3 0-16,1 3 0 0,3-4 0 0,-4 4 0 15,1-3 0-15,3 3 0 0,0-3-24 0,0 3 2 16,-3-3 1-16,3 0 0 0,3-3 33 0,1-7 8 16,-1 4 0-16,1-4 1 0,3 1-21 0,-3-7 0 15,3 0 0-15,-4 0 0 0,1 4 12 0,0-4-3 16,-1 0 0-16,1 0 0 0,-1 3 37 0,-3-2 7 16,4 2 2-16,-4 3 0 0,4-5-45 0,-4 8-10 15,-4 4 0-15,1 3 0 0,-1 0 0 0,4 3 0 16,-3 0 0-16,-1 3-10 0,4 3-10 0,-3 0-1 0,-1-3-1 0,5 7 0 31,-5-1-13-31,1-2-2 0,-1 5-1 0,4-3 0 16,-3 1 10-16,-1 2 1 0,-3-8 1 0,4 8 0 15,-4 7-163-15,0 0-33 0</inkml:trace>
  <inkml:trace contextRef="#ctx0" brushRef="#br0" timeOffset="40878.74">17494 2640 1497 0,'0'0'32'0,"-7"3"8"0,4 0 0 0,3-3 4 0,-4 3-36 0,4-3-8 16,0 0 0-16,0 0 0 0,0 0 0 0,7 0 0 15,4-3 0-15,3-3 0 0,4-1 0 0,3-5 0 16,3-4 0-16,8-6 0 0,0-3 51 0,3-6 11 15,7-4 2-15,8-5 1 0,3-1-1 0,3 3 0 16,1-6 0-16,6-6 0 0,-3 9 0 0,0-12 0 16,4 6 0-16,-1-3 0 0,-6 9-64 0,-15 7-20 15,0 2-1-15,-3-5 0 0,0 5 21 0,-4 4-11 16,0 0 11-16,-3 6-8 16,-4-3 26-16,8 3 6 0,-1-3 0 0,-10 6 1 15,-1 13-71-15,-3-7-14 0,-6 7-4 0,-1 3 0 16,-4 0-102-16,-3 3-21 0,-7 0-4 0,0 0-1 15,0 0 103-15,0 0 20 0,0 0 4 0</inkml:trace>
  <inkml:trace contextRef="#ctx0" brushRef="#br0" timeOffset="49619.05">18062 5208 1792 0,'-7'-7'51'0,"0"7"10"15,7 0-49-15,0 0-12 0,0 0 0 0,0 0 0 16,0 0 54-16,0 0 8 0,0 0 2 0,0 0 0 15,0 0-64-15,0 0-15 0,0 7-1 0,4 2-1 16,3 10 0-16,3-3 0 0,1 9 0 0,3-3 0 16,4 6 17-16,3 0-8 0,0 7 8 0,4 5 0 15,3 1-11-15,-3 0 11 0,3 3-10 0,4 6 10 16,-4-6 0-16,-4 0 0 0,12-4 0 0,-15 1 0 16,0-6-14-1,-3 2-10-15,-1-5-1 0,1-1-1 0,-4-3 26 0,-3-3 0 0,3 0 0 0,-4-3 0 16,-3-3 0-16,4-3 0 0,-7-4 0 0</inkml:trace>
  <inkml:trace contextRef="#ctx0" brushRef="#br0" timeOffset="50983.81">17999 5277 442 0,'10'-13'20'0,"1"-3"4"0,3 4-24 0,-3-1 0 0,6-2 0 0,-3 2 0 16,4-6 15-16,0 7-2 0,-1-1 0 0,8-6 0 16,0 4 19-16,3 2 4 0,0-9 1 0,4 7 0 15,3-1-16-15,0-3-3 0,4 3-1 0,-7 1 0 16,0-1-8-16,6-3-1 0,-2 4-8 0,6-7 12 15,4 3-4-15,0-6-8 0,7 3 11 0,24-16-11 16,-10 4 13-16,-3-4-4 0,6 4-1 0,1-4 0 16,-7 7 8-16,3-1 2 0,3 1 0 0,-17 3 0 15,11-1 2-15,-1 1 1 0,4 0 0 0,4-7 0 0,-4 1 3 0,7-7 1 16,3 7 0-16,29-26 0 16,-18 16 12-16,1 0 3 0,6-3 0 0,-4 3 0 0,-6 10-23 0,0-7-4 15,-1 0-1-15,12-12 0 0,-1 6-12 0,-10 3 9 16,6-3-9-16,-2 0 8 0,2 3 0 0,-2 0 0 15,2 7 0-15,-3-7 0 0,4 0 26 0,-4 0 5 16,4 0 1-16,0 0 0 0,-8 3-26 0,5 1-5 16,-1-4-1-16,0 9 0 0,0 7-8 0,-3-6 0 15,-4 2 0-15,0-2 0 0,0-1 0 0,0-2 0 16,-3-4 0-16,0 6 0 0,-4-2 0 0,0-1 8 0,0 1-8 0,-18 11 8 16,4 1-8-16,0-3 0 0,0 0 9 0,4 3-9 15,-1-7 0-15,4 1 0 0,0 0 0 0,25-10 8 16,-7 3-8-16,-8 4 9 0,-3-1-9 0,-3 1 10 15,0 3-10-15,-4 2 10 0,3-5-10 0,-3 6 10 16,0-1-10-16,0 4 0 0,0 0 0 0,-3 0 0 16,-4 0 0-16,-4 0 0 0,1 3 0 0,-5 0 0 15,5-3-8-15,-4-3 8 0,0 6 0 0,0-6 0 16,-4 6 0-16,0 0 0 0,1 0 0 0,-1 6 0 16,-3-9 0-16,0 6-14 0,0 0 5 0,0 1 1 15,0-1-38-15,-4 3-7 0,0-3-2 0,-7 10 0 16,1-10 44-16,-4 6 11 0,-8 1 0 0,1 3 0 15,-4-7 22-15,-3 6 6 0,-1 1 2 0,-3 3 0 16,-3 0-3-16,-4 6-1 0,4-4 0 0,-4 4 0 16,-4 0-14-16,1-3-4 0,-4 3 0 0,0 0 0 15,3-6-8-15,-3 6 0 0,7 0 0 0,-7 0 0 16,0 0 12-16,4 0 0 0,-4 0 0 0,3 0 0 16,-3 0-12-16,4 9 0 0,-1-5 0 0,5-4 0 15,-5 6 18-15,1 0 2 0,3 3 0 0,-4-2 0 16,1 2-20-16,3 7 0 0,0-4 0 0,-4 4 0 15,4 3 0-15,-3-7 0 0,3 7 0 0,-3 3-9 0,3 0 9 0,0 3 0 16,0 0 8-16,0 3-8 16,3 7 10-16,-3-4-2 0,4 7-8 0,0 0 12 0,-4-4-12 15,0-3 11-15,3-2-11 0,-6-1 10 0,3 0-10 0,0 0 0 16,-4 1 0-16,4-8 0 0,-3 1 0 0,0-3 0 0,3 3 0 0,-7-3 0 16,0 6 8-16,0-9-8 0,0-1 12 15,0 7-4 1,-11-3-8-16,0-3 10 0,4 0-10 0,-7-4 10 0,0 4 1 0,-3 3 0 0,-1-7 0 0,-3 4 0 15,-4 3-11-15,-7-7 0 0,4 4-10 0,-7 6 10 16,-8-7 0-16,1 7 0 0,-7 0 0 0,-1 7 0 16,-3-4 0-16,0-3 0 0,-3 6 0 0,-7 3 0 15,-5-6 0-15,-2 0 0 0,-1 4 0 0,-3-1 0 16,0 3 0-16,0-3 0 0,0 4-9 0,-4-1 9 16,-3 4-18-16,4-4 2 0,-1 0 0 0,-10 7 0 15,3 0 8-15,-3-4 8 0,3 4-12 0,-17 2 12 16,3 1-11-16,1-3 11 0,-1 6-10 0,-4-4 10 15,5 1 0-15,2-3 0 0,5 6 0 0,-15 3 0 16,11-6 0-16,-1 2-14 0,-10 1 4 0,1 3 1 16,9-3 9-16,1 0 0 0,-18 6 10 0,4 1-10 15,3-1-23-15,14-6-10 0,-3 3-3 0,-11 9 0 16,4-6 13-16,14-6 3 0,-4 0 0 0,-7 3 0 16,15-3 10-16,-1-3 10 0,0 3-13 0,-10 6 5 0,10-13 8 0,1 4 0 15,3-6 0-15,-11 5 0 0,14-8 0 0,-3 2-10 16,0 4 10-16,0 0-10 15,3-1 10-15,8 1 0 0,-1-1 10 0,1 1-10 16,3 0 12-16,3-4-4 0,4 1-8 0,0-1 12 0,4-3-2 0,3-2-1 16,0-1 0-16,0 3 0 0,3-3 3 0,1-2 1 15,3-1 0-15,-3 6 0 16,6-9-13-16,1 0 8 0,3 0-8 0,1 0 0 16,-1-3 32-16,7-1 0 0,-3 1 0 0,3-6 0 0,0-1-32 0,4 1 0 0,-4-1 0 15,1-2 0-15,6-1 0 0,-3 1 0 0,-1-1 0 0,5-3 0 16,-1 1 16-16,4 2-4 15,0-3 0-15,-4 1 0 0,4-1-4 0,3 3 0 16,-3 1-8-16,3-4 12 0,1 0-12 0,-1 4 8 0,4-4-8 0,3 0 0 16,-6 0 0-16,3 1 0 0,3-1 0 0,0 3 0 15,1-9 8-15,-1 7-8 0,4-4 0 0,0 3 0 16,0-6 0-16,0 0 0 0,0 6 0 0,3-6 0 16,4 0 0-16,-3 7 0 0,3-7 0 0,0 0 0 31,0 0-20-31,0 0-1 0,0 0 0 0,0 0-688 0</inkml:trace>
  <inkml:trace contextRef="#ctx0" brushRef="#br0" timeOffset="51604.36">19784 5364 1263 0,'0'0'28'0,"0"0"5"0,-7-3 2 0,3 0 1 0,4 3-36 0,-7-3 0 15,4 3 0-15,3 0 0 0,0 0 48 0,-7-3 2 0,7 3 1 0,0 0 0 16,-4 0-9-16,4 0-2 15,0 0 0-15,0 0 0 0,0 0-40 0,0 0-12 0,0 0-1 0,0 6 0 16,4 7-10-16,-1-4-1 0,4 7-1 0,0-4 0 16,4 7 10-16,3 0 3 0,-4-3 0 0,5 2 0 15,-1 4 12-15,3 4 0 0,5-1 12 0,-5 0-12 16,4-3 0-16,-7 0 0 0,4 0 0 0,-4-7 0 16,0-2 0-16,0-1 0 0,-3-2 8 0,0-1-8 15,-4 1-11-15,0-4-5 0,-4 3-2 0,1 1 0 16,-1-4-71-16,-6 0-15 0,3-3-2 0,-7 0-1 15,3 1 67-15,-3-4 12 0,-4 0 4 0,1-4 0 16,-4 4 32-16,0-3 6 0,0 0 2 0,-4 0 0 16,4-3 77-16,-4 3 16 0,4-4 3 0,-4 7 1 15,4-6-26-15,0 6-6 0,0-3-1 0,0 3 0 0,3 0-37 0,1 0-8 16,3 0-2-16,0 0 0 0,0 0-23 16,3 3-10-16,4-3 8 0,0 0-8 15,0 0-9-15,0 0-7 0,0 0-2 0,7 6 0 16,4 1-1-16,3-4 0 0,0 3 0 0,0-3 0 15,4 0 19-15,-4 0 0 0,7-3 0 0,-3-3 0 0,-1 0 11 0,1 0-1 16,0 0 0-16,-4-3 0 16,-4 2 13-16,4-2 2 0,-3 0 1 0,0 0 0 0,-4-1-13 0,0 1-2 15,0 0-1-15,-4-4 0 0,1 4 0 0,-1-3 0 16,1 2 0-16,-1 1 0 16,-3 3-10-16,4-3 0 0,-4 0 0 0,3-1-11 15,-3 4-98-15,4-3-20 0,-4 6-4 0,7-3-1 0</inkml:trace>
  <inkml:trace contextRef="#ctx0" brushRef="#br0" timeOffset="52154.91">20556 6368 1258 0,'-7'-10'36'0,"7"10"7"16,-3-6-35-16,-4 0-8 0,0-7 0 0,3 10 0 0,-3-6 65 0,4-1 11 16,-1 4 3-16,0-3 0 0,1 2 39 0,3 7 8 15,0 0 2-15,0 0 0 0,0 0-103 0,0 0-25 16,0 0 0-16,0 0 0 0,0 0 0 0,3 4 0 15,5 2-12-15,-1 0 12 0,3 7-27 0,1-1 3 16,-1 1 0-16,1 2 0 0,0-2 24 0,-1 0 0 16,1 2 0-16,-4-2 0 0,0-1 0 0,0-2 0 15,-4-4 0-15,1 0 0 16,-4 0-29-16,0 1-4 0,0 2-1 0,0-3 0 0,0-6 34 0,-7-3 0 16,-4 0 0-16,4 0 0 15,-7-3-109-15,0-1-15 0,-4-2-4 0,4-3 0 0,-3-4 92 0,2-3 17 16,-2 0 4-16,-4-6 1 0,3 0 74 0,0-3 14 0,4 9 3 15,0-12 1-15,4-4-25 0,-1-2-5 16,4 2 0-16,0 1-1 0,3 2-32 0,4 1-7 0,4 0 0 0,-1 2-8 16,1 7 30-16,7 4-1 0,-1 2 0 0,4 0 0 15,0 7-13-15,4-1-4 0,0 4 0 0,-1 3 0 16,4 0-12-16,4 3 0 0,-4 3 0 0,0 0 0 16,-3 3 0-16,0 4 0 0,-1-1 0 0,-2 1 0 15,-5 2-22-15,1 1-7 0,-4 5-2 0,-4 1 0 16,1 0 31-16,-4-3 0 0,-4-1 0 0,1 4 0 15,-1 0 45-15,1 0 15 0,-8 0 4 0,4 3 0 16,0-4-103-16,0-2-20 0,-4 0-4 0,4-4-478 16,0 1-96-16</inkml:trace>
  <inkml:trace contextRef="#ctx0" brushRef="#br0" timeOffset="52671.15">20578 5998 946 0,'7'-19'20'0,"-4"10"5"0,-3-1 1 0,4 1 2 0,-1-4-28 0,4 4 0 16,-3-4 0-16,-1 4 0 0,1 0 88 0,3 2 13 15,0-2 3-15,-4 3 0 0,5-4-52 0,2 4-9 16,1 3-3-16,3-4 0 0,-4 4-40 0,8 3 0 16,0 0 0-16,-1 0 0 0,1 0 0 0,0 3 0 15,3 1 0-15,-4-1 0 0,5 0 0 0,-8 3 0 16,3 0 0-16,1 1 0 0,-4-1 0 0,-3 3 0 16,-1-2-9-16,1-1 9 0,-4 3 24 0,0-2 8 15,-4-1 1-15,-3 0 1 0,0-6 9 0,0 0 1 16,0 0 1-16,0 0 0 0,0 0-36 0,0 0-9 15,0 0 0-15,0 0 0 0,0 0 53 0,-3 0 9 0,3 0 2 0,-7 0 0 16,0-3-11-16,3-3-1 0,1-4-1 0,-1 4 0 16,1-3-41-16,-1-4-10 15,4 1 0-15,-3 2 0 0,6-2 0 0,-3 2-11 0,4 1 3 0,-1-4 0 16,1 4-7-16,3-1-1 0,0 4 0 0,0-3 0 16,3 2-20-1,-2-2-4-15,2 3 0 0,-3 0-1 0,0-1 26 0,0 1 6 0,0-3 1 0,0 2 0 16,0 1 8-16,-7 0 0 0,0 6 0 0,0 0 0 15,0 0 16-15,0 0 3 0,0 0 0 0,0 0 0 16,0 0 8-16,0 0 1 0,0 0 1 0,7 6 0 16,-3 7-61-16,3-4-13 0,-3 4-3 0,3-1 0 0,3 1 35 15,-3-4 13-15,4 4-11 0,-1-7 11 0,5 3-15 0,-5-2 3 16,1-4 1-16,-1 0 0 0,4-3 11 16,-3-3 0-16,-4 0 0 0,0-4 0 15,4 1 8-15,-4 0 3 0,3-4 1 0,-3-2 0 16,0 5 0-16,1-8 0 0,-1 2 0 0,-4 7 0 15,1-3 16-15,-4 2 3 0,0-5 1 0,-4 2 0 0,1 4-17 0,-1 0-3 16,-3-7-1-16,-4 4 0 16,-3 3-53-16,4-1-10 0,-4 7-3 0,3-6 0 0</inkml:trace>
  <inkml:trace contextRef="#ctx0" brushRef="#br0" timeOffset="53292.13">21347 5446 1677 0,'0'0'36'0,"0"0"8"0,0 0 2 0,0 0 2 0,0 0-38 0,0 0-10 0,-4 9 0 0,4-2 0 16,-3 2 9-16,-1 4 0 15,0-1 0-15,1 4 0 0,-1 0-9 0,4 2-12 0,-3 7 2 0,3-3 1 16,-4-6 9-16,8-3 0 0,-4-1 0 0,3-6 0 16,-3 1 22-16,0-7 6 0,0 0 2 0,0 0 0 15,0 0-19-15,7 0-11 0,1-13 12 0,-1-6-12 16,-4 4 20-16,8-14-2 0,-4 1-1 0,-4 0 0 15,4 0-25-15,-3-4-6 0,-4 4-1 0,0 0 0 16,0 0 59-16,-4 6 12 0,-3-3 3 0,0 3 0 16,-3 0-1-16,3 6 0 0,-4 0 0 0,0 1 0 15,4 5-22-15,0 4-5 0,0 0-1 0,4 6 0 16,-1-3-30-16,1 6-20 0,-1 0 4 0,4-3 0 16,7 9-30-16,-3 4-6 0,-1-1 0 0,4 4-1 15,0 0 33-15,4-4 8 0,3 4 0 0,0-3 1 16,0 2 3-16,0-5 0 0,1-1 0 0,-1-3 0 15,-4-3 8-15,4 4 0 0,0-4 0 0,-3-3 0 16,3-6 0-16,-3-1 11 0,3 1-3 0,-4-6 0 16,4-1 0-16,1-3-8 0,-1 1 12 0,-4-1-4 0,1 0 0 0,-1 4-8 15,-2-1 12-15,-1 1-4 0,-4 5 2 0,4-2 0 16,-3 6 0-16,-4-3 0 16,0 6-10-16,0 0 0 0,0 0 0 0,0 0 0 0,10 6-22 0,1-3 0 15,-1 3 0-15,-2 1 0 16,2-1 5-16,1 0 1 0,-1 3 0 0,1-5 0 0,-1 2 16 0,1-6 9 0,0 0-1 0,-1 0 0 15,1-3-8-15,-1 0 0 16,1-7 0-16,-1 1 0 0,1-1 0 0,-4 1 12 0,4-4-4 0,-4 1 0 16,0-1 12-16,0 1 3 0,0-1 0 0,0 1 0 15,0-4-23-15,-3 3 0 0,-1 4 0 0,1 0 0 16,-1-1 13-16,-3 4-1 0,0 6-1 0,0 0 0 16,0 0-11-1,0 0-12-15,0 0 2 0,7 3 1 0,4 0-13 0,-4 7-2 0,3-4-1 0,-2 3 0 16,-1 1 25-16,3 2 0 0,1 4 0 0,-4-3 0 15,0-1-11-15,3-3 11 0,-3 4-13 0,4-4 5 16,0 4-96-16,-4 0-20 0,0-1-3 0,0 1-645 16</inkml:trace>
  <inkml:trace contextRef="#ctx0" brushRef="#br0" timeOffset="53620.3">20959 6321 1792 0,'0'0'51'0,"0"0"10"0,0 0-49 0,0 0-12 0,0 0 0 0,0 0 0 0,0 0 0 0,7 0 0 16,3 0 0-16,8-3 0 0,-1 0 0 0,5-4 0 16,2-2 0-16,5-1 0 0,2-5 54 0,1-1 8 15,7-6 2-15,3-3 0 0,0 0-40 0,1-3-7 16,3-4-1-16,0-2-1 0,-4 3-3 0,-3-4 0 15,-1 1 0-15,1-1 0 0,-7 7-12 0,0 6 0 16,0 0 0-16,-4-3 0 0,-4 9 41 0,-2 4 6 16,-1-1 1-16,-4 4 0 15,-6 2-85-15,0 1-17 0,-1 3-3 0,-3 0-1 0,-3 0 38 0,-4 3 7 0,0 0 1 0,0 0 1 32,0 0-32-32,0 0-6 0,0 0-2 0,0 0 0 15,-4 3-13-15,1 3-2 0,-1 4-1 0,1-4 0 16,-4 0-19-16,0 4-4 0,-1-4-1 0</inkml:trace>
  <inkml:trace contextRef="#ctx0" brushRef="#br0" timeOffset="56804.46">17769 7559 1668 0,'-3'-6'47'0,"-4"3"11"15,3 0-46-15,-3 0-12 0,7 3 0 0,-7 0 0 16,0 0 81-16,7 0 15 0,-3-7 2 0,3 7 1 15,-7 7-81-15,3 2-18 0,0 4 0 0,1-1 0 16,-1 1 0-16,1-1 0 0,-1 1 0 0,4-1 0 0,-3 1 0 0,3-4 0 16,0 4 0-16,3-1 0 0,1-2 0 0,-1 2 0 15,1-5 0-15,-1 2 0 0,1-9 0 0,3 6 0 16,-7-6 0-16,7 0 0 0,4-6 0 0,-4-3 0 16,3-4 0-16,-3 0 0 0,0-2 0 0,-3-4 0 15,3 3 0-15,-3 1 0 0,3-7 12 0,-4 3 3 16,-3-3 1-16,4 6 0 0,-1 4-26 0,-3 2-5 0,0 1-1 0,0-1 0 15,4 4 32-15,-4 6 5 0,0 0 2 0,0 0 0 32,7-6-39-32,3 6-8 0,5 6-2 0,2 7 0 0,4-1 10 0,-3 4 3 0,3 3 0 0,0-4 0 15,0 1 23-15,-3 0 5 0,0 0 1 0,3 2 0 16,-7-2-16-16,0 3 0 0,-3 0 0 0,3-1 0 16,-4 1 0-16,-3 0-16 0,1 3 3 15,-5 0 1-15,1 6 12 0,-8-6 16 0,1 0-3 0,-5 0-1 16,1 0-12-16,-3 0 0 0,-1-6 0 0,-3-1 0 15,0 4 54-15,-4-10 8 0,4 1 2 0,0-1 0 16,4-2-52-16,-5-4-12 0,-2-6 0 0,3 3 0 16,3 0-40-1,1 3-12-15,-1-3-1 0,0-3-1 0,-3-10-144 0,7 7-29 0</inkml:trace>
  <inkml:trace contextRef="#ctx0" brushRef="#br0" timeOffset="57104.05">18154 7584 1692 0,'0'0'37'0,"0"0"8"0,0 0 2 0,0 0 0 16,0 0-38-16,0 0-9 0,0 0 0 0,0 0 0 0,3 7 10 0,1 2 0 15,3 4 0-15,0-1 0 0,0-6-23 0,4 4-5 16,-4-1-1-16,0 1 0 16,0-7 19-16,11 0-10 0,-11-6 10 0,3 3-8 15,1-3 8-15,-1 0 8 0,4-4-8 0,-3 1 11 16,0 0 5-16,-1-1 0 0,4-2 1 0,-7-7 0 0,0-6 23 0,1 7 5 0,-5 5 1 0,1-5 0 15,-4-1-2-15,0 0 0 16,-4 7 0-16,-3 3 0 0,0-4 47 0,-7 1 9 0,0-1 1 0,0 7 1 16,-4 0-82-16,0 3-20 0,-3 6 0 0,3 4 0 15,1 2-47 1,-1-2-13-16,4-1-4 0,0-3 0 0,0 4 0 0,3-4 0 0,1 0 0 16,6-2 0-1,1 2-153-15,-1 0-31 0,4-6-7 0,0 0-1 0</inkml:trace>
  <inkml:trace contextRef="#ctx0" brushRef="#br0" timeOffset="57291.55">18549 7051 1958 0,'-3'16'43'16,"3"-16"9"-16,0 0 1 0,0 0 3 0,0 0-45 0,0 0-11 0,0 0 0 0,0 0 0 0,0 0 0 0,3 3 0 15,4 13 0-15,-3 0 0 0,3-4 0 0,0 4 0 16,3 6 0-16,1-3 0 0,3 2 0 0,-3 5-16 15,3-4 4-15,-4-1 1 0,1 8 11 0,-4-7 16 16,4-4-4-16,-4 1-1 16,3-3-111-16,-3 0-23 0,-3-4-4 0,-1-6-615 0</inkml:trace>
  <inkml:trace contextRef="#ctx0" brushRef="#br0" timeOffset="57399.25">18531 7381 1720 0,'-24'-16'48'0,"17"10"12"0,-4-1-48 0,4 4-12 16,-4 0 0-16,4 0 0 0,0 0 54 0,4 3 8 15,3 0 2-15,0 0 0 16,0 0-108-16,0 0-22 0,0 0-4 0,0 0-699 0</inkml:trace>
  <inkml:trace contextRef="#ctx0" brushRef="#br0" timeOffset="57534.89">18891 7026 1728 0,'0'0'38'0,"0"0"8"0,0 0 2 0,0 0 0 0,-3-9-39 0,3 9-9 0,0 0 0 0,0 0 0 16,0 0 100-16,0 0 17 0,-4-3 4 0,4 3 1 15,-3 6-93-15,-1 0-18 0,1 4-11 0,-1-4 12 16,1 0-61-16,3-6-12 16,0 0-3-16,0 0-546 0,0 0-110 0</inkml:trace>
  <inkml:trace contextRef="#ctx0" brushRef="#br0" timeOffset="58154.93">18673 6672 1267 0,'-11'-9'28'0,"-3"5"5"0,0 1 2 0,-4 3 1 0,0 3-36 0,-3 1 0 15,0-1 0-15,-4 0 0 0,1 0 0 0,-8 0 0 16,0 0 0-16,-7 0 0 0,1 4 0 0,-1 2 0 16,-4 0 0-16,-6 10 0 0,7-6 58 0,-8 6 5 0,1-1 1 15,-4 8 0-15,4 8-52 0,-4 4-12 0,-4 2 0 0,4 7 0 16,8 0 0-16,-1 4 0 0,-4 5 0 0,4 4 0 16,4-1 0-16,0 4 0 0,-4 9 0 0,4-3 0 15,3-3 0-15,7 6 0 0,4 10 0 0,0 2 0 16,6-9 34-16,8-6 4 0,4 4 1 0,10-1 0 15,3 0-11-15,11-3-3 0,8-3 0 0,2 3 0 16,8-13-25-16,7-6-17 0,3 0 2 0,4-3 1 16,3-6 14-16,1-6 0 0,6-1 0 0,4-6 0 15,4-6 0-15,-1-6 0 0,-3-10 0 0,11-9 0 0,-8-6 0 0,1-4 18 16,6-6-2-16,4-9-1 0,0 0-15 16,-10-7 0-16,3-8 0 0,0-5 0 15,0-8 0-15,-4-4 0 0,1-5 0 0,-1-7 0 0,1-1 29 0,-11 4 3 16,0-3 1-16,3-9 0 0,-6 2-18 0,-1 4-4 15,-3 3-1-15,-4-9 0 0,-10-7-2 0,-4 3 0 16,0-3 0-16,-3 4 0 0,-11 5 0 0,0 1 0 16,-7 6 0-16,-3-4 0 0,-4 11-8 0,-7 8 10 15,0 1-10-15,-7 6 10 0,0-1 42 0,-8 11 9 16,1 8 2-16,-7 4 0 0,-4 6-9 0,8 10-2 16,-8 2 0-16,-7 1 0 15,0 9-31-15,-7 6-6 0,0 3-2 0,1 4 0 16,-8 6-61-16,-11 6-13 0,4 3-3 0,0 3 0 15,11-2-13-15,10-1-3 0,0 0-1 0,8 0 0 16,6-3-127-16,7 0-24 0</inkml:trace>
  <inkml:trace contextRef="#ctx0" brushRef="#br0" timeOffset="58754.45">19614 6807 612 0,'-7'-10'13'0,"4"4"3"0,-4 0 1 0,0 0 0 0,0-4-17 0,0 4 0 15,0 0 0-15,3-1 0 0,-3 1 47 0,3 3 5 16,-3 0 2-16,7 3 0 0,0 0 59 0,0 0 12 16,0 0 3-16,0 0 0 0,0 0-52 0,4-6-9 15,-1-1-3-15,8-2 0 0,0-1-51 0,6 4-13 16,8-6 0-16,0 2 0 0,6 4 0 0,1-13-12 16,3 3 3-16,1 1 0 0,-5-1 9 0,5 0 12 15,-1 1-2-15,-10-1-1 0,-1 4-9 16,1 2 0-16,0 1 0 0,-4 2 0 15,-3-2 0-15,-4 0 0 0,0 2 0 0,-4 1 0 16,-3 0 48-16,1 0 15 0,-8 6 2 0,0 0 1 0,-4-4-18 0,-7 1-4 0,1 0-1 0,-4 0 0 31,0 3-69-31,-8-3-14 0,1 3-2 0,-3 0-1 0,2-3 35 0,-2 0 8 16,-1-4 0-16,0 4 0 0,4 0 41 16,4-3 11-16,-1 3 1 0,0 0 1 0,8 3-8 0,-1-4-2 0,0 4 0 15,8 0 0-15,-1 0-28 0,1 0-5 0,3 0-2 0,0 0 0 16,0 0-35-16,14 0-7 0,4-3-2 15,3-3 0-15,4 3 20 0,-1 3 4 0,4 0 1 0,4 0 0 16,-4-3 10-16,8 3 0 0,-8-7 0 0,11 4 0 31,-8 0 0-31,1 0 0 0,-7 3 0 0,0-3 0 0,-8 6 0 0,1 0 0 0,-18-3 0 16,10 6 0-16,-10-6 0 0,0 0 0 0,8 10 0 16,-5 2 0-16,1 4 0 0,-8 0 0 0,4 6 0 15,-3 0 0-15,-5 3 0 0,1 0 0 0,-3 3 0 16,-1 7 0-16,-3 2 8 0,4 4-8 0</inkml:trace>
  <inkml:trace contextRef="#ctx0" brushRef="#br0" timeOffset="121080.14">2942 10215 608 0,'0'0'12'0,"0"0"4"0,0 0-16 0,0 0 0 0,0 0 0 0,0 0 0 15,0 0 54-15,0 0 8 0,0 0 2 0,0 0 0 16,0 0 0-16,0 0 0 0,0 0 0 0,0 0 0 16,0 0-52-16,0 0-12 0,0 0 0 0,0 0 0 15,0 0 0-15,0 0 0 0,0 0 0 0,0 0 0 16,0 0 28-16,0 0 2 0,0 0 1 0,0 0 0 15,0 0-21-15,0 0-10 0,0 0 10 0,0 0-10 16,11 0 14-16,-11 0-3 0,7 0-1 0,0 0 0 16,-4 3-10-16,4-3 12 0,-3 3-12 0,3-3 12 15,0 4-12-15,0-4 0 0,4 0 9 0,-1 3-9 16,-3-3 20-16,0 3 0 0,4-3 0 0,0 3 0 16,-1-3 11-16,4 0 1 0,-3 3 1 0,-8-3 0 15,8 0-10-15,0 0-3 0,-1 0 0 0,4 0 0 16,-3 0-20-16,-1 0 0 0,1 0 0 0,0 0 0 15,3 0 0-15,-4 0 0 0,1 0 0 0,3 3 0 16,-3-3 0-16,-1 0 0 0,4 3 0 0,-3-3 0 16,3 3 19-16,7-3-1 0,-10 4 0 0,3-1 0 0,0-3-18 0,4 3 0 0,-4 0 0 15,7-3 0-15,-7 3 0 0,7-3 8 0,-10 3-8 0,13-3 0 16,-13 3 0-16,3-3 0 0,0 0 0 16,0 4 0-16,-3-4-10 0,7 0-9 0,-15 3-1 0,8-3-1 31,3 0 21-31,-4 0 0 0,8 6 0 0,-4-6 0 15,-3 0 0-15,-1 0 0 0,4 3 0 0,0-3 0 0,1 0 13 0,2 0 7 0,-3 0 2 0,8 0 0 16,-12 0-35-16,8 0-7 0,-1 3-2 16,1-3 0-16,0 3 22 0,-1-3 0 0,1 0 0 0,3 0 0 15,-3 0 0-15,-1 0 0 0,1 0 0 0,0 0 0 16,-8 0 0-16,8-3 0 0,-4 3 0 0,4 0 0 16,-8 0 0-16,1-3 0 0,3 3 0 0,-4-3 0 15,1 3 0-15,3 0 0 0,-3-6 0 0,-1 6 0 16,1 0 0-16,3 0 0 0,0-3 0 0,-7 3 0 15,7 0 47-15,-3 0 13 0,-1 0 4 0,1 0 0 16,3-4-52-16,-3 4-12 0,-4 0 0 0,0 0 0 16,3 0-17-16,1 0-7 0,-4 0 0 0,4 0-1 15,-4 0 16-15,3 0 9 0,1 0-10 0,-8 0 10 16,4 0 18-16,1 0 10 0,2-3 1 0,-3 3 1 16,0-3-42-16,0 3-8 0,-3 0-1 0,3 0-1 15,-4 0 35-15,4 0 7 0,1 0 2 0,-5 0 0 16,1 0-31-16,-4 0-7 0,3 0 0 0,-3 0-1 15,7 0 17-15,-7 0 0 0,0 0 0 0,0 0 0 0,0 0 0 0,0 0 0 16,0 0 8-16,0 0-8 16,0 0 16-16,0 0-4 0,4 0 0 0,-4 0 0 15,0 0-12-15,0 0 0 0,0 0 0 0,0 0 0 16,0 0-18-16,0 0-6 0,0 0-2 0,0 0 0 16,0 0-33-16,0 0-6 0,0 0-2 0</inkml:trace>
  <inkml:trace contextRef="#ctx0" brushRef="#br0" timeOffset="122461.55">3083 10228 850 0,'0'0'17'0,"0"0"6"16,0 0-23-16,0 0 0 0,0 0 0 0,0 0 0 15,0 0 56-15,0 0 6 0,-7 0 2 0,7 0 0 16,0 0 8-16,0 0 1 0,0 0 1 0,0 0 0 15,0 0-24-15,0 0-5 0,0 0-1 0,0 0 0 16,0 0-10-16,0 0-2 0,0 0-1 0,0 0 0 0,0 0-42 0,0 0-8 16,0 0-1-16,0 0-1 0,0 0 43 0,0 0 9 0,0 0 1 0,0 0 1 31,0 0-33-31,0 0 0 0,0 0 0 0,0 0 0 0,0 0 0 0,0 0 0 0,0 0 0 0,0 0 0 31,0 0-27-31,0 0-2 0,0 0-1 0,0 0 0 0,0 0 30 0,0 3 0 0,0-3 0 0,7 6 0 16,-3-3 11-16,3 0 8 0,-7 4 1 0,10-4 1 15,-10 0-33-15,4 0-8 0,0 0 0 0,3 0-1 16,-7-3 21-16,10 3 0 0,-10 1 0 0,11-1 0 16,-8-3 0-16,8 3 0 0,-11 0 0 0,10 0 0 15,-6 0 0-15,3-3 0 0,-3 3 0 0,3 1 0 16,0-4 0-16,0 3 0 0,3 0 0 0,-6-3 0 16,3 3 8-16,7-3 5 0,-11 3 2 0,5-3 0 15,2 3-24-15,-3-3-5 0,4 0-1 0,-4 3 0 16,3-3 15-16,1 0 0 0,3 3 0 0,-3-3 0 15,-1 4 8-15,4-4 4 0,-3 3 0 0,0-3 1 16,3 3-13-16,-4 0-18 0,4-3 4 0,0 3 1 16,-3-3 13-16,7 3 0 0,-4-3 0 0,-4 3 0 15,5-3 9-15,-5 0 5 0,1 0 1 0,-1 0 0 16,1 0-24-16,3 0-5 0,-3 0-1 0,-1 0 0 16,-3 0 24-16,0-3 5 0,4 3 1 0,-1 0 0 15,1 0-24-15,-4-3-5 0,4 3-1 0,-1 0 0 16,-3 0 15-16,7-3 0 0,-3 3 0 0,0 0 0 15,-4 0 0-15,3-3 0 0,1 3 0 0,-1 0 0 16,4 0 13-16,-3 0 6 0,3 0 1 0,-3 0 0 0,6 0-32 16,-6 0-7-16,3 0-1 0,0 3 0 0,-3-3 20 15,3 0 0-15,4 3 0 0,-11-3 0 0,10 0 12 0,-6 0 7 16,-1 0 1-16,4 0 0 16,-3 0-32-16,0 0-7 0,-1 0-1 0,4 0 0 15,-3 0 20-15,-8-3 0 0,8 3 0 0,0 0 0 0,-1 0 0 0,-6 0 0 0,6 0 0 0,1 0 0 16,-1 0 0-16,-6 0 0 0,7 0 0 0,-4 0 0 15,7 0 0-15,-11 0 0 0,4 0 0 0,0 0 0 16,11 0 16-16,-18-3 8 0,14 3 0 0,-10 0 1 16,6-3-9-16,1 3-3 0,-4-3 0 0,3-1 0 15,-2 4 11-15,2 0 1 0,-3-3 1 0,4 3 0 16,-4 0-26-16,0 0 0 0,3-3 0 0,-6 3-11 16,3 0 11-16,0-3 0 0,-3 3 0 0,3 0 0 15,0-3 0-15,3 3 0 0,-10 0 8 0,11-3-8 16,-8 3 0-16,4 0 0 0,1 0 0 0,-1 0 8 15,-4-3-8-15,4 3 0 0,-7 0 0 0,0 0 0 16,11 0 0-16,-11 0 0 0,0 0 0 0,0 0 0 16,3 0 0-16,1 0 0 0,3 0 0 0,-7 0 0 15,0 0 0-15,0 0 0 0,0 0 0 0,0 0 0 16,0 0 0-16,0 0 0 0,0 0 0 0,0 0 0 16,0 0-101-16,0 0-22 0,0 0-4 0</inkml:trace>
  <inkml:trace contextRef="#ctx0" brushRef="#br0" timeOffset="140411.32">3164 10268 1094 0,'0'0'23'0,"0"0"5"0,0 0-28 0,0 0 0 0,0 0 0 0,0 0 0 16,0 0 49-16,0 0 5 0,0 0 1 0,0-6 0 16,0 6-37-16,0 0-7 0,0 0-2 0,0 0 0 15,0 0 35-15,0 0 8 0,0 0 0 0,0 0 1 16,0 0-41-16,0 0-12 0,0 0 0 0,0 0 8 15,4-3-8-15,7 3-13 0,-4-3 3 0,7 3 1 16,-4 3 9-16,4-3-12 0,8 3 12 0,-8-3-12 16,7 3 29-16,0 0 6 0,4 1 1 0,-1-1 0 15,-2-3-24-15,2 3 0 0,1 0 0 0,7 0 0 16,-8 0-17-16,-6-3-8 0,0 3-2 0,3 1 0 16,-4-4 27-16,1 3 0 0,0-3 0 0,-1 0 0 15,-2-3 21-15,6 3 3 0,-11-4 1 0,4 4 0 16,-3-3-25-16,3 0 0 0,0 0 0 0,-7-3 0 15,4 3 0-15,-4 3-16 0,0-4 3 0,4 1 0 16,-11 3 21-16,0 0 4 0,0 0 0 0,0 0 1 16,0 0 24-16,0 0 5 0,0 0 1 0,0 0 0 15,-15-3-18-15,8 0-3 0,-7 0-1 0,4 0 0 0,-4 3-21 16,-4-3 0-16,7-1 0 0,-6 1 0 16,-4 3 0-16,6-3 0 0,-6 0 0 0,0-3 0 0,0 3 0 15,-4-4 0-15,1 1 0 0,-1 0 0 0,-7 0 35 0,7-1 2 0,1-2 1 0,-1 3 0 16,0-4-10-16,4 1-1 15,-4-1-1-15,4 4 0 0,7-3-26 0,-4 2 0 0,1 1 0 0,6 3 0 16,1-3 0-16,-4 3 0 0,3-4 0 0,0 4 0 16,1 0 0-16,3 0 0 15,0 0 0-15,7 3 0 0,0 0 33 0,0 0 2 0,0 0 0 0,0 0 0 16,0 0-56-16,0 0-11 0,0 0-3 0,0 0 0 16,0 0 35-16,0 0 0 0,0 0 0 0,7 3 0 15,0 3-22-15,3-3-4 0,5 4-1 0,6-1 0 16,0 0 12-16,4 4 3 0,-1-7 0 0,8 3 0 15,3 0 12-15,1-3 0 0,-1 1-10 0,0 2 10 16,0-3-24-16,1 0 0 0,-12-3 0 0,8 3 0 16,-7 0 24-16,0-3 0 0,-1 3 0 0,1 1 0 15,0-1 0-15,3-3 0 0,-3 3 0 0,-8-3 0 16,1 0 0-16,-4 3 0 0,0-3 0 0,-3 0 0 16,6 0 22-16,-13 0 9 0,3 3 1 0,0-3 1 15,-7 0-23-15,0 0-10 0,0 0 8 0,0 0-8 16,0 0 27-16,0 0 0 0,0 0 0 0,-14-3 0 15,0 0-27-15,-4 0 0 0,0 0 0 0,-10-1 0 16,11-2 20-16,-8 3-2 0,-10 0 0 0,6-3 0 16,5 3-29-16,-1-4-5 0,0 4-2 0,-7 0 0 15,4-3 18-15,-7 3 14 0,0-1-2 0,-1 1-1 16,5 0-11-16,-1 0 0 0,4 0 9 0,3 0-9 0,-3 3 0 16,10-3 0-16,-3 0 0 0,0 3-8 15,7 0-2-15,0 0 0 0,3 0 0 0,0 0 0 0,4 0 10 16,4 0 0-16,3 0 0 0,0 0 0 0,0 0 0 0,0 0 14 0,0 0-3 0,0 0-1 15,0 0-10-15,0 0-14 0,0 0 3 0,0 0 1 16,0 0-12-16,0 0-2 0,3 3-1 0,4 3 0 31,8 0-11-31,-1 4-3 0,3-1 0 0,1 0 0 0,3 1 39 0,4-1 0 0,3 1 0 0,0-4 8 16,4 0-8-16,3-3 0 16,-7 4-10-16,4-1 10 0,0-3 0 15,-7 3 0-15,-4-3 0 0,4 1 0 0,-1-4 0 0,-10 3 0 0,8 0 0 0,-1-3 0 16,-4 3 0-16,1-3 0 0,0 3 11 0,-1 0-3 15,-3-3 0-15,8 3 0 0,-8 0 0 0,-7-3 0 16,7 4-19-16,-4-1-3 0,1 3-1 0</inkml:trace>
  <inkml:trace contextRef="#ctx0" brushRef="#br0" timeOffset="142024.22">5260 9381 980 0,'0'0'20'0,"0"0"5"15,0 0-25-15,0 0 0 0,0 0 0 0,0 0 0 16,0 0 53-16,0 0 6 0,0 0 1 0,0 0 0 16,0 0-27-16,0 0-5 0,0 0 0 0,0 0-1 15,0 0-19-15,0 6-8 0,-7-3 8 0,3 7-8 16,4-4 8-16,-3 7-8 0,-1-4 0 0,4 7 8 15,0-1 0-15,0 4-8 0,4 3 12 0,-4 0-4 16,3 0-8-16,-3 6-17 0,4-3 4 0,3 7 1 16,-7-4 12-16,0 3 0 0,3-2 0 0,-3 2-9 15,7-3 9-15,-7 3 8 0,0-2-8 0,0 2 11 16,0-3-11-16,0 1 0 0,0-1 0 0,0-3 0 16,0 0 38-16,0 0 2 0,0 0 1 0,0-6 0 15,-7 3-14-15,7-3-3 0,-3-1-1 0,3-2 0 0,0-3-15 16,0-4-8-16,0 4 10 0,-7-7-10 0,7 0 0 0,0 0 0 15,0-2 0-15,0-4-10 0,0 0 47 0,0 0 10 0,0 0 1 0,0 0 1 16,0 0-14-16,0 0-3 16,0 0-1-16,0 0 0 0,0 0-9 0,0 0-2 0,0 0 0 0,0 0 0 15,0 0-9-15,0 0-3 0,0 0 0 0,0 0 0 16,0 0-8-16,0 0 0 0,0 0 9 0,0 0-9 16,0 0 0-16,0 0-10 0,7 6 1 0,-7-3 0 15,3 0-23 1,4 0-5-16,1 0-1 0,-1 1 0 0,3-1 38 0,1 0 0 0,-4 0 0 0,7 0 0 15,0 0 0-15,0-3 0 0,0 3 0 0,7 0 0 16,1-3 0-16,-8 4 0 0,10-1 0 0,1-3 0 16,3 3 0-16,-3 0 12 0,10 0 0 0,-10-3 0 15,10 3-12-15,-10 0 10 0,0-3-10 0,-1 4 10 16,5-4-22-16,-8 0-4 0,3 3 0 0,-9-3-1 16,6 3 17-16,-11-3 0 0,4 3 0 0,1-3 0 15,-5 3 18-15,-3 0 7 0,0-3 2 0,0 3 0 16,-3-3-16-16,-4 0-3 0,0 0-8 0,0 0 12 15,0 0-36-15,0 0-8 0,0 0-2 0,0 0 0 16,0 0-3-16,0 0-1 0,0 0 0 0</inkml:trace>
  <inkml:trace contextRef="#ctx0" brushRef="#br0" timeOffset="143646.09">5189 9409 766 0,'0'0'34'0,"0"0"7"0,0 0-33 0,0 0-8 0,0 0 0 0,0 0 0 16,0 0 19-16,0 0 1 0,0 0 1 0,0 0 0 16,0 0-4-16,0 0-1 0,0 0 0 0,0 0 0 15,4 0 0-15,-1 0 0 0,4 0 0 0,1 0 0 16,-1 0-16-16,0 3 0 0,3-3 0 0,1 4 0 15,3-4 21-15,-4 0 1 0,1 3 0 0,3-3 0 16,-3 0-22-16,-1 0 0 0,1 0 0 0,3 3 0 16,0-3 0-16,7 0 0 0,-7 3 0 0,8-3 0 15,-5 3 30-15,4 0 2 0,1-3 0 0,9 0 0 16,-6 3-16-16,3 1-4 0,4-1 0 0,0 0 0 16,-4 0-4-16,4 0 0 0,-8 0-8 0,5 0 12 15,-1 0 1-15,0-3 0 0,4 4 0 0,0-1 0 16,3-3 7-16,4 3 0 0,3 0 1 0,0 0 0 0,-3 0-2 15,0 4-1-15,0-4 0 0,0 0 0 0,3 0 6 16,-3 0 0-16,3 0 1 0,-3 0 0 0,10 4-25 0,-3-4 0 16,0 0 0-16,3 0 0 15,-6 0 0-15,3 0 0 0,-4 0 0 0,4-3 0 0,0 0 0 0,3 4 0 16,0-4 0-16,1 0 0 0,-1 0 30 0,-3 3 1 0,-4-3 0 0,1 0 0 16,-1 0-23-16,4 0-8 0,-4 0 0 0,1-3 9 15,-1 3 17-15,0 0 3 0,1 0 1 0,-1-4 0 16,-7 4-30-16,0 0-10 0,-6 0 0 0,2-3 0 15,-2 3 10-15,-1 0 14 0,-3 0-3 0,3 0-1 16,0 0-10-16,-3 0 10 0,-1 0-10 0,1 0 10 16,0 0-10-16,-4 0 0 0,4 0-10 0,-8-6 10 15,4 12 0-15,-6-6 0 0,2 0 0 0,-3 0 0 16,-3 0 0-16,3 0 0 0,-7 3 0 0,4-3 0 16,-4 0 0-16,3 0 0 0,-3 4 0 0,0-4 0 15,-3 0 0-15,3 0 0 0,-7 0 0 0,3 0 0 16,-3 0 0-16,4 0 0 0,-4 0 0 0,0 0 0 15,4 0 21-15,-4 0 11 0,3 0 1 0,-3 0 1 16,0 0-23-16,0 0-11 0,0 0 10 0,7 0-10 16,-7 0 15-16,0 0-3 0,4 0-1 0,-4 0 0 15,0 0 2-15,0 0 1 0,0 0 0 0,0 0 0 16,0 0 4-16,0 0 1 0,0 0 0 0,0 0 0 16,0 0-31-16,0 0-5 0,0 0-2 0,0 0 0 15,0 0 67-15,0 0 12 0,0 0 4 0,0 0 0 16,0 0-64-16,0 0-15 0,0 0-1 0,0 0-1 0,0 0 17 0,0 0 0 15,0 0 0-15,0 0 0 16,0 0 10-16,0 0 6 0,7 3 0 0,-7-3 1 0,3 3-29 0,1 0-5 16,3 3-2-16,-4 1 0 0,1-1 31 0,-1 3 5 0,4 1 2 15,-3-1 0 1,3 4-36-16,-3-4-7 0,3 4-2 0,-4 2 0 0,4 4 42 0,0 0 8 0,4 3 1 0,-4-3 1 31,0 3-42-31,0-4-8 0,0 1-1 0,0 3-1 0,0-3 26 0,0 3 9 0,-3 0 0 0,3 0 0 16,0 0 7-16,-4 0 0 0,4 0 1 0,-3-4 0 15,0 4-17-15,-1-6 0 0,1 3 0 0,-4-3 0 16,3-4 0-16,-3 1-17 0,0-1 3 0,-3 1 1 16,3-4 13-16,0-3 16 0,-4 4-3 0,4-4-1 15,-3 3-4-15,3-2-8 0,-4-1 11 0,0 0-11 16,1-3 11-16,-1 4-11 0,4-7 10 0,-3 3-10 16,-4 0 13-16,3 0-3 0,-3 0-1 0,4 0 0 15,-4 0 3-15,3 1 0 0,-3-4 0 0,4 0 0 16,-5 3 0-16,1-3 1 0,0 3 0 0,-3-3 0 15,-1 3 6-15,4 0 1 0,-3-3 0 0,-1 3 0 16,-3 0-20-16,3 1 0 0,1-1 0 0,-4 0 0 16,3 3 0-16,-3-3 0 0,0 4 0 0,0-4 0 15,-4 0-48-15,0 0-12 0,-3 0-4 0,0 0 0 16,0 0 80-16,0 0 15 0,-4 1 3 0,4-1 1 16,-4 3-56-16,0-6-11 0,1 6-3 0,-1-6 0 15,4 3 35-15,0 1 0 0,-4-1 0 0,4 0 0 16,-4 0 0-16,1-3 0 0,2 6 0 0,-6-6 0 15,0 0 19-15,-7 0 10 0,-1 0 3 0,1 0 0 0,0 0-24 16,3 7-8-16,0-7 0 0,-3 0 9 16,7 6-35-16,0-6-7 0,3 0-2 0,-3 0 0 0,3 6 51 15,0-6 11-15,4 0 1 0,-7-6 1 16,3 6-46-16,4 0-10 0,-4-6-1 0,-3 2-1 0,3-2 53 0,4-3 12 0,-3 6 1 0,-1-4 1 16,4 1-10-16,-4 0-1 0,7-1-1 0,-6 1 0 15,2 0-26-15,5 0 0 0,-4-1 0 0,0 1 0 16,-1 3 0-16,1-3 0 0,0 3 0 0,-4-4 0 15,4 4 0-15,-4 0-20 0,-3-3 3 0,4 3 1 16,-1 3 16-16,-3-4 0 0,3 1 0 0,0 3 0 16,1 0 0-16,2 0 20 0,-2 0-2 0,2 0-1 15,8 3-17-15,-7-3 0 0,7 4 0 0,-7-1 0 16,3 0-48-16,1 0-12 0,-1 0-4 0,-3-3 0 16,0 3 52-16,0 0 12 0,-1 1 0 0,-2-1 0 15,2 0 14-15,5-3 6 0,-4 3 0 0,0 0 1 16,6 0-33-16,-6-3-8 0,11 3 0 0,-11 1-1 15,10-1 21-15,-7-3 0 0,8 3 0 0,-11 0 0 16,10-3 0-16,0 3 0 0,-3 0 0 0,4-3 0 16,3 0 0-16,-4 3 0 0,4-3 0 0,-4 0 0 15,4 0 14-15,0 0 7 0,-3 0 2 0,3 0 0 16,0 0-37-16,7 0-7 0,0 0-2 0,-11 0 0 16,4 0 23-16,7 0 18 0,-11 0-3 0,11 0-1 15,0 0-22-15,0 0-5 0,0 0-1 0,0 0 0 16,0 0 6-16,0 0 8 0,0 0-13 0,0 0 5 15,0 0-28-15,0 0-4 0,0 0-2 0,0 0 0 16,0 0-132-16,0 0-26 0,0 0-6 0</inkml:trace>
  <inkml:trace contextRef="#ctx0" brushRef="#br0" timeOffset="144892.2">8192 9842 806 0,'0'0'36'0,"0"0"7"0,0 0-35 16,0 0-8-16,0 0 0 0,0 0 0 0,0 0 76 0,0 0 14 0,0 0 2 0,7-3 1 16,0 3-46-16,3 0-10 0,1 0-1 0,-1-3-1 15,8 3-35-15,0-3 0 0,3-1 0 0,0 1 0 16,0-3 0-16,0 3 0 0,0-3 0 0,1-4 0 15,-1 1 62-15,0-1 6 0,0 1 0 0,4 0 1 16,0-1-59-16,3 1-10 0,0-4 0 0,0 1-10 16,-3 2 44-16,3-2 9 0,0 2 1 0,1-2 1 15,-5-1-30-15,-3 1-7 0,1 2 0 0,-1-2-8 16,-7 2 16-16,3 1-3 0,-2-4-1 0,-5 4 0 16,1 0-12-16,-1 2 0 0,-3-2 0 0,0 3 0 15,-3-1 0-15,0 4 0 0,-4 3 0 0,0 0 0 16,0-6 44-16,0 6 5 0,0 0 2 0,0-6 0 15,0 6 7-15,-4-7 2 0,0 1 0 0,-3 3 0 16,-3-3-35-16,3 3-6 0,3-4-2 0,-3 4 0 16,-3 0 13-16,-5-3 2 0,5 3 1 0,3 0 0 15,-11-1-13-15,4 1-4 0,4 0 0 0,-8 3 0 16,0-3-4-16,11 3-2 0,-3 0 0 0,-1-3 0 16,4 3-2-16,0 0-8 0,0 0 12 0,7 0-4 15,0 0-8-15,0 0 0 0,0 0 0 0,0 0 0 16,0 0-20-16,0 0 0 0,0 0 0 0,7 0 0 15,4 3-20-15,-1 0-3 0,4-3-1 0,0 3 0 16,4 0 24-16,-7-3 4 0,3 0 0 0,3 4 1 16,1-4 4-16,-8 0 1 0,5 0 0 0,2 0 0 15,-6 0 10-15,-1 0 0 0,5 0 0 0,-8 3 0 0,3-3 0 16,-3 3 0-16,-3-3 0 0,3 6 0 16,0-3-36-16,-7 7-1 0,3-4-1 0,1 6 0 0,-4 1 50 0,0 3 9 0,0-1 3 0,-4 4 0 15,1 0-39-15,-1 0-7 0,1 3-2 0,-4-3 0 16,3-1 24-1,1-2 0-15,-1 3 0 0,1-3 0 16,3-4-58-16,0-3-4 0,0 1-1 0</inkml:trace>
  <inkml:trace contextRef="#ctx0" brushRef="#br0" timeOffset="145433.04">9289 9174 1792 0,'0'0'51'0,"0"0"10"0,0 0-49 0,0 0-12 0,0 0 0 0,0 0 0 16,0 0 44-16,0 0 5 0,0 0 2 0,0 0 0 15,3 6-31-15,-3 1-5 0,4-1-2 0,-1 6 0 16,1 1-35-16,3 0-7 0,0 5-2 0,-4 1 0 15,4-3-1-15,4 3-1 0,-4-4 0 0,-3 4 0 16,3-3 53-16,0 0 12 0,3-4 1 0,-3 1 1 16,0-1-24-16,4 1-10 0,-4-4 8 0,-3 4-8 15,3-7-21-15,0 3-10 0,0-2-1 0</inkml:trace>
  <inkml:trace contextRef="#ctx0" brushRef="#br0" timeOffset="146328.79">9677 9080 1212 0,'3'-12'25'0,"-3"12"6"16,0-7-31-16,-3 1 0 0,3 6 0 0,0-6 0 0,0 6 113 0,-4-7 17 0,4 7 3 16,-3-6 1-16,3 6-34 0,0 0-8 0,-4-3 0 0,4 3-1 15,-7-3-22-15,0 3-4 0,3 0-1 0,-3 0 0 16,0 3-51-16,0 3-13 0,0 1 0 0,4 2 0 15,-4 4 0-15,3 2 0 0,-3 4 0 0,4 0 0 32,-1 3 0-32,0 0 0 0,4 3 0 0,0-3 0 0,4-3 0 0,0 3 0 0,3-4 0 0,0-2 0 15,0 0-17-15,3-4-7 0,-3-2 0 0,0-1-1 16,4 0 40-16,-4-2 8 0,0-1 1 0,0-3 1 16,0-3-40-16,0 3-8 0,4-3-1 0,-8 0-1 15,4 0 25-15,1-3 17 0,-1 3-2 0,0-3-1 16,-4 0-14-16,4 0 0 0,-3-4 8 0,-1 1-8 15,1 0 10-15,-1 0-1 0,1-4 0 0,-4 1 0 16,0-4-9-16,0 1 0 0,-4-1 0 0,4-2 0 16,-3 2 37-16,-1-3 6 0,-3 4 1 0,4-1 0 15,-4-2-20-15,3 5-3 0,-3-2-1 0,4 2 0 16,-1 1-20-16,0-1 0 0,1 1 0 0,-1 0 0 16,4 2-8-16,-3-2 0 0,3-1 0 0,3 1 0 15,-3 0-2-15,0-1 0 0,4-2 0 0,3-1 0 16,-3 4 1-16,3-4 0 0,-4 1 0 0,8 2 0 15,-4 1-21-15,0-1-4 0,0 4-1 0,0 3 0 16,0 0 35-16,0 0 0 0,0 3 0 0,0 3 0 16,0 0 0-16,0 0-8 0,4 7 8 0,-4-4 0 15,3 6-28-15,-3 1-3 0,4-1 0 0,-4 1 0 16,0 0 16-16,0-4 3 0,0 4 1 0,0-4 0 0,0-3-8 16,0 0-1-16,1 4-1 0,-1-7 0 0,0 0 32 15,-7-3 6-15,3 3 2 0,-3-3 0 0,7 0-10 0,-7 0-1 0,0 0-8 0,0 0 12 16,0 0 6-16,0 0 1 0,0-6 0 0,4 0 0 15,-8-4 0-15,4 1 0 0,-7 0 0 0,0-4 0 32,0-3 24-32,0 1 5 0,-4-1 0 0,1 0 1 15,3 1-37-15,0-1-12 0,0 0 8 0,-4 4-8 0,8-1 0 0,-1 1 0 0,0 2 0 0,1 1 0 16,3 3 0-16,3-1-12 0,-3 7 3 0,4-6 1 16,3 3-2-16,0 0 0 0,0 0 0 0,7-1 0 15,0 4-18-15,1 0-4 0,2 0-1 0,1 4 0 16,3-1 33-16,0-3 0 0,0 3 12 0,0-3-3 15,1 3-9-15,-5-3-11 0,1 0 3 0,-4-3 0 16,4 3-1-16,-8-3 0 0,4-4 0 0,-3 1 0 16,0 0 9-16,-4 0 12 0,0-4-2 0,0 4-1 15,0-3-9-15,-4-1 0 0,1 1 0 0,-1-1 0 16,-3 1 0-16,-3-4 0 0,-1 4 0 0,1 0 0 16,-4-1 53-16,-4 1 9 0,4-1 2 0,-7-2 0 15,0 6 0-15,3-4 0 0,-3 4 0 0,-4 3 0 16,8 0-48-16,-8-1-16 0,4 8 9 0,-3-4-9 15,9 3 0-15,-2 3-16 0,-1 0 3 0,4 4 0 16,0-1-9-16,0 0-2 0,4 1 0 0,3-1 0 16,0 4-22-16,0-1-5 0,7-2-1 0,-4 2 0 15,1 1-25-15,3-1-6 0,0-2-1 0,0 2 0 16,3-2 1-16,-2-1 0 0,2-3 0 0</inkml:trace>
  <inkml:trace contextRef="#ctx0" brushRef="#br0" timeOffset="147103.41">10234 8318 1579 0,'0'0'32'0,"0"0"10"16,-3-6-34-16,3 6-8 0,0 0 0 0,0 0 0 16,0 0 81-16,0 0 15 0,0 0 2 0,0 0 1 15,0 0-56-15,0 0-11 0,0 0-3 0,0 0 0 16,0 0-29-16,-4 3 0 0,1 3 0 0,-1 4 0 16,4 2 0-16,4 1-8 0,-4 2-1 0,3 1 0 15,1 0-191-15,-1-1-37 0,1 1-8 0</inkml:trace>
  <inkml:trace contextRef="#ctx0" brushRef="#br0" timeOffset="147345.37">10403 8447 1181 0,'15'-16'24'0,"-15"10"7"0,3-1-31 0,-3 1 0 0,0 3 0 0,0 3 0 16,0-9 152-16,0 9 25 0,-3-7 5 0,3 7 1 16,0 0-45-16,0 0-9 0,-8-3-1 0,8 3-1 15,-7 0-69-15,7 0-14 0,-7 7-2 0,0-4-1 16,0 6-41-16,4 4-17 0,-1-4 1 0,1 0 0 15,3 1 0-15,0 2 1 0,3-2 0 0,1-1 0 16,-1 1 4-16,1-1 1 0,6 4 0 0,-3-4 0 16,0 3 2-16,1-8 0 0,-5 5 0 0,8 0 0 15,-4-2 8-15,3 2 0 0,-3 1 0 0,-7-4 0 16,7 3 0-16,-7 1 0 0,4 2 0 0,-4-2 8 16,0 2-116-16,0 1-22 0,-4-1-5 0</inkml:trace>
  <inkml:trace contextRef="#ctx0" brushRef="#br0" timeOffset="147492.18">10509 8240 1337 0,'14'-19'56'16,"0"0"-44"0,-3 3 79-16,0 1 16 0,-1 2 3 0,1-2 1 15,-1 5-57-15,-3-2-11 0,4 5-3 0,-4-2 0 16,-3 6-50-16,3-7-10 0,0 7-3 0</inkml:trace>
  <inkml:trace contextRef="#ctx0" brushRef="#br0" timeOffset="147883.79">9797 9459 608 0,'0'0'12'0,"0"0"4"15,7-3-16-15,-4 0 0 0,4 0 0 0,0-3 0 16,4 3 105-16,-1-4 19 0,5 1 3 0,-1-3 1 16,3-1 0-16,5-2 0 0,2-1 0 0,4-2 0 15,1-4-60-15,6-3-11 0,-3-3-2 0,3-7-1 16,0 7-21-16,1-6-4 0,-5 0-1 0,8-1 0 16,-4 1-39-16,4-1-8 0,0 1-1 0,0-3-1 15,-4 12-44-15,-3-7-9 0,-4 8-2 0,0 2 0 16,-7 0 22-16,1 3 4 0,-8 1 1 0,-4 2 0 15,-3 4-12-15,4 2-3 0,-8 1 0 0</inkml:trace>
  <inkml:trace contextRef="#ctx0" brushRef="#br0" timeOffset="150643.94">11049 8400 1497 0,'0'0'66'0,"0"0"14"16,0 0-64-16,0 0-16 0,0 0 0 0,0 0 0 15,0 0 48-15,0 0 5 0,0 0 2 0,0 0 0 0,0 0-26 0,0 0-5 0,0 0 0 0,4 6-1 16,-1 0-23-16,1 0 0 16,3 1-12-16,-4 2 4 0,4-3 8 0,0 7-13 0,4-1 5 0,-4 1 8 15,0 0 0-15,0-1 0 0,4 4 0 0,-4-4 0 16,0 4-21-16,0 0 3 0,-4-1 1 0,4 1 0 31,0 3-120-31,0-3-24 0</inkml:trace>
  <inkml:trace contextRef="#ctx0" brushRef="#br0" timeOffset="151013.1">11257 8359 1200 0,'-3'-13'51'16,"3"7"-41"0,-4 0 72-16,4 0 14 0,0 6 4 0,0 0 0 15,0 0-25-15,0 0-5 0,0 0-1 0,0 0 0 16,0 0-26-16,0 0-6 0,0 0-1 0,0 0 0 16,-3 6-36-16,3 3-20 0,3 4 3 0,1-1 0 15,-1 4 2-15,4 0 1 0,0 2 0 0,4-2 0 16,-1 3 2-16,1-3 0 0,3-1 0 0,0-2 0 15,-3 3-10-15,3-7-2 0,0 0 0 0,0 1 0 16,-3-7-11-16,-1 3-2 0,1-3-1 0,-1-3 0 16,-2 0 38-16,-1-3 0 0,0 0 0 0,0-3 0 0,-4 3 44 15,1-4 16-15,-1 1 3 0,1-3 1 16,-1 2-52-16,-3 1-12 0,0-3 0 0,0-1 0 0,0 1 52 0,-3-4 8 16,-1 4 2-16,1-4 0 0,-4 4-24 0,3-4-5 0,-3 4-1 0,-3-3 0 31,2 2-7-31,1 4-1 0,-3 0-1 0,-1-1 0 15,4 7-56-15,-3 0-11 0,-1 0-3 0</inkml:trace>
  <inkml:trace contextRef="#ctx0" brushRef="#br0" timeOffset="151244.57">11546 8340 1455 0,'0'0'61'16,"0"0"-49"-1,0 0 68-15,4-6 14 0,-4 3 2 0,3-4 1 16,1-2-26-16,0 3-6 0,3-4-1 0,-4 4 0 16,4-3-51-16,0-1-13 0,0 4 0 0,0-3 0 15,4-4 0-15,-4 4 0 0,4-4 0 0,-1 4 0 16,1-4-100-16,-1 1-22 0</inkml:trace>
  <inkml:trace contextRef="#ctx0" brushRef="#br0" timeOffset="151429.1">11755 7992 1458 0,'0'0'64'0,"0"0"14"0,0 0-62 16,0 0-16-16,0 0 0 0,0 0 0 0,3 6 12 0,4 1-1 0,0-4 0 0,0 3 0 15,0 3-11-15,4 1 0 16,-1-1 0-16,1 1 0 16,-4 2 14-16,4-2 1 0,-1 2 0 0,-3-2 0 0,0 2-25 0,4-3-5 0,-4 1-1 0</inkml:trace>
  <inkml:trace contextRef="#ctx0" brushRef="#br0" timeOffset="151762.64">11896 7945 1580 0,'0'-16'67'16,"-4"4"-54"0,1 2 60-16,3-2 12 0,0 6 3 0,0-4 0 15,3 4-39-15,-3 0-7 0,4-7-2 0,-1 10 0 16,4-3 19-16,-3-7 3 0,-1 7 1 0,4 3 0 16,0-4-50-16,-3 1-13 0,3 6 0 0,0-6 0 15,0 6 36-15,-3 0 1 0,3 0 1 0,0 6 0 16,0 0-61-16,0 1-12 0,0-4-2 0,-4 9-1 15,5 1 17-15,-5-4 3 0,1 10 1 0,-1-3 0 16,-3 0-24-16,0 2-5 0,4-2-1 0,-4 3 0 16,0-4 38-16,-4 4 9 0,11-3 0 0,-7-7 0 15,0 4 0-15,4-7 0 0,-4 0 0 0,3 7 0 16,1-10 0-16,3 3 0 0,-4-6 0 0,4 0 0 16,4 0-53-16,0 0-9 0,3-3-2 0,0 0 0 15,3-6 52-15,1 2 12 0,3-2 0 0,4-3 0 0,-4 5 22 0,-3-8 7 16,3 2 2-16,0 0 0 15,-3 4-140-15,-1-3-28 0</inkml:trace>
  <inkml:trace contextRef="#ctx0" brushRef="#br0" timeOffset="152178.63">11412 8901 928 0,'0'0'41'0,"0"0"9"16,0 0-40-16,0 0-10 0,0 0 0 0,0 0 0 15,0 0 26-15,7-6 3 0,0 3 1 0,1-3 0 16,2-4 78-16,1 1 16 0,-1-1 4 0,4-5 0 0,8-1-52 16,-5-3-9-16,8-6-3 0,0 3 0 0,6-6-8 0,5 3-1 0,6-6-1 0,0-1 0 15,-3 1-19-15,7 0-4 0,-4 2-1 0,4-2 0 31,-7 0-40-31,0 2-8 0,0-2-2 0,-1-3 0 0,-2 12 20 0,-5-4 0 16,-2 1 8-16,2 0-8 16,-6 3-20-16,-4 4-11 0,0 2-1 0,-3 3-1 15,-4 4-105-15,-3-4-21 0,-4 7-4 0</inkml:trace>
  <inkml:trace contextRef="#ctx0" brushRef="#br0" timeOffset="152820.98">11264 8331 850 0,'0'0'17'0,"0"0"6"0,0 0-23 0,0 0 0 0,0 0 0 0,0 0 0 16,0 0 54-16,0 0 6 0,0 0 2 0,0 0 0 15,0 0-16-15,0 0-3 0,0 0-1 0,0 0 0 16,0 0-17-16,7 0-3 0,-7 0-1 0,4-3 0 16,3 3-21-16,-4-4 9 0,4 4-9 0,-3 0 0 15,3 0 0-15,-3 0 0 0,3 0 0 0,0 0 0 16,0 0 0-16,-4 0 0 0,4 0 0 0,0 0 0 15,0 4 0-15,-3-4 0 0,3 0 0 0,-4 0 0 16,5 3 0-16,-5-3 0 0,4 0 0 0,-3 0 0 16,-1 3 8-16,-3-3-8 0,4 0 0 0,-4 0 0 15,0 0-48-15,0 0-14 0,3 0-2 0,-3 0-1 16,0 0-11-16,0 0-3 0</inkml:trace>
  <inkml:trace contextRef="#ctx0" brushRef="#br0" timeOffset="154747.95">12030 7594 850 0,'0'0'17'0,"0"0"6"0,0 0-23 0,0 0 0 0,0 0 0 0,0 0 0 32,0 0 0-32,-11 0 0 0,11 0 0 0,-7 0 0 0,0-6 14 0,0 6 2 0,3 6 0 0,-3-6 0 15,-3 0 32-15,3 0 6 0,0 0 2 0,-4 0 0 16,1 0 0-16,2 0 1 0,-6 0 0 0,4 0 0 16,-8 0-45-16,0 6-12 0,1-6 0 0,-4 0 0 15,-4 3 0-15,4-3 0 0,3 0 0 0,-6 3 0 16,-1 1 53-16,0-4 9 0,0 9 2 0,1-3 0 15,-1 4 0-15,4-1 0 0,-4 0 0 0,-3 7 0 32,3-3-64-32,8-1-20 0,-8 4 0 0,0 3 0 0,-3-4 8 0,0 7 2 0,-4-3 0 0,0 3 0 15,4 0 10-15,-4 0 0 0,4 3 0 0,0-3 0 16,0 0 0-16,3 0 0 0,4-3 0 0,-4-1 8 31,4 4-8-31,0 0 0 0,3 0 0 0,-3 0 8 0,0 3-8 0,0 4-12 0,-1-4 4 0,-2 6 0 16,-1-3 0-16,4 4 0 0,0-1 0 0,3-3 0 15,0 4 8-15,1-4 0 0,3 0 0 0,0 0 0 16,3-6 0-16,4 3 0 0,0 0-10 0,0-3 10 16,3 3 0-16,1-3 0 0,3 3 0 0,3 0 0 15,1-3-24-15,3-3 1 0,3 3 1 0,-2-3 0 16,6 0 10-16,0 0 1 0,3-4 1 0,1 4 0 16,3-3-1-16,4-1 0 0,0 1 0 0,-1-3 0 15,-3-4 11-15,4 0 8 0,-4 1-8 0,4-4 11 0,0 0-3 16,3 1-8-16,0-4 12 0,4 0-4 15,0 0 3-15,6 0 0 0,1 0 0 0,0-3 0 0,0-3-11 16,0 0 0-16,-1-3 0 0,1 0 0 0,0-4 0 0,0-2 0 0,3-4 0 16,1 0 0-16,-1 1 16 15,4-4 0-15,-4-3 1 0,4 0 0 0,-11 0-27 0,4-3-6 0,-4 3 0 0,-3-3-1 16,0 3 17-16,0-3 0 0,-4 3 0 0,4-6 0 16,-4 6 48-1,3 0 12-15,-2 0 4 0,2-3 0 16,-6-4-52-16,0 8-12 0,3-8 0 0,-7 1 0 0,0 3 0 0,-3-3 0 0,0 0 0 0,-4-1 0 15,-4 1 0-15,4 3 0 0,1-3 0 0,-12 3 0 16,4 0 54-16,0 0 8 0,0 3 2 0,-7 0 0 16,0 0-52-16,0 0-12 0,0-3 0 0,0 0 0 15,0 3 0-15,0 0 0 0,-7 3 0 0,0-3 0 16,4 3 0-16,-1 0 0 0,1-3 0 0,-8 4 0 16,4 2 54-16,0 0 8 0,-4 1 2 0,4-1 0 15,-3 3-52-15,-4 1-12 0,3-1 0 0,-7-2 0 16,4 2 0-16,-7 4 0 0,0-4 0 0,0 4 0 15,-4-1 18-15,4 1 1 0,-7 3 0 0,3-1 0 16,4 7-31-16,-4-6-5 0,4 6-2 0,-4 0 0 16,8-3 19-16,-5 3 0 0,1 0 0 0,4 0 0 15,-1 3 0-15,-3-3 0 0,3 6 0 0,-3 1 0 16,0-1 0-16,0 0 0 0,0 0 0 0,-1 4 0 16,5-1-36-16,3 1-4 0,-4-1-1 0,4 0 0 15,0 1 1-15,3-1 1 0,-3 4 0 0,11-4 0 16,-8-3-31-16,7 4-6 0,1-4-2 0</inkml:trace>
  <inkml:trace contextRef="#ctx0" brushRef="#br0" timeOffset="155562.45">11970 7058 729 0,'0'0'31'15,"0"0"-31"-15,0 0 83 0,0 0 10 0,0 0 3 16,0 0 0-16,0 0 18 0,0 0 4 0,0-7 1 0,0 7 0 16,0 0-37-16,0 0-7 0,0 0-2 0,-4-6 0 15,4 6-30-15,0 0-7 0,0 0 0 0,0 0-1 16,0 0-5-16,0 0-1 0,0 0 0 0,0 0 0 31,0 0-45-31,0 0-8 0,0 0-3 0,-3 6 0 0,3 1-8 0,-4 5-1 16,4-2-1-16,-3 8 0 0,3-2 37 0,-4 3 0 0,4 3 0 0,-3 0 0 15,-1 6 0-15,4 0 0 0,-3 0 0 0,-1 4 12 16,0-4-12-16,4 0 0 0,-7-6-12 0,7 6 12 16,-7 1 0-16,4-7 0 0,-4-4 0 0,7 4 12 15,-7-6-12-15,3-10 0 0,1 7 0 0,-1-7 0 16,4 4 0-16,0-10 0 0,-7 3-12 0,7-3 12 15,0 0 0-15,0 0 0 0,0 0 0 0,-3-13 0 16,-1 7-36-16,0-7 1 0,1-2 0 0,-1 2 0 16,4-3 56-16,-7 4 11 0,4-4 3 0,-1 1 0 15,1 2-7-15,3 0 0 0,-11 4-1 0,8 0 0 16,-1 2 8-16,-3 1 1 0,7 6 1 0,0 0 0 16,-3-3-17-16,3 3-4 0,-7-3-1 0,7 3 0 15,0 0-15-15,-4 6-16 0,0 3 3 0,4 1 1 16,0-1-6-16,0 7-1 0,0 0 0 0,0-4 0 15,0 4 8-15,4 0 2 0,0-4 0 0,-1 1 0 16,4-1 9-16,0 1-10 0,4-4 10 0,-4-3-10 16,0 1-6-16,3-4 0 0,-3-3-1 0,4 0 0 15,-4 0 0-15,4 0 0 0,3 0 0 0</inkml:trace>
  <inkml:trace contextRef="#ctx0" brushRef="#br0" timeOffset="156435.91">11800 6569 1314 0,'0'0'37'0,"0"0"8"0,0 0-36 15,0 0-9-15,0 0 0 0,0 0 0 0,0 0 53 0,0 0 9 0,0 0 2 0,0 0 0 16,0 0 0-16,0 0 0 0,0 0 0 0,0 0 0 16,0 0-52-16,0 0-12 0,0 0 0 0,0 0 0 15,0 0 0-15,7 9 0 0,4-3 0 0,-4 7 0 16,4-4 0-16,-4-3 0 0,0 7 0 0,3-1 0 16,-3-2-16-16,0-4-7 0,1 0-1 0,-1 4 0 15,-4-4 24-15,1-6 0 0,-1 6 8 0,1 1-8 16,-4-7 20-16,0 0 0 0,0 0-1 0,0 0 0 15,0 0-19-15,0 0 0 0,0 0 0 0,0 0 0 16,0 0 25-16,0-7 2 0,3-2 0 0,-3-4 0 16,0 7-19-16,0-6-8 0,0-4 8 0,0 3-8 15,4-2 8-15,-4-1-8 0,0 4 8 0,3-7-8 16,-3 9 12-16,0-2-4 0,4 5 0 0,-4-2 0 16,3 3-8-16,1 0 0 0,-4 6 0 0,3 0-11 15,4-7-1-15,1 7-1 0,-1 0 0 0,0 0 0 16,3 7-11-16,-3-7-1 0,4 6-1 0,-4-6 0 15,0 6 26-15,4-3 0 0,-4-3 12 0,-4 0-4 16,-3 0-8-16,7 3-10 0,-7-3 10 0,0 0-13 16,0 0-41-16,0 0-8 0,7 0-2 0,-7 0 0 15,0 0 52-15,0 0 12 0,0 0 0 0,4-3 0 0,-4 3 24 16,0 0 7-16,0 0 1 0,3-6 1 0,-3-3-1 0,0 2-1 16,0-2 0-16,0-1 0 0,0 4 26 15,-3 0 6-15,3 6 1 0,0-6 0 0,0 6-44 0,0 0-8 0,0 0-1 0,0 0-1 16,0 0-10-16,0 0-14 0,0 0 3 0,0 0 1 15,0 0 10-15,0 0 0 0,7-4 0 0,3 4 0 16,-3 4 0-16,4-1 0 0,0 0 0 0,-1 3 0 16,1 0-16-16,-1 1 0 0,1-1-1 0,0 0 0 15,-4 1-75 1,0-1-16-16</inkml:trace>
  <inkml:trace contextRef="#ctx0" brushRef="#br0" timeOffset="157046.59">12277 6327 1579 0,'0'0'32'0,"0"0"10"16,0 0-34-16,0 0-8 0,0 0 0 0,0 0 0 16,0 0 53-16,0 0 9 0,0 0 2 0,0 0 0 15,0 0-103-15,0 6-20 0,3 1-4 0,1-1-1 16,-1 0 64-16,1 0 24 0,-1-2 0 0,1 2-1 15,-1-3-23-15,1 0 0 0,-4-3 0 0,3 6 0 16,-3-6 11-16,0 0-3 0,4 4 0 0,-4-4 0 16,0 0-31-16,0 0-6 0,3 0-2 0,-3 0 0 15,0 0 76-15,4-4 15 0,0 4 4 0,-4 0 0 16,7-6-52-16,-4 0-12 0,1 0 0 0,-4-1 0 0,0 1 0 0,3 0 0 16,-3-1 0-16,0 7 0 0,0-6 0 0,-3 0 0 0,3 6 0 0,0-6 0 15,0 6 54-15,-4-7 8 0,4 7 2 0,-3-6 0 16,-4 0-52-16,7 6-12 0,-4-3 0 0,4 3 0 15,-7-3 0-15,7 3 0 0,-4-4 0 0,4 4 0 16,0 0 0-16,-7-3 0 0,7 3 0 0,0 0 0 16,0 0 0-16,0 0 0 0,0 0 0 0,0 0 0 15,0 0-48-15,0 0-13 0,0 0-3 0,0 0 0 16,0 0 52-16,0 0 12 0,0 0 0 0,0 0 0 16,4 3-42-16,3-6-6 0,0 3 0 0,-3-3-1 15,3 0 49-15,-4-3 0 0,4 0 9 0,-3-1-1 16,3 1 27-16,-4 0 5 0,-3-4 0 0,7 1 1 15,-7-1 19 1,0 1 3-16,0 0 1 0,0-1 0 0,0-2 0 0,0 2 0 0,0 1 0 0,-7-1 0 16,7 4-52-16,-3 0-12 0,-4 3 0 0,7 3 0 15,0 0 54-15,-7-3 8 0,7 3 2 0,0 0 0 16,0 0-52-16,0 0-12 0,0 0 0 0,0 0 0 16,0 0-48-16,0 0-13 0,0 0-3 0,7 3 0 15,-7 6 52-15,10-3 12 0,-3 1 0 0,0 2 0 16,4-3-54-16,3 1-8 0,-3-1-2 0,6 0 0 15,1-3 52-15,-4 4 12 0,-3-4 0 0,6 0 0 16,-3 3 0-16,-3-3 0 0,0 4 0 0,-4-1 0 16,0-3 0-16,0 6 0 0,-4-2 0 0</inkml:trace>
  <inkml:trace contextRef="#ctx0" brushRef="#br0" timeOffset="157267.01">12315 5879 1530 0,'0'-7'32'0,"0"1"8"0,0 6-32 15,0 0-8-15,0 0 0 0,0 0 0 0,0 0 84 0,0 0 16 0,0 0 4 0,0 0 0 16,0 0-84-16,4 0-20 0,3 0 0 0,4 0 0 16,-4 3 0-16,3 4-8 0,-3 2 0 0,11 0 0 15,-4 4 8-15,-3-1 0 0,6 4 0 0,1 0 0 16,0-4-17-16,3 4-2 0,-4-3 0 0,1 2 0 15,0 1 19-15,-1-4 0 0,-3 4 0 0</inkml:trace>
  <inkml:trace contextRef="#ctx0" brushRef="#br0" timeOffset="157428.81">12442 6076 1824 0,'0'0'76'16,"0"0"-60"-1,0 0-16-15,8-3 0 0,-5-3 0 0,1 0 0 16,3-1 0-16,3 1 0 0,-3-3 0 0,4-1 0 16,-1 1 0-16,1-4 0 0,0 4 0 0,-4-4 0 15,10 1 0-15,-6 2 0 0,-4-2 0 0</inkml:trace>
  <inkml:trace contextRef="#ctx0" brushRef="#br0" timeOffset="158000.16">12880 5565 1824 0,'0'0'38'0,"0"0"8"0,0 0-37 0,0 0-9 0,0 0 0 0,0 0 0 15,0 0 97-15,0 0 18 0,-7 0 3 0,0 0 1 16,3 3-88-16,-3 0-18 0,0 4-3 0,0-1-1 15,7-3-9-15,-10 7 0 0,10 2 0 0,-8-3 0 16,8 7 0-16,0 0 0 0,0 3 0 0,0-1 0 16,0 1-11-16,0-3-1 0,8 3 0 0,-1 0 0 15,-4-7 20-15,4 4 4 0,0-4 1 0,4 1 0 16,-4-4-61-16,3 1-13 0,-3-1-3 0,4-3 0 16,3-3 0-16,-3 1 0 0,6-4 0 0,-2-4 0 15,-5 4 49-15,4-6 15 0,4 0 0 0,-8-3-10 16,8-4-76-16,-4 4-15 0,-3 2-3 0,6-5-1 15,-2-1-6-15,-5 4-1 0,1-4 0 0,-1 1 0 16,-3-1 88-16,-3 1 24 0,3-1 0 0,-7 1-9 16,0-1 110-16,0 4 23 0,-4-1 4 0,1 1 0 15,-1-1-28-15,1 1-5 0,-4 3-2 0,3-1 0 16,-3 1 7-16,4 6 0 0,3 0 1 0,0 0 0 16,-7 0-50-16,7 0-11 0,-7 0-1 0,-1 3-1 15,8 4-38-15,-3-1-13 0,-1 6 0 0,4-2 0 0,0 5-7 16,4-2 0-16,-1 3-1 0,5-1 0 0,-1-5 5 0,3-1 2 0,1 1 0 0,-1-4 0 15,-3 3-6-15,8-6-2 0,-5 1 0 0,-3-4 0 16,4 0 22-16,-4-4 0 0,0 1 0 0,-4 0 0 16,1-6 19-16,3 6 8 0,-4-10 1 0,1 4 1 15,-4 2 7-15,0-8 0 0,0 2 1 0,-4 1 0 16,1 2-17-16,-4-2-3 0,0 2-1 0,-4-2 0 16,1 2-30-16,-8 7-6 0,0-9-2 0,1 5 0 31,-1 4-7-31,0 0-2 0,-3 0 0 0,7 3 0 0,0 0-63 0,4 0-13 0,-5 0-2 0</inkml:trace>
  <inkml:trace contextRef="#ctx0" brushRef="#br0" timeOffset="158562.81">13212 5433 1824 0,'0'0'38'0,"0"0"8"0,0 0-37 0,0 0-9 0,0 0 0 0,0 0 0 15,0 0 72-15,0 0 13 0,0 0 3 0,0 0 0 16,0 0-68-16,7 0-20 0,-4 0 8 0,4 4-8 16,0-1 0-16,-3 0 0 0,6 0 0 0,-3 3 0 15,0 1 0-15,1-4 0 0,-1 0 0 0,0 3 0 16,-4-3-17-16,4-3-8 0,0 3-2 0,0-3 0 0,-7 0 27 0,7 0 0 0,-7 0 0 0,4-3 0 15,3 0 23-15,-4-3 9 16,1 3 3-16,0-7 0 0,-1 4-35 0,1-3 0 0,-1-1 0 0,-3 1 0 16,4-1 0-16,-1 1 0 0,-3 0 0 0,0-1 0 15,4 4 0-15,-4 6 0 0,3-6 0 0,-3 6 0 16,0 0 0-16,0 0 0 0,0 0 0 0,0 0 0 16,7 0-8-16,0 3-9 0,4 3-2 0,-4 0 0 15,4 1 4-15,-4-1 1 0,3 3 0 0,1 1 0 16,-1-4 6-16,-3 0 8 0,4 0-13 0,0-2 5 15,-1-1-10-15,1-3-2 0,-1 3 0 0,-3-6 0 16,4 3 20-16,-4-3 0 0,0-1 0 0,0 1 0 16,0 0 0-16,0-3 9 0,-3 0 1 0,-1 3 0 15,1-4 5-15,-1 1 1 0,-3 3 0 0,4-3 0 16,-4 6 10-16,3-4 2 0,-3-2 1 0,0 6 0 16,0 0 0-16,0 0 0 0,0 0 0 0,0 0 0 15,4-3-21-15,-4 3-8 0,3-3 0 0,1 3 9 16,3 0-18-16,-3 0-4 0,-1 0-1 0,4 3 0 15,-3-3 25-15,-1 3 5 0,4 0 0 0,-3 0 1 16,-1-3-35-16,4 0-7 0,-3 4-2 0,3-4 0 16,-3 0-2-16,3-4-1 0,0 4 0 0,-4-3 0 15,4 0-135-15,-3 0-27 0</inkml:trace>
  <inkml:trace contextRef="#ctx0" brushRef="#br0" timeOffset="159329.57">13720 5274 1937 0,'-4'-13'55'0,"0"4"12"16,4 2-54-16,0 7-13 0,0 0 0 0,0 0 0 0,0 0 8 0,0 0-8 0,0 0 11 0,4 0-11 31,3 0-29-31,0 0-13 0,0 7-2 0,0-4-1 0,0 3 36 0,0-3 9 0,0 0 0 0,0-3 0 16,1 3 0-16,-1-3 0 0,0-3 0 0,-4 0 0 16,4 0 31-16,0-3 8 0,-3-1 1 0,3-2 1 15,-4 3-15-15,1-4-3 0,-1-2-1 0,4 2 0 16,-3 1-13-16,0 0-9 0,-1-1 12 0,1 1-12 15,-1 3 10-15,1-1-10 0,-1 1 8 0,-3 6-8 16,4-6 0-16,-4 6 0 0,0 0 0 0,3 0 0 16,-3 0 0-16,7 3-12 0,0 0 4 0,0 0 8 15,-3 0 0-15,3 0 0 0,4 4 0 0,-4-4 0 16,0 0-20-16,3-3 3 0,1 3 1 0,-1-3 0 16,1-3-26-16,0 3-5 0,3-6-1 0,-4-1 0 15,1 4 39-15,3-3 9 0,-3 0 0 0,-4-1 0 16,3 1 0-16,-3-3 0 0,0 2 0 0,0-5 0 15,0 6 25-15,-3 6 7 0,-1-7 2 0,1 1 0 16,-4 6-3-16,0 0-1 0,0 0 0 0,0 0 0 16,0 0-30-16,0 0 0 0,0 0-11 0,0 0 11 15,0 0-15-15,0 0 5 0,4 6 1 0,-1-2 0 16,4-1-31-16,-3 9-7 0,-1-2-1 0,1-4 0 16,-1 0 39-16,4 7 9 0,-3-7 0 0,-1 0 0 15,4-3-11-15,-3-3 0 0,3 0 0 0,0 0 0 16,0 0 11-16,0-3 16 0,0 0-4 0,0-3-1 15,-3-4-60-15,3-2-12 0,-4 2-3 0,4-8 0 0,-3 5 52 0,-1 4 12 16,1-4 0-16,-4 1 0 0,0 2 38 0,0 1 10 16,-4-1 3-16,4-2 0 0,-3 6 36 0,-1-4 7 0,-3 4 2 0,4 0 0 15,-1-1-55 1,1 4-10-16,3 3-3 0,0 0 0 0,0 0-9 0,0 0-3 0,0 0 0 0,0 0 0 16,0 0-16-16,0 0-9 0,0 0 1 0,0 0 0 15,0 0-16-15,7-3-4 0,0 3 0 16,0 0 0-1,0-3 16-15,4 3 4 0,-4 0 0 0,3-3 0 16,4 0 8-16,-3 3-12 0,3-3 12 0,-3-1-12 0,3 4 12 0,-4 0 0 0,4 0 0 0,-3 0 0 16,0 0 0-16,-1 0 0 0,1 0 0 0,-4 0 0 15,3 0 0-15,-3 0 0 0,1 0 0 0,-5 0 0 16,4 0 0-16,0 0 0 0,0-3 0 0,4 3-12 16,-4-3 12-16,3 0 8 0,-3 0-8 0,4-3 11 15,-4-1-11-15,0 1 0 0,4-3 0 0,-4 2 8 16,0-2 20-16,0 0 4 0,4-1 1 0,-4 4 0 15,-4-3-13-15,4 5-2 0,-3 1-1 0,-1 0 0 16,-3 3-17-16,0 0 0 0,4 0 0 0,-4 0 0 16,3 3 0-16,1 4-22 0,-1-1 3 0,1 0 1 15,-4 0-12-15,3 1-2 0,1 2-1 0,-4 0 0 16,0 4-25-16,0-4-5 0,0 4-1 0</inkml:trace>
  <inkml:trace contextRef="#ctx0" brushRef="#br0" timeOffset="159633.74">12647 6562 1580 0,'0'0'67'0,"0"0"-54"16,0 0 41-16,0 0 8 0,0 0 2 0,7-3 0 16,0-3-21-16,4-4-4 0,3 4-1 0,4-6 0 15,3-4-1-15,0-3 0 0,4 0 0 0,10-6 0 16,0 0-37-16,7 0-10 0,1-3-1 0,6-4 0 16,1 1 11-16,-1 3 0 0,4-3 0 0,0-4 0 15,-7 4-76-15,-4 2-11 0,7-2-1 0,-6 3-1 16,-8 3 58-16,-3 3 12 0,-4 3 3 15,-3 3 0-15,-8 7-56 0,-10 3-12 0</inkml:trace>
  <inkml:trace contextRef="#ctx0" brushRef="#br0" timeOffset="160309.12">9783 9450 550 0,'0'0'24'0,"-8"3"6"15,1 0-30-15,4 4 0 0,-1-4 0 0,4-3 0 16,-7 3 20-16,7-3-3 0,0 0 0 0,0 0 0 15,0 0 81-15,0 0 16 0,0 0 3 0,0 0 1 0,0 0-43 0,0 0-9 16,0 0-2-16,0 0 0 0,0 0 29 0,0 0 6 16,0 0 1-16,0 0 0 0,0 0-66 0,0 0-13 0,0 0-2 0,0 0-1 15,7-6-7-15,4-1-2 0,3-2 0 0,4-4 0 16,-1 1 15-16,8-1 4 0,3-2 0 0,4-7 0 16,3 3 7-16,4-6 1 15,0 0 1-15,3-4 0 0,-7 4-29 0,1 0-8 0,-1 0 0 0,-3-3 0 16,-4 6 16-16,0-3 3 0,0 3 0 0,-6 0 0 15,2 3-8-15,-6 4-2 0,0 2 0 0,-1 0 0 16,-3 1-9-16,-3 6 0 0,-4-1 9 0,0 1-9 16,-7 3-19-16,0 3-8 15,0 0-1-15,0 0-1 0,0 0-132 0,0 0-27 0,0 0-4 0</inkml:trace>
  <inkml:trace contextRef="#ctx0" brushRef="#br0" timeOffset="206934.59">10199 4960 600 0,'0'0'12'0,"0"0"4"0,0 0-16 0,0 0 0 0,0 0 0 0,0 0 0 16,0 0 32-16,0 0 3 0,0 0 1 0,0 0 0 16,0 0 16-16,0 0 3 0,0 0 1 0,0 0 0 15,0 0-1-15,0 0 0 0,0 0 0 0,0 0 0 16,0 0-27-16,0 0-4 0,0 0-2 0,0 0 0 15,0 0 6-15,-7-3 2 0,7 3 0 0,0 0 0 16,0 0 6-16,0 0 0 0,0-6 1 0,0 6 0 16,0 0 3-16,0-7 1 0,0 7 0 0,0 0 0 15,0-6-25-15,0 6-4 0,0 0-2 0,0-6 0 16,0 6 0-16,0-10 0 0,0 4 0 0,0 0 0 0,0 6-10 16,7-6 0-16,-7 6 0 0,0-7 0 0,0 7 8 0,0-6-8 0,0 6 0 0,0 0 8 15,7-6-8-15,-7 6 8 0,3-7-8 0,-3 4 8 16,7-3-8-16,1 0 0 0,-5 3 0 0,-3-4 0 31,7 1 0-31,0 0 0 0,-3 0 0 0,3-1 0 0,0-2 0 0,-7 3 10 0,10-1-10 16,-3-2 10-16,-7 3-10 0,11 3 0 0,-11-4 0 0,7 4 0 15,0-3 0-15,0 3 0 0,-3 3 12 0,3-3-4 16,-7 3-8-16,10 0 0 0,-3 0 0 0,0 3 0 16,0-3 0-16,-3 6-9 0,10-3 9 0,-10 3 0 15,3-2 0-15,3 2 0 0,-3 3 0 0,7 1 0 16,-10 5-8-16,3-2 8 0,4 3 0 0,-4 2 0 15,0-2 0-15,-4 0 0 0,4-1 0 0,-7 4 0 16,7-3 0-16,-7 3-8 0,7-1 8 0,-3 1 0 16,-4 0 8-16,0 3 6 0,0 3 1 0,0 0 0 15,-4-3-15-15,4 3 0 0,0-6 0 0,0 0 0 16,0 0 0-16,0-4 0 0,0 4 0 0,0-9 0 16,4-1 0-16,-4 0 0 0,0-2 0 0,4-4 0 15,-1 0 0-15,-3 0 0 0,4 0 0 0,-1 0 0 16,1-3 53-16,-1 0 8 0,4 0 2 0,0-3 0 15,0 0-46-15,0-3-9 0,0 3-8 0,0-10 12 16,1 4-2-16,-1-1 0 0,0-2 0 0,3-1 0 16,-3 1-20-16,0-4-4 0,4 3-1 0,-4 1 0 15,4-4-90-15,-4 1-19 0</inkml:trace>
  <inkml:trace contextRef="#ctx0" brushRef="#br0" timeOffset="207154.66">10739 4809 1485 0,'0'0'31'0,"0"0"7"0,0 0-30 0,0 0-8 0,0 0 0 0,0 0 0 15,0 0 54-15,0 0 10 0,0 0 1 0,0 0 1 16,0-6-42-16,0 0-9 0,7 0-2 0,0-4 0 15,-4 1-13-15,4-4 8 0,4 1-8 0,-1-4 0 16,1 0-78-16,0 4-22 0,-1-4-4 0</inkml:trace>
  <inkml:trace contextRef="#ctx0" brushRef="#br0" timeOffset="207588.91">10989 4374 1579 0,'-11'-7'32'0,"11"7"10"15,-7-6-34-15,7 3-8 0,-3-3 0 0,-1-1 0 16,4 1 44-16,0 0 6 0,4-4 2 0,-4 1 0 16,3 0-15-16,1-1-2 0,3-2-1 0,-3-1 0 0,3 4-2 15,0-4 0-15,0 1 0 0,0-1 0 0,-4 4-20 0,4 2-4 16,0 1 0-16,0 0-8 0,-3 3 0 0,-4 3 0 0,0 0 0 0,0 0 0 31,7 3-25-31,-3 3 1 0,-1 0 0 0,1 4 0 0,-1-1 11 0,-3 7 2 0,4 0 1 0,-4-1 0 16,3 1-10-16,1 0-3 0,-4-1 0 0,3 1 0 15,1-3 23-15,3-1 0 0,0 1 0 16,3-4 0-16,-3 0 0 0,8-2 0 0,-5-1 0 16,4-3 0-16,0 0 0 0,1 0 0 0,2 1 0 0,-3-1 0 15,0-3 0-15,4 3 0 0,-4 0 0 0,-3 0 0 16,-1 0 0-16,1 3 0 0,-4 1 9 0,-4 2-9 15,1 1 14-15,-4 2-2 16,-4 1 0-16,-3 2 0 0,-3 1 6 16,-4 6 1-1,0 0 0-15,-4 3 0 0,0 0-5 0,-3 0-1 16,4 3 0-16,-5-3 0 0,5-3-13 0,-1 0 0 0,7-3 8 0,-6 0-8 0,3-6-38 0,-4-1-10 0,11-3-3 0,-11-2 0 16,8-4-116-16,3-3-23 0</inkml:trace>
  <inkml:trace contextRef="#ctx0" brushRef="#br0" timeOffset="208258.72">11331 3700 1186 0,'-10'-13'33'0,"-1"4"9"0,-3-1-34 15,3 1-8-15,-3-4 0 0,0 10 0 0,0-6 54 0,-4 6 9 0,-3-4 1 0,0 4 1 16,0 0-37-16,0 3-8 0,0-3-2 0,-4 3 0 16,0 0 12-16,-3 3 2 0,3-3 1 0,-6 3 0 15,2 0-14-15,-6 4-3 0,0-1-1 0,-1 3 0 16,-6 1-15-16,7 2 8 0,0 4-8 0,-4 6 0 16,0 0 0-16,0 3 8 0,-3 3-8 0,-1 7 0 15,1-1 0-15,0 4 0 0,-4-4-12 0,0 13 12 16,7-3-8-16,0 3 8 0,4 0 0 0,-4 6 0 15,4-2 0-15,3 2 0 0,-3 3 0 0,0 4 0 16,0-1-10-16,3 1 2 0,0 3 0 0,4-4 0 16,3 1 8-16,0 0 0 0,4-4 8 0,7 4-8 15,-4-4 0-15,8 4 0 0,6-1 0 0,-3-2 0 16,7-4 0-16,0-3 0 0,4 0 0 0,3-3 0 16,3 0 0-16,5-3 0 0,2 3-12 0,4-6 4 15,4 3-4-15,7-7-1 16,3 4 0-16,4-6 0 0,0-4 0 0,-4-3 0 0,7-6 0 0,1-3 0 15,6-3 3-15,8-7 1 0,2-3 0 0,1-9 0 16,-3-3 9-16,3-3-8 0,-4-10 8 0,4-3-8 16,4-3 8-16,-1-10 0 0,4 1 8 0,-17 6-8 15,3-7 0-15,0 1 0 0,-1-1 0 0,1-9 8 16,7 0 7-16,-10-6 1 0,3-3 1 0,3 0 0 0,-10-7 0 0,10 3 0 0,-10 1 0 16,25-32 0-16,-8 10-17 15,-3-4 0-15,0-2 0 0,-10 8 0 0,-4 4 0 0,-8-6 0 16,-2-10 0-16,-8 7 0 0,0 2 10 15,-7 1-2-15,-3 3 0 0,-8-1 0 0,-6-2-8 0,-4 6 0 0,-4 6 0 16,-3 6 0-16,-7 10 24 0,0 3-1 0,-3 6 0 0,-1 4 0 16,-7 2 66-16,-3 7 14 0,-4 3 2 0,-3 3 1 15,-4 3-26-15,-3 7-4 0,-1 2-2 0,1 7 0 32,-4 0-101-32,0 9-20 0,-6 7-4 0,-5 3-1 15,-3 2-32-15,0 4-8 0,4 0 0 0,-1 6-1 16,4 4 41-16,4-4 9 0,0 3 2 0,-1-2 0 15,8 2-28-15,-1-3-6 0,8 4-1 0</inkml:trace>
  <inkml:trace contextRef="#ctx0" brushRef="#br0" timeOffset="-208394.04">3119 10256 851 0,'0'0'36'15,"0"0"-36"1,0 0 58-16,0 0 5 0,0 0 1 0,0 0 0 15,0 0-40-15,0 0-8 0,0 0-2 0,0 0 0 16,10 0-22-16,-6 0-5 0,3 0-1 0,7 0 0 16,-4 0 14-16,1 0 0 0,3 0 0 0,7-3 0 15,4 3 0-15,-4 0 0 0,4 0 0 0,3 3 0 16,4-3 48-16,3 3 13 0,0 0 3 0,8 0 0 16,-8 0-52-16,-7 1-12 0,4-1 0 0,-4 3 0 15,0-3 0-15,8 0 0 0,-12 0 0 0</inkml:trace>
  <inkml:trace contextRef="#ctx0" brushRef="#br0" timeOffset="-205875.14">21198 14592 850 0,'-3'7'17'0,"3"-7"6"16,0 0-23-16,0 0 0 0,0 0 0 0,0 0 0 16,0 0 107-16,0 0 17 0,0 0 3 0,0 0 1 15,0 0-103-15,0 0-25 0,0 0 0 0,0 0 0 16,0 0 56-16,0 0 7 0,0 0 1 0,0 0 0 15,0 0 0-15,0 0 0 0,0 0 0 0,0 0 0 16,0 0 0-16,0 0 0 0,0 0 0 0,0 0 0 16,0 3-52-16,0 0-12 0,-4 0 0 0,4 3 0 15,0-3 0-15,-3 4 0 0,3 2 0 0,0-3 0 0,0 1 0 0,0 2 0 16,0-3 0-16,0 4 0 16,0-1 0-16,0 0 0 0,0 4 0 0,0 0 0 0,0-4 0 15,0 7 0-15,0-4 0 0,0 1 0 16,3-1 0-16,1 4 0 0,-4 0 0 0,3-1 0 0,-3 1 0 0,0 0 0 0,4-1 0 0,-4 1 0 15,0 0 0-15,0-1 0 0,3-2 0 0,-3 3 0 32,4-4 0-32,0 4 0 0,-4-4 0 0,3 1 0 0,1-1 0 15,-1 1 0-15,-3 0 0 0,4-1 0 0,-1-3 0 0,1-2 0 0,-1 5 0 0,-3-5 0 16,4 2 0-16,-1-3 0 0,1 1 0 0,-4-7 0 16,0 0 0-16,3 6 0 0,-3-6 0 0,0 0 0 15,0 0-12-15,4 6-4 0,-4-6-2 0,0 0 0 16,0 0-125-16,0 0-25 0,0 0-4 0</inkml:trace>
  <inkml:trace contextRef="#ctx0" brushRef="#br0" timeOffset="-204811.12">21227 14661 862 0,'0'-6'24'0,"0"6"6"15,0 0-30-15,0 0 0 0,0 0 0 0,-4-6 0 16,4 6 52-16,0 0 4 0,-3-7 0 0,3 7 1 16,-4-9-33-16,4 9-8 0,-3-6 0 0,3 6-1 15,0 0-15-15,0 0 0 0,0 0 0 0,0-6 0 0,0 6-9 0,-4-7-5 0,4 7-1 0,0 0 0 16,0 0 63-16,0 0 13 0,0 0 3 0,0 0 0 15,0 0-16-15,-7-6-4 0,7 6 0 0,0-6 0 16,0 6-19-16,0 0-4 0,0 0-1 0,0 0 0 31,0 0 36-31,-4-7 6 0,4-2 2 0,0 9 0 0,0 0-52 0,0 0-12 0,0 0 0 0,0 0 0 16,0 0 0-16,0 0 0 0,0 0 0 0,0 0 0 16,0 0 54-16,0 0 8 0,0 0 2 0,0 0 0 15,0 0-52-15,0 0-12 0,0 0 0 0,0 0 0 16,0 0 0-16,0 0 0 0,0 0 0 0,0 0 0 15,0 0 0-15,0 0 0 0,0 0 0 0,0 0 0 16,4-3-48-16,3-3-13 0,-3 2-3 0,3 1 0 16,0 0 52-16,0 0 12 0,0 0 0 0,3 3 0 15,-3-3 0-15,4 0 0 0,0 0 0 0,-4-4 0 16,3 4 18-16,-6-3 6 0,6 0 2 0,-3 2 0 16,4 1-26-16,-4 3 0 0,0 0 8 0,0 0-8 15,0 0 0-15,0 0 0 0,-3-3 0 0,3 3 0 16,0-3-20-16,0 0-5 0,0 0-2 0,-3 0 0 15,3-1 27-15,0 4 0 0,-4-3 0 0,-3 3 0 16,7 0 0-16,0-3 0 0,-7 3 0 0,4 0 0 16,-4 0 21-16,0 0 10 0,3 0 1 0,-3 0 1 15,0 0-1-15,7-3-1 0,-7 3 0 0,0 0 0 16,0 0-31-16,4 0 0 0,-4 0 0 0,0 0 0 16,0 0 0-16,0 0 0 0,0 0 0 0,7 0 0 0,-7 0 0 0,3 3 0 15,5 0 0-15,-5 0 0 16,1 1 0-16,-1 2 0 0,1-3 0 0,3 3 0 0,-4 4 0 0,4-1 0 15,-3 1 0-15,3-1 0 0,0 3 20 0,0 1-1 0,-4 6-1 16,5-7 0-16,-5 4-29 16,4 0-5-16,-3-4-2 0,-1 1 0 0,4-4 18 0,-3 4 0 0,-1-1 0 0,1 1 0 15,-1-4 0-15,1 4 0 0,-1-1 0 0,-3-2 0 16,4 2 0-16,-1-2 0 16,-3 2 0-16,4-2 0 15,-4-1 0-15,4 0 0 0,-1 1 0 0,-3-4 0 0,0 4 0 0,4-4 0 0,-4 0 0 0,0 0 0 16,3 1 28-16,-3-1 8 0,4 0 3 0,-4 0 0 15,0 1-31-15,0-4-8 0,0 3 0 0,0 0 0 16,0-6-30-16,0 0-7 0,0 4-2 0,0-4 0 16,0 6 74-16,0-6 14 0,-4 3 3 0,4-3 1 15,0 0-33-15,0 0-8 0,-3 6 0 0,3-6-1 16,0 0-11-16,-4 3 0 0,4-3 0 0,-7 3 0 16,7-3 30-16,-4 4 4 0,-3-1 1 0,4 0 0 15,-4-3-17-15,3 3-3 0,-3 0-1 0,0-3 0 16,4 3-5-16,-4-3-1 0,0 3 0 0,-1-3 0 15,-2 4-8-15,3-4 0 0,0 0 0 0,-4 0 0 16,4 6 12-16,0-6-4 0,0 0 0 0,-4 0 0 16,4 0 7-16,0 0 1 0,0 6 0 0,0-6 0 15,-3 0-4-15,3 0-1 0,3 0 0 0,-6 0 0 16,2 0-11-16,1 0 0 0,4 0 0 0,-4 0 8 16,0 0-8-16,0 0 0 0,0 6 0 0,0-6 8 0,0 0 19 15,-1-3 3-15,5 3 1 0,-4 0 0 16,0 0-31-16,7 0 0 0,-7 3 0 0,0-3 0 15,7 0-45-15,-7 0-15 0,3 4-4 0,4-4 0 0,-7 0 44 0,0 0 9 16,7 0 2-16,-7 0 0 16,0 0-37-16,7 0-7 0,-7 0-2 0,7 0 0 15,-7 0-7-15,7 0-2 0,0 0 0 0</inkml:trace>
  <inkml:trace contextRef="#ctx0" brushRef="#br0" timeOffset="-200259.17">21385 14514 1728 0,'0'0'76'0,"0"0"16"15,0 0-73-15,0 0-19 0,0 0 0 0,0 0 0 16,0 0 55-16,0 0 7 0,0 0 2 0,-3 6 0 15,-4-3-44-15,3 4-8 0,-3 2-1 0,7 0-1 16,-7 1-10-16,-3-1-14 0,6 1 3 0,-7 2 1 16,1 1 10-16,3-1 0 0,0 4 0 0,-4-4 0 15,4 4 0-15,0 0 0 0,0-1 0 0,0 1 0 16,0 0 0-16,0 0 0 0,0-1 0 0,0 4 0 16,0-3 0-16,0-1 0 0,3-2 0 0,1-1 0 15,-1 1 0-15,1-4 0 0,-1-2 0 0,-3-1 0 0,7-3 0 16,0-3 0-16,0 0 0 0,0 0 0 15,0 0-53-15,0 0-9 0,11 3-2 0,-8-3 0 16,1-3 0-16,3 0 0 0,0 0 0 0,0-3 0 0,-4-1 52 0,4-2 12 0,4-1 0 0,-11 1 0 16,7 0 0-16,0-1 0 0,0 1 0 0,-3-1 0 15,-1 1 48-15,1 3 13 0,-1-1 3 0,-3 1 0 16,0 6-46-16,0 0-9 0,0 0-1 0,4-6-8 16,-4 6 0-16,0 0 0 0,0 0-10 0,0 0 10 15,0 0 36-15,0 0 16 0,0 0 2 0,0 0 1 16,0 0-37-16,0 0-7 0,0 0-2 0,0 0 0 15,-7 3-27-15,0 3-6 0,-4 4 0 0,4-1-1 16,-4 7-63-16,8-4-12 0,-8 4-2 0,8 0-1 16,-1-4 75-16,-6 1 16 0,10-4 2 0,0-3 1 15,-4 1-3-15,4-1 0 0,0-6 0 0,0 0 0 16,0 0 0-16,4 0 0 0,3 3 0 0,0-6 0 16,-4 0 4-16,4 0 0 0,4-4 0 0,-4 1 0 15,-4 0 39-15,8-3 8 0,0 2 1 0,-4-2 1 16,0-4-33-16,3 4-8 0,-3 0 0 0,0-1 0 15,1-2 53-15,-1 2 9 0,0 4 2 0,0-4 0 16,-4 4-52-16,1 0-12 0,-4 6 0 0,0 0 0 16,0 0 54-16,0 0 8 0,0 0 2 0,0 0 0 15,0 0 0-15,0 0 0 0,0 0 0 0,0 0 0 16,0 0-52-16,0 0-12 0,0 0 0 0,0 0 0 16,0 0 0-16,-4 6 0 0,1 0 0 0,-1-2 0 15,4 2-48-15,0 0-13 0,0-3-3 0,0 4 0 16,4-1 52-16,-4-6 12 0,3 3 0 0,1 0 0 15,-4-3 0-15,7 0 0 0,0 0 0 0,0 0 0 0,0-3 0 0,0-3 0 0,0-1 0 0,4 1 0 16,-4 0 0-16,0-4 0 16,0 1 0-16,0 0 0 0,-4-4 0 0,4 7 0 15,-3-4 0-15,0 4 0 0,-1 0 0 0,-3-4 0 0,0 1 0 0,0 3 0 16,0 6 48-16,-3-6 13 0,3 6 3 0,-8-7 0 16,1 1 0-16,0 0 0 0,0 3 0 0,-3-1 0 15,3 1-52-15,-7 3-12 0,3 0 0 0,-3 3 0 16,3 1 0-16,-3 2 0 0,0 0 0 0,3 4 0 15,-3 2-100-15,4 4-22 16,3 3-5-16,-4-1-1 0,4 4 30 0,4 0 6 16,-5 3 0-16,5-3 1 0,3-3 62 0,0-3 12 0,0-1 2 0,0-2 1 15,3-4 14-15,1 1 10 0,0-4-2 0,-1-3 0 16,4 0 0-16,0 1 0 0,4-4 0 0,-1-4 0 16,-3 1 14-16,4 0 2 0,0-3 1 0,-1-4 0 15,1 1-25-15,-1-4-9 0,-3 4 0 0,4-3 0 16,0-1 9-16,-4-3 12 0,0 4-2 0,-4-4-1 15,1 4 44-15,-1-1 9 0,1 0 2 0,-4 4 0 16,3 0 0-16,-3-1 0 0,0 1 0 0,-3 3 0 16,3 6 0-16,0 0 0 0,0-4 0 0,0 4 0 15,-7-6-14-15,3 3-2 0,4 3-1 0,-7-3 0 16,7 3-24-16,-7 3-5 0,4 0-1 0,-4 0 0 16,-1 4-65-16,5-1-12 0,-1 3-4 0,1 4 0 15,-1-1 0-15,4 4 0 0,0 0 0 0,4-1 0 16,-1 1 0-16,1-3 0 0,3 2 0 0,-3-5 0 0,6-1 52 0,-3-3 12 15,0-3 0-15,4 1 0 0,-1-1 0 16,1-3 0-16,0 3 0 0,-1-6 0 0,4 0 0 16,-3-1 0-16,-1-2 0 0,-3 0 0 0,4-3 0 0,-4 2 0 15,4-2 0-15,-8-4 0 16,1 4 0-16,-1 0 0 0,1-4 0 0,-4 4 0 16,0-1 48-16,0-2 13 0,0 5 3 0,-4-2 0 0,-3 3-20 0,4-4-4 0,-1 7-1 0,-3-3 0 15,0 3-11-15,0 0-3 0,0-1 0 0,-4 4 0 16,1 0-25-16,-1 0 0 0,-3 4 0 0,0 2 0 15,0 3 0-15,3 1-11 0,-3 5 1 0,0 1 0 16,3 3-86 0,1 0-18-16,-1-1-3 0,4 4-1 0,4-3 94 0,-4 0 24 0,7-3 0 0,-4-1 0 15,4-2 0-15,0-4 0 0,4-2 0 0,-1-1 0 16,1 0-24-16,3-6-1 0,0 0 0 0,0 0 0 16,0 0 40-16,4 0 8 0,-1-6 1 0,1 0 1 15,3-7-25-15,-4 4 0 0,1-7 0 0,3 3 0 16,-3-5 0-16,-1 2 0 0,1-3 0 0,-4-3 0 15,0 3 0-15,-4 1 0 0,1-1 0 0,-4 0 0 16,-4 0 56-16,4 3 7 0,-3 4 1 0,-4-4 0 16,0 4 0-16,3 2 0 0,-3 1 0 0,-3-1 0 15,3 4-19-15,-4 0-3 0,4 6-1 0,-4-3 0 16,1 6-14-16,-1-3-3 0,-3 3-1 0,4 0 0 16,-5 7-121-16,5 2-24 0,-4 4-5 0,3 3-1 15,1 3 0-15,-1 6 0 0,0 0 0 0,8 3 0 16,-4-6 52-16,3-3 9 0,4 0 3 0,0 0 0 15,0-9 51-15,4-1 13 0,-1-2 0 0,4-1 0 0,0-6 0 0,4 0 0 16,-4 1 0-16,4-4 0 0,-1-7 28 0,4 1 9 16,-3-3 2-16,3-7 0 0,0 0-11 0,-3-3-3 0,3 1 0 15,0-7 0-15,-3 0-25 0,-4-1 0 0,0-2 0 0,0 0 0 16,-4 6 0-16,-3-3 0 0,0 6 0 0,-3 3 0 16,-1 1 108-16,1 2 16 15,-1 1 3-15,-3 2 1 0,0-2-52 0,0 5-9 0,0-2-3 0,-4 3 0 16,4 3 0-16,-3 0 0 0,-1-1 0 0,1 4 0 15,-5 4-102-15,5-1-21 16,-1 0-4-16,-6 6-1 0,6 4 0 0,-3 2 0 0,0 4 0 16,3 3 0-16,4 3-51 0,-3 0-10 0,2 0-3 0,5-3 0 15,-1 0 103-15,1-3 25 0,3-3 0 0,0-4 0 16,0-2 0-16,7-4 0 0,-7 0 0 0,3 1 0 16,5-7 0-16,-1 0 0 0,3 0 0 0,-3-4 0 15,4-2 0-15,-1 0 0 0,1-3 0 0,-4-1 0 16,4-2 26-16,-1-1 10 0,-3 0 3 0,0-2 0 15,0 2-14-15,-3-2-2 0,-1 2-1 0,1 0 0 16,-4 1 36-16,-4 3 7 0,4-4 2 0,-3 4 0 16,-1-1-7-16,-3 1-2 0,0 3 0 0,0-1 0 15,4 1-2-15,-4 3 0 0,-4 0 0 0,4 0 0 16,0-1-45-16,-4 4-11 0,1 0 0 0,-1 0 0 16,4 4-40-16,-3 2-7 0,-1 0-1 0,4 4-1 15,0-1-12-15,0 3-3 0,3 4 0 0,-3-3 0 16,4-1 0-16,-1 4 0 0,1 0 0 0,3-4 0 0,0 1 45 15,0-1 9-15,3-2 2 0,1-1 0 0,-1 0 8 16,4-2 11-16,0-1-3 0,0-3 0 16,-3 0-8-16,3-3 0 0,-4 0 0 0,8 0 0 0,-4-6 0 0,0 3 0 15,0-7 0-15,4 4 0 16,-4-3-20-16,0-1-7 0,-4 1-1 0,5-4 0 0,-5 4 39 0,1 0 7 0,-4-4 2 0,3 0 0 16,-6 4 23-16,3-3 5 0,-4 2 0 0,1 1 1 15,-5-1 19-15,5 1 3 0,-4 0 1 0,0-1 0 16,-4 4 5-16,4 3 2 0,0-4 0 0,0 4 0 15,-4 0-115 1,1 3-22-16,3 0-5 0,-7 3-1 0,0 0 52 0,3 1 12 0,0 2 0 0,4 3 0 16,-3 1-86-16,3 2-14 0,0 4-4 0,3 0 0 15,1-1 13-15,-1 4 3 0,1 0 0 0,3-3 0 16,0-1 70-16,3 1 18 0,1 0 0 0,3-1 0 16,-4-5 0-16,4 2 0 0,0-2 0 0,4-4 0 15,-4 0-55-15,4-3-7 0,-4-3-2 0,7 0 0 16,-4-3 52-16,1-3 12 0,-1 0 0 0,1-4 0 15,0 1 0-15,-1-4 0 0,4-2 0 0,-3-1 0 16,0 0 0-16,-4 1 0 0,0-1 0 0,3-3 0 16,-6 3 48-16,3 1 13 0,-4-1 3 0,-3 0 0 15,4 4 10-15,-4 2 2 0,-4 4 1 0,4 6 0 16,-3-6 7-16,3 6 2 0,-4-3 0 0,-3 0 0 16,0 3-47-16,-3 3-10 0,3 0-1 0,-4 0-1 15,0 6-71-15,-3-2-15 0,7 5-2 0,-3 1-1 16,-1 2 4-16,4 1 1 0,0 6 0 0,0-3 0 15,0 3-6-15,3-3-1 0,1 3 0 0,6 0 0 16,-6-4 46-16,3 4 9 0,3-3 9 0,-3-3-13 16,7-1 13-16,-10-2 0 0,10 0 0 0,-4-4 0 0,1-3 0 0,3 0 0 0,-4 1 0 0,5-4 0 15,-5 0 0 1,4 0 0-16,0-3 0 0,0 0 0 0,0-3 0 0,0 0 0 0,0 0 0 0,0-4 0 16,1 4 0-16,-1-3 0 0,0-3 0 0,0 2 0 15,0-5 0-15,-4 6 0 0,1-4 0 0,-1 4 0 16,1 0 65-16,-4-1 16 0,0 7 3 15,0 0 1-15,0-6-33 0,0 6-8 0,0 0 0 0,0 0-1 16,-7-6 17-16,7 6 3 0,0 0 1 0,-4-3 0 16,-3 3-52-16,0 0-12 0,0 0 0 0,0 6 0 15,4-6 0-15,-5 3 0 0,5 3 0 0,-4 1 0 16,3-1-48-16,1 0-13 0,3 4-3 0,-4-4 0 16,4 0 28-16,0-3 6 15,0 4 1-15,0-7 0 0,4 3 17 0,-1 0 3 0,1 0 1 0,-1 0 0 16,1-3-3-16,3 0 0 0,0 0 0 0,4 0 0 15,-4-3 11-15,0-3 0 0,0 6 0 0,3-7 0 16,-3-2 12-16,1 3-3 0,-1-1 0 0,0-2 0 16,-4 3 2-16,4-4 0 0,-3 1 0 0,-1 3 0 15,1-1 4-15,-4 1 1 0,0 6 0 0,0 0 0 16,0-6 20-16,0 6 5 0,0 0 1 0,0-6 0 16,0 6 4-16,-7-7 1 0,7 7 0 0,-4-3 0 15,-3 3-47-15,0-3-15 0,0 3 0 0,-4 3 0 16,4 0 2-16,-3 0 0 0,-1 4 0 0,4-1 0 15,-3 3-40-15,3-2-8 0,-1 2-2 0,1 0 0 16,0-2 63-16,4 2 0 0,-1 1 16 0,4-4-3 16,0 0-61-16,0 0-13 0,4 1-3 0,-1-4 0 15,1 0 35-15,-1 3 6 0,4-3 2 0,4-3 0 0,0 7 9 16,-1-7 3-16,1 0 0 0,-1 0 0 0,5 0 9 0,-1-7 0 0,-4 7 0 0,4-6 0 16,0 3 0-16,-3-3 0 0,3-1 0 0,0 1 0 15,-3 0 0-15,-1-4 0 0,1 4 0 0,0-3 0 16,-4-1 0-16,3 1 0 0,1 0 0 0,-8-1 11 15,4 1 1-15,-3 2 1 0,-1 1 0 0,-3 0 0 16,0 6 31-16,0 0 7 0,0 0 1 0,-3-6 0 16,-1-1 4-16,4 7 2 0,-3-3 0 0,-8-3 0 15,4 6-22-15,-7-3-4 0,0 3 0 0,0 3-1 16,0 0-31-16,0 3 0 0,3 1 0 0,-3-1 0 16,3 3-44-16,1 4-16 0,-1-4-2 0,1 4-1 15,6-4-1-15,-3 1-1 0,4 2 0 0,3-2 0 16,0-4 44-16,0 0 9 0,3 0 1 0,1 1 1 15,-1-1-4-15,1-3-1 0,3-3 0 0,0 0 0 16,0 0 2-16,-4 0 0 0,4 0 0 0,4-3 0 16,-4-3-11-16,0-1-1 0,0 1-1 0,0 0 0 15,0 0 54-15,0-1 10 0,0-2 2 0,-3-1 1 16,3 4-14-16,-4-3-3 0,1-1-1 0,-1 4 0 16,1-3 16-16,-4 2 3 0,0 1 1 0,0 6 0 15,0-6-18-15,0 6-3 0,-4-6-1 0,4 6 0 16,-3-7 46-16,3 7 9 0,-4-3 1 0,4 3 1 15,-7-3-53-15,7 3-10 0,-7 0-3 0,0 0 0 16,0 3-35-16,0 0-7 0,0 1-2 0,0 2 0 16,-4 0-25-16,8 3-6 0,-4 1-1 0,0-1 0 15,0 1 5-15,3-4 1 0,1 3 0 0,-1-2 0 16,4-1 46-16,0-6 12 0,0 0 0 0,0 0 0 0,0 0 0 0,0 0 0 0,0 0 10 0,0 0-10 16,0 0 0-16,0 0-18 0,0 0 2 0,0 0 1 15,7 0-4-15,0-3-1 0,0-4 0 0,0 1 0 16,0 0 20-16,1-3 0 0,2-4 0 0,-3 0 0 15,0 1 0-15,0-4 16 0,-3 1-4 0,3-4 0 16,0 3 5-16,-7 0 1 0,3 1 0 0,-3-1 0 16,0 3-18-1,0-2 0-15,0 2 0 0,-3 1 0 0,-1-1 55 0,1 1 7 0,-4 2 2 0,0 1 0 16,3 3-6-16,-3-4-1 0,0 1 0 0,0 2 0 16,0 4-31-16,0-3-6 0,3 3-2 0,-3 0 0 15,-3 3-18-15,3 0 0 0,-4 3 0 0,4-3 0 16,-3 3-10-16,-5-3 1 0,5 0 0 0,-1 3 0 15,1 0-24-15,-4 7-5 0,-1 2-1 0,1 4 0 16,0-3 7-16,4 2 0 0,-1 4 1 0,-3 0 0 16,3 3-21-16,4 3-5 0,-3 0-1 0,-1 0 0 15,11 0 46-15,-7-3 12 0,4 3 0 0,-1-6 0 16,4 0 0-16,0-4 0 0,-4-2 0 0,8-4 0 16,0 1-53-16,3-1-9 0,0-3-2 0,0 1 0 15,0-4 52-15,3 0 12 0,1-3 0 0,-1 0 0 16,5-3-12-16,-1-3 0 0,0-1 0 0,0-2 0 15,0 3-2-15,0-10 0 0,0 3 0 0,0-2 0 16,1-1 32-16,-5 0 6 0,1 1 2 0,3-1 0 16,-4-3-36-16,-3 4-7 0,4-4-2 0,-4 3 0 15,0-3 31-15,0 4 5 0,-3-4 2 0,-1 0 0 0,-3 3 20 16,0 4 4-16,0-4 1 0,0 0 0 0,-3 4-20 16,-1 2-3-16,1-2-1 0,-1 2 0 15,-3 1 36-15,0 3 6 0,0 3 2 0,0-4 0 16,0 4-20-16,0 0-4 0,-4-3-1 0,1 6 0 0,-1-3-25 0,0 6-5 0,1-3-1 0,-1 3 0 15,1 0-8-15,-4 0 0 0,7-3-10 0,-4 3 10 16,0 4-12-16,-3-1 12 0,7 0-13 0,-3 7 5 16,-1-1-22-16,0 4-4 0,4 0-1 0,-3 2 0 15,3 4-23-15,0 3-5 0,0-3-1 16,0 7 0-16,3-4 52 0,4 3 12 0,-3-3 0 0,-1 3 0 16,-3-3 0-16,7-3 0 0,-4 0 0 0,4-3 0 15,0 0 0-15,0-3 0 0,0-1 0 0,4 1 0 16,-1-4-54-16,1-2-8 0,0 6-2 0,-1-10 0 15,4 0 52-15,-3 0 12 0,3-3 0 0,0-3 0 16,0 0 0-16,3 0 0 0,-3-3 0 0,4-3 0 16,0 0-54-16,3 0-8 0,-4-10-2 0,4 3 0 15,1 1 64-15,-1-4 0 0,0 4 0 0,0-10 13 16,0 6-13-16,0-9 0 0,-3 3 0 0,3-3 0 16,-4 3 0-16,1-3-8 0,0 0-1 0,-4 3 0 15,0 0 9-15,0-3 0 0,-4 6 0 0,1-3 0 16,-4 3 49-16,0 0 12 0,0 4 3 0,-4-1 0 15,4 3-13-15,-3 4-3 0,-1 0 0 0,1 2 0 16,-1 1 24-16,-3 3 5 0,0 0 1 0,0 0 0 16,-4 3-42-16,4 0-9 0,-3 0-2 0,-1 0 0 0,1 3-25 15,-5 0-20-15,5 3 3 0,-1 4 1 16,1-1-17-16,-4 7-3 0,3-1-1 0,0 4 0 16,4 3-15-16,0 0-2 0,0 3-1 0,4 3 0 15,-1-3 19-15,1 4 4 0,3-1 1 0,0-3 0 0,0 0 15 0,3-3 4 0,4-3 0 0,-3-3 0 16,3-1 12-1,0-2 0-15,0-4 0 0,4 1 0 0,-1-4 0 0,1 6 0 0,-1-5 0 0,4-4 0 16,-3-3-12-16,3 0 0 0,0 0 0 0,0 0 0 16,0-10 12-16,4 10 16 0,-4-6-3 0,0 0-1 15,-3 0-12-15,-1-7 0 0,1 7 0 0,-4-4 0 16,0 1 0-16,0 3 0 0,0-4-9 0,0 1 9 16,-3-1 38-16,-1-2 14 0,1-1 2 0,-1 4 1 15,1-4-8-15,-4 4-2 0,0-4 0 0,-4 4 0 16,4 3-11-16,-3-4-2 0,3 4-1 0,0 6 0 15,0 0-23-15,0 0-8 0,-4-3 0 0,4 3 0 16,0 0 40-16,0 0 1 0,-10 0 1 0,6 3 0 16,-3 0-54-16,0 4-10 0,4-1-2 0,-4 0-1 15,3 3-18-15,0 1-3 0,1-1-1 0,-1 1 0 16,4-1 17-16,0-3 3 0,0 1 1 0,4-1 0 16,-1-3 16-16,-3-3 10 0,4 3-12 0,-4-3 12 15,4 3-16-15,-4-3 3 0,3 3 1 0,-3-3 0 16,4 0 1-16,-4 0 1 0,7-3 0 0,-4 0 0 15,1 0 10-15,-1-3 0 0,1 3 0 0,-1-4 0 16,1 1 31-16,-1-3 1 0,-3 2 1 0,4 1 0 16,-4-3 4-16,0 2 1 0,0 1 0 0,0 6 0 15,0-6-22-15,0 6-4 0,0 0 0 0,0 0-1 16,-4-6 42-16,4 6 9 0,0 0 2 0,0 0 0 0,0 0-64 0,0 0-23 16,0 0 1-16,-3-3 0 15,3 3-5-15,0 0-1 0,0 0 0 0,0 0 0 0,-7-4 4 0,7 4 1 16,0 0 0-16,0 0 0 15,0 0-7-15,0 0-2 0,0 0 0 0,0 0 0 16,0 0 13-16,0 0 3 0,0 0 0 0,-7-3 0 0,7 3 0 0,-4-6 1 0,4 6 0 0,0-9 0 16,0-1 15-16,-3 1-9 0,3-4 9 0,0 1-8 15,0-1 8-15,-4 1 0 0,4-4 0 0,-3 3 0 16,-1 1 12-16,1-1-1 0,-5 1-1 0,5-1 0 16,-4 1 10-16,0-1 3 0,0 1 0 0,-4-1 0 15,4 4 13-15,-3 2 4 0,-1-2 0 0,0 3 0 16,1-1-23-16,-1 1-4 0,-3-3-1 0,4 2 0 15,-1 4-12-15,-3 0 0 0,3 0 0 0,1 0 0 16,-1 0-10-16,1 3-2 0,-1 0 0 0,0 0 0 16,1 3 12-16,-1 0 0 0,4 0 0 0,-3 3 0 15,-1 1-35-15,4 2-11 0,-4 4-2 0,1-1-1 16,3 1 22-16,-7 2 5 0,7 1 1 0,-4 0 0 16,4 3 21-16,0-1 0 0,0 7 10 0,3-3-10 15,-3 0-44-15,4 3-16 0,-1 1-4 0,4-1 0 16,-3-3 52-16,3-4 12 0,0 4 0 0,0-6 0 15,3 0 0-15,-3-4 0 0,4-2 0 0,-1-1 0 16,1 0 0-16,3-5 0 0,0 2 0 0,0-3 0 16,0 0 0-16,4-3 0 0,-1 0 0 0,4-3 0 15,-3 0 0-15,-1 0 0 0,4-7 0 0,1 1 0 16,-1 3-8-16,0-7 8 0,0 4-13 0,-3-4 5 16,3-3 8-16,0 4-13 0,-4-4 5 0,1 4 8 15,0-4-44-15,-1 4-2 0,1-1 0 0</inkml:trace>
  <inkml:trace contextRef="#ctx0" brushRef="#br0" timeOffset="-199357.73">21163 14636 1074 0,'0'0'30'0,"0"0"8"15,0 0-30-15,0 0-8 0,0 0 0 0,0 0 0 16,0 0 52-16,0 0 10 0,0 0 2 0,0 0 0 15,0 0-52-15,0 0-12 0,0 0 0 0,0 0 0 16,0 0 54-16,0 0 8 0,0 0 2 0,0 0 0 16,0 0-52-16,0 0-12 0,0 0 0 0,0 0 0 15,0 0 0-15,0 0 0 0,0 0 0 0,0 0 0 16,0 0 54-16,-3-6 8 0,3 6 2 0,-7-9 0 16,3 2-52-16,-3-2-12 0,7-4 0 0,-7 1 0 15,-4-1 46-15,11 1 6 0,-10-1 2 0,3-3 0 0,-4-2-35 0,-3-1-7 16,3 3-2-16,-6-6 0 15,3 3-10-15,-4-3 0 0,7 0 0 0,-6 1 0 0,3-1 0 0,-4 3 0 0,0-3 0 0,-6 3 0 16,10 0 0-16,-4 7 0 0,0-4 0 16,4 7 0-16,-3-4 53 0,2 4 9 0,5 2 2 0,-4-2 0 31,3 3-103-31,4 3-20 0,-3-1-4 0,-1 1-1 0,4 3 52 0,3-3 12 0,-3 3 0 0,7 0 0 16,0 0 0-16,-7 3 0 0,7-3 0 0,-3 3 0 15,3-3-23-15,-7 4-1 0,7-4-1 0,-4 3 0 16,4 3-114-16,-3 3-22 0,3 1-5 0</inkml:trace>
  <inkml:trace contextRef="#ctx0" brushRef="#br0" timeOffset="-198828.39">21265 14614 1234 0,'0'0'25'0,"0"0"7"0,0 0-32 16,0 0 0-16,-3-6 0 0,-1 3 0 0,1-3 80 0,3 6 8 0,0-7 3 0,-4-2 0 15,-3 3-22-15,7-4-4 0,-3 1-1 0,-1-1 0 16,-3-2 0-16,4-1 0 0,3 1 0 0,-4-1 0 15,1-6-51-15,-1 4-13 0,1-4 0 0,-1-3 0 16,4 3 0-16,0 0 0 0,0-3 0 0,4 4 0 16,-1-1 54-16,-3 0 8 0,7 3 2 0,-3-3 0 15,3 4-64-15,0-4-16 0,-4 0-2 0,8 0 0 16,-4 1 18-16,3-1 0 0,5 0 0 0,-8 3 0 16,3 1-15-16,1-4 4 0,-4 3 1 0,3 4 0 15,-2 2-3-15,-1 1-1 0,0-1 0 0,0 1 0 16,0 3-6-16,0 2 0 0,-7 4-1 0,3-6 0 15,-3 6 13-15,4-3 8 0,-4 3-10 0,7-3 10 16,-7 3-40-16,7 0-3 0,-7 0 0 0,4 0 0 16,3 3-101-16,0 0-21 0,0 3-4 0</inkml:trace>
  <inkml:trace contextRef="#ctx0" brushRef="#br0" timeOffset="-198478.36">21459 14517 1364 0,'0'0'28'0,"0"0"7"15,0 0-35-15,0 0 0 0,0 0 0 0,0 0 0 0,0 0 80 0,0 0 8 0,0 0 3 0,0-6 0 16,-3-4-36-16,3 4-7 0,0-3-2 0,3-1 0 15,-3 1-15-15,4-1-3 0,0 1-1 0,-1-3 0 16,1-1-11-16,-1 0-3 0,4-2 0 0,0-4 0 16,0 0-4-16,0 0-1 0,4 1 0 0,-1-1 0 15,1 0-8-15,0 3 0 0,-1 1 0 0,1-4 0 16,-1 3 0-16,1 0 0 0,0-2 0 0,-1 2 0 16,1 3 0-16,-1 1 0 0,1-1 0 0,0 4 0 15,-4-4-49-15,0 7-12 0,3-3-3 0,1-1 0 16,-4 7 0-16,0 0 0 0,0 0 0 0,-4 3 0 15,8-3-51-15,-4 3-10 0,0 3-3 0</inkml:trace>
  <inkml:trace contextRef="#ctx0" brushRef="#br0" timeOffset="-198141.83">21611 14508 1478 0,'0'-4'31'0,"0"4"6"0,0 0-29 0,0 0-8 0,0 0 0 0,0 0 0 16,0 0 60-16,0 0 12 0,0 0 1 0,0 0 1 16,0 0-46-16,0 0-8 0,0 0-3 0,0-3 0 15,0 0 37-15,4 0 7 0,-1-3 2 0,-3 0 0 16,7 2-12-16,0-2-3 0,0-3 0 0,0 2 0 15,4-2-24 1,0 0-6-16,3-1-1 0,0 1 0 0,0-4-5 0,0 4 0 0,0-4-1 0,-3 1 0 16,3 2-11-16,-4 1 0 0,1-4 9 0,3 4-9 15,-3 3 0-15,-1-4 0 0,-3 4 0 0,4 0 0 16,-4 0-29-16,0-1-1 0,0 4 0 0,0-3 0 16,-7 6-29-16,4-3-5 0,-4 3-2 0,0 0 0 15,0 0-33-15,0 0-6 0,0 0-2 0</inkml:trace>
  <inkml:trace contextRef="#ctx0" brushRef="#br0" timeOffset="-197644.11">21188 14649 1321 0,'0'0'58'0,"-4"-7"13"16,-3 4-57-16,4-3-14 0,-4 0 0 0,0 0 0 16,0-1 93-16,3-2 16 0,-3-1 3 0,0-2 1 15,-4-1-90-15,-3-2-23 0,0-1 0 0,-4 0 0 16,-3-3 0-16,0 4 0 0,0-4 0 0,-4 3 0 15,-3-2 56-15,3-1 6 0,-10 0 2 0,10 3 0 16,-3 1-1-16,0 2 0 0,0 0 0 0,-1 1 0 16,1 3 1-16,0-1 1 0,0 1 0 0,0-1 0 15,-1 4-52-15,5 0-13 0,-5-4 0 0,5 7 0 16,3-3 0-16,-1 3 0 0,5 3 0 0,-1-3 0 16,4 0-48-16,0 3-13 0,3 0-3 0,4 0 0 15,-3 0 0-15,6 3 0 0,1 0 0 0</inkml:trace>
  <inkml:trace contextRef="#ctx0" brushRef="#br0" timeOffset="-197294.42">20937 14501 1337 0,'-17'-22'56'0,"6"0"-44"16,-6 1 85-16,2-5 18 0,-2-2 3 0,-1-3 1 15,-3 3-88-15,3-1-18 0,-3 1-3 0,0-3-1 16,-4-1 44-16,4 1 9 0,-4 0 2 0,-3-4 0 16,0 4 0-16,0 0 0 0,0 2 0 0,-4-5 0 15,4 9-35-15,-4 0-6 0,4 0-2 0,-1 6 0 16,5 0-33-16,-1 6-8 0,4 1 0 0,0 3-1 15,-1-1 68-15,5 4 13 0,3 3 4 0,0 3 0 16,3-7-103-16,0 7-20 0,1 0-4 0,3 0-1 16,0 7 52-16,7-7 12 0,0 0 0 0,-4 3 0 15,1 6-156-15,3 7-29 0,3 0-6 0,1 2-1 16,-1 1 103-16,4 6 20 0</inkml:trace>
  <inkml:trace contextRef="#ctx0" brushRef="#br0" timeOffset="-197010.78">21135 14232 1792 0,'0'0'51'0,"-4"-10"10"0,-3-2-49 0,7-4-12 0,-7-3 0 0,0-3 0 16,-3-3 54-16,-1-3 8 0,-3-3 2 0,-4-7 0 15,1 0 0-15,-1 1 0 0,0-4 0 0,-3 3 0 16,4-2-52-16,-5 2-12 0,-2 4 0 0,6-1 0 16,-7 4 39-16,8 6 5 0,-1-4 0 0,-3 7 1 15,0 0-21-15,7 4-4 0,-4-1 0 0,4 3-1 16,0 4-35-16,0 5-8 0,7 1 0 16,-4 0-1-16,4 3-17 0,3 3-3 0,4 0-1 15,-3 3 0-15,-1 3-111 0,4 7-23 0,4-1-4 0</inkml:trace>
  <inkml:trace contextRef="#ctx0" brushRef="#br0" timeOffset="-196727.33">21191 14357 1580 0,'0'-28'67'15,"0"-3"-54"1,0-1 92-16,0-2 19 0,0-4 3 0,-7 0 1 16,7-2-52-16,-3-1-9 0,-1-3-3 0,1-3 0 0,-4 6-51 0,3 0-13 0,-3 4 0 15,0-1 0-15,0 4 54 16,0 2 8-16,3 1 2 0,-3 0 0 0,0 9-52 0,0 0-12 0,4 3 0 0,-4 3 0 16,0 4 0-16,3-1 0 0,-3 4 0 15,3 3 0-15,1-1 0 0,3 7 0 0,0 0 0 0,0 0 0 31,0 0-48-31,0 0-13 0,0 0-3 0,0 7 0 0,0 5-109 0,7 10-23 16,0 0-4-16</inkml:trace>
  <inkml:trace contextRef="#ctx0" brushRef="#br0" timeOffset="-196505.91">21502 14147 1728 0,'10'-28'76'0,"4"-4"16"16,-3-2-73-16,0-4-19 0,-1 1 0 0,4-7 0 16,-3 6 106-16,0-3 18 0,3 1 3 0,-4-4 1 15,1 6-103-15,-4 1-25 0,3-1 0 0,-2 3 0 16,-1 7 32-16,0 3 0 0,0 3 1 0,-4 3 0 16,1 1-24-16,-1 5-9 0,1 4 0 0,-4-1 9 15,0 4-39-15,0 0-8 0,0 6-2 0,0 0 0 16,0 0-199-16,0 0-40 0</inkml:trace>
  <inkml:trace contextRef="#ctx0" brushRef="#br0" timeOffset="-196307.98">21780 14044 1102 0,'18'-19'46'0,"0"0"-37"15,3-6 151-15,-3 3 29 0,3-3 7 0,3 3 0 16,-6-3-48-16,0 6-11 0,-1-3-1 0,-3 0-1 15,4 3-79-15,-4 0-16 0,0 1-4 0,0-1 0 16,1 3-36-16,-5 0 0 0,1 4 0 0,-1-1 0 16,1 7-148-16,-1 3-33 0,-2 0-7 0,-1 3-2 15,0 3 43-15,0 6 9 0,0 4 2 0</inkml:trace>
  <inkml:trace contextRef="#ctx0" brushRef="#br0" timeOffset="-196156.97">22063 14103 1267 0,'0'0'56'0,"7"-6"12"16,-4 3-55-16,4-10-13 0,4 4 0 0,-4 3 0 15,4-10 105-15,-1 3 19 0,1 1 3 0,-1-1 1 16,4-2-52-16,-3-1-9 0,3-3-3 0,-3 3 0 16,3 4-64-16,-4-1 0 0,5 4-16 0</inkml:trace>
  <inkml:trace contextRef="#ctx0" brushRef="#br0" timeOffset="-195990.33">22211 14188 1758 0,'21'-6'50'0,"-3"-4"10"0,-1 4-48 16,1-4-12-16,0 4 0 0,-4-3 0 15,7-1-42-15,-3 1-11 0,-1-4-3 0</inkml:trace>
  <inkml:trace contextRef="#ctx0" brushRef="#br0" timeOffset="-194860.72">21526 14392 1268 0,'15'-7'26'0,"-8"4"7"16,3-3-33-16,1 0 0 0,3-4 0 0,0 1 0 15,4-4 72-15,3 1 7 0,0-4 1 0,4 0 1 16,-1 1-35-16,-2-1-7 0,2-3-2 0,1 0 0 15,0 1-7-15,-4-4-2 0,4 0 0 0,-1 0 0 16,-3 3-28-16,1 0-10 0,2 0 0 0,-3 4 0 16,1-4 10-16,-1 0 14 0,-4 3-3 0,1 4-1 15,-4-4-10-15,0 4-14 0,0-1 3 0,0 1 1 16,-3 2-35-16,0-2-7 0,-4 5-2 0</inkml:trace>
  <inkml:trace contextRef="#ctx0" brushRef="#br0" timeOffset="-194771.35">21964 14169 862 0,'11'-3'24'0,"-1"-3"6"0,1-1-30 16,3-2 0-16,0 3 0 0,0-4 0 0,4 1 0 0,-1-7 0 0,-3 7-11 0,1-10 11 16,-1 10 0-16,0-7 0 0,-4 3 0 0</inkml:trace>
  <inkml:trace contextRef="#ctx0" brushRef="#br0" timeOffset="-191611.85">5320 9381 809 0,'0'0'34'16,"0"0"-34"-1,-4-3 67-15,4 3 6 0,0 0 2 0,0 0 0 16,0 0-19-16,-3-6-4 0,3 6-1 0,0 0 0 15,0 0-19-15,0 0-4 0,0 0-1 0,0 0 0 16,0 0-15-16,0 0-4 0,0 0 0 0,0 0 0 16,-4 6-18-16,1 0-4 0,3 0-1 0,0 4 0 15,-7-1 7-15,7 4 8 0,0-1-13 0,0 7 5 16,0 0 8-16,0 3 0 0,7 0 0 0,-7 6 0 16,0 3 0-16,0 1 0 0,0 5 0 0,0-2 0 15,3-4 0-15,-3 4 0 0,4-4 0 0,-4 0 0 16,-7 4 0-16,7-4 0 0,0 1 0 0,0 2 0 0,-7-6 0 15,7 4 0-15,0-4-9 0,-4 0 9 16,4 0 0-16,-7-2 0 0,4-1 0 0,-1-3 0 0,1-1 0 0,-1-5 0 0,0 0 0 0,4-4 0 16,-7-2 13-16,7-1-2 15,-3-3-1-15,3 1 0 0,0-1 12 16,0-3 2-16,0 3 1 0,0-6 0 0,0 0 1 0,0 0 0 0,0 0 0 0,0 0 0 16,0 0-18-16,0 0-8 0,0 0 0 0,0 0 8 15,0 0-8-15,0 0 0 0,0 0 0 0,0 0 0 16,0 0 0-16,0 0 0 0,0 0 0 0,0 0 0 15,0 0 0-15,3 0 0 0,-3 0 0 0,7 0 0 16,1 4 23-16,-5-4 2 0,4 0 1 0,0 0 0 16,-3 3-42-16,3-3-8 0,-4 3-1 0,1-3-1 15,3 0 38-15,0 0 7 0,0 3 1 0,0-3 1 16,0 0-33-16,4 0-8 0,-4 0 0 0,3 0-1 16,4 0 21-16,-3 0 0 0,3 0 0 0,-3 0 0 15,3 0 8-15,3 3 5 0,1-3 2 0,0 0 0 16,-1 3-15-16,5 0 0 0,-1 1 0 0,0-1 0 15,4 0 0-15,-1 0 0 0,1 3 0 0,0-3 0 16,-4 4 0-16,4-1 0 0,-4 0 0 0,3-3 0 16,-2 4-9-16,-1-4-5 0,3 0-1 0,1 3 0 15,0-3 26-15,0 0 5 0,6 0 0 0,1 1 1 16,-4-1-17-16,7 0 0 0,-3 0 0 0,-4 0 0 16,4 0-10-16,0 0-6 0,-11 1 0 0,11-1-1 15,-4 0 17-15,-3 0 0 0,-1 0 0 0,5 0 0 16,-5 0 0-16,8 1 0 0,-4-1 0 0,4 0 0 15,-4 0 0-15,-3 0 0 0,7 0 0 0,0-3 0 16,-4 0 12-16,-4 0 7 0,1-3 1 0,0 0 0 0,-4 0-32 16,4 0-7-16,-1 0-1 0,5-4 0 0,-5 4 34 0,1 0 6 0,0-3 2 0,6-1 0 15,-9 7-35 1,6-3-7-16,0 3-2 0,0-3 0 0,-3-3 22 0,-4 6 0 0,0-3 0 0,1-4 0 16,-5 7 0-16,4 0 0 0,-3-6 0 0,0 6 0 15,-1-6 0-15,4 6 0 0,-3-6 0 0,3 6 0 16,0-7 0-16,-3 7 0 0,7-3 0 0,-4-3 0 15,0 0 0-15,0 6 0 0,4-7 0 0,-4 1 0 16,4 6 13-16,-4-3 7 0,0-3 2 0,0 6 0 16,-3-6-35-16,3-1-7 0,-3 7-2 0,-1-6 0 15,1 0 22-15,3 3 0 0,-3-4 0 0,3 1 0 16,-3 3 0-16,3-3 0 0,-4 2 0 0,8 1 0 16,-4 3 0-16,0-6 0 0,1 6 0 0,-1-3 0 15,0 0 0-15,-3 0 0 0,3 3 0 0,3-3 0 16,-6-4 0-16,0 4 0 0,-1 0 0 0,1-3 0 15,-4 3 0-15,0-1 0 0,0-2 0 0,0 3 0 16,1 0 0-16,-5-3 0 0,4 2 0 0,-3 1 0 16,-1 0 25-16,5 0 10 0,-8 0 1 0,3 0 1 15,-3 3-37-15,0-3 0 0,4 3 0 0,-4 0 0 16,0 0 0-16,0 0 0 0,-3 0 0 0,3 0 0 16,0 0 0-16,-7 0 0 0,0 0 0 0,3-3 0 15,-3 3 0-15,0 0 8 0,7 0-8 0,-7 0 11 16,0 0-3-16,0 0-8 0,0 0 12 0,0 0-4 15,0 0 13-15,0 0 3 0,0 0 0 0,0 0 0 16,0-4 10-16,0 4 2 0,4-6 1 0,-4 0 0 16,0-4-17-16,-4 1-4 0,4 3-1 0,-3-7 0 0,-1 4-15 0,1-4 0 0,3-2 8 0,-4-1-8 15,1-3 0-15,-1 0 0 0,1-3 0 0,-1 0 0 16,0-3 0-16,1 0 11 0,3 0-11 16,-4 0 10-1,4 0-10-15,0-3 0 0,0 3 0 0,0 0 0 0,0 3 0 0,4-3 0 0,-4 6 0 0,3-3-11 16,1 3 11-16,-4 3 0 0,4 1 0 0,-4-1 0 15,0 3 0-15,0 1 9 0,0-1-1 0,0 1-8 16,0 2 0-16,0 4 0 0,-4-3 0 0,4-1-9 16,0 4 19-16,0 6 4 0,-4 0 1 0,4 0 0 15,0-6-15-15,0 6 0 0,0 0 0 0,0 0 0 16,-3-7-16-16,3 7 0 0,-7 0 0 0,0-6 0 16,7 6 2-16,-7 0 1 0,3 0 0 0,-6 6 0 15,3-6 23-15,0 0 5 0,0 0 1 0,-1 7 0 16,-2-7-27-16,3 6-5 0,-4 0 0 0,-3-6-1 15,4 3 17-15,-1 1 0 0,-3 2 0 0,-4-3 0 16,1 3 0-16,-8 1 0 0,0-7 10 0,-3 9-2 16,0-9-8-16,-4 6 0 0,0-6 0 0,-3 0 0 15,3 6 12-15,4-6-1 0,-4 0-1 0,0-6 0 16,1 6-10-16,-5-6 0 0,5 6 0 0,-8-9 8 16,0 9-8-16,-3-4 12 0,-1-2-12 0,1 3 12 15,0-3-12-15,-1 3-11 0,8-1 3 0,-11 1 0 16,4 0 23-16,-4 0 5 0,0 0 0 0,4 0 1 15,-4-4-2-15,4 1-1 0,-1 3 0 0,5-3 0 0,-1 0-8 16,3 2-2-16,1 1 0 0,3 0 0 0,-3-3 8 16,0 3 0-16,-4-4 1 0,4 4 0 0,0-3-17 0,-1 3-16 0,5-3 4 15,-5 3 0-15,4-4 12 0,1 4 16 0,2 0-3 0,-6 0-1 16,7 0-12-16,-4 0-12 0,-3-4 3 0,0 4 0 16,3-3 9-1,0 3 12-15,0-4-2 0,1 4-1 0,-1 0-9 16,4 0 0-16,0 0 0 0,3 3 0 0,0 0 0 0,0 0 0 0,4 0-8 15,0 3 8-15,3-3-8 0,-6 3 8 0,3 0-10 0,-1 0 10 16,1 1-8-16,4-1 8 0,-1-3 0 0,4 3-9 16,0-3 17-16,3 3 3 0,-3-3 1 0,3 0 0 15,1 3-25-15,-1-3-5 0,4 3-1 0,0-3 0 16,0 3 3-16,4-3 1 0,-4 4 0 0,3-4 0 16,4 0-9-16,0 0-3 0,0 0 0 15,0 0 0-15,0 0-5 0,0 0 0 0,0 0-1 0,0 0 0 16,0 0-16-16,0 0-3 0,0 0-1 0,0 0 0 15,0 0-96-15,0 0-19 0</inkml:trace>
  <inkml:trace contextRef="#ctx0" brushRef="#br0" timeOffset="-180156.37">13533 12755 1831 0,'-18'-3'38'0,"14"0"9"16,-3-4-38-16,0 1-9 0,7 0 0 0,-3-4 0 0,-1 1 31 0,4 3 4 0,0-4 1 0,0 4 0 16,0-3-8-16,4-1-2 0,-4 1 0 0,0 3 0 15,3-4 15-15,-3 4 3 0,7 0 1 0,-3-1 0 16,-1-2-21-16,1 3-4 0,-4 6 0 0,3-7-1 15,-3 1-11-15,0 6-8 0,4-3 9 0,-4 3-9 16,0 0 0-16,7-6 0 0,-7 6 0 0,0 0 0 31,4-3-19-31,-4 3-6 0,7 0-2 0,0 0 0 0,0 3-1 0,3 0 0 0,1 3 0 16,-4 0 0-16,7 1 11 0,-3 5 1 0,3 1 1 0,-4 2 0 16,1 1-89-16,3 3-17 0</inkml:trace>
  <inkml:trace contextRef="#ctx0" brushRef="#br0" timeOffset="-163824.78">27767 2182 1616 0,'0'0'46'0,"0"0"10"16,-3-3-45-16,3 3-11 0,0 0 0 0,-7-3 0 15,7 3 54-15,0 0 9 0,-7 0 1 0,7 0 1 16,0 0-39-16,0 0-8 0,0 0-2 0,0 0 0 16,0 0-16-16,0 0 0 0,0 0 0 0,0 3 0 15,0 6 0-15,3 1-20 0,1 5 2 0,3 1 1 16,3 6 17-16,-3 3 0 0,4 3-8 0,3 10 8 15,-3-4-18-15,3 1 0 0,3-1 0 0,-3 4 0 16,1-4 30-16,-5 1 7 0,4-4 1 0,-3 4 0 16,-1-7-120-16,1 0-24 0</inkml:trace>
  <inkml:trace contextRef="#ctx0" brushRef="#br0" timeOffset="-163272.87">27580 2238 1751 0,'-7'-25'36'0,"0"16"9"0,7-1-36 0,-3 1-9 0,-1 0 0 0,0-4 0 16,1 1 39-16,3 2 5 0,0-2 2 0,0 5 0 15,3-15 8-15,1 10 2 0,0 2 0 0,-1-8 0 16,4 2-33-16,0 0-7 0,4 1 0 0,-1-4-1 15,1 6-15-15,3-9 11 0,4 3-11 0,-4 7 10 16,3-10-10-16,-2 6 0 0,-1 7 0 0,3-7 8 16,1 4-8-16,-4 2 12 0,4 1-12 0,-1 3 12 15,1-1-12-15,0 1 0 0,-1 6 0 0,4 0-11 16,1 3 11-16,-1 7-12 0,0-7 12 0,4 6-12 16,-8 4-4-16,4 2-2 0,-3 4 0 0,0 0 0 15,-4 6-3-15,0-6-1 0,0 12 0 0,-3-9 0 16,-4 6 11-16,0 1 3 0,-4-1 0 0,-3-9 0 15,-3 6 8-15,-1-3 0 0,1 0 0 0,-4-4-8 16,0 8 8-16,-4-8 0 0,4 4 0 0,-14 3 0 16,10-6 0-16,-6 3 9 0,-1-6-9 0,4-7 10 0,3 1-2 15,-3 2-8-15,0-6 12 0,3 1-4 0,4-1-8 0,-3-3 0 16,6 0 0-16,-6-3 0 0,6 0 53 0,-3 0 9 16,7 0 2-16,0 0 0 0,0 0-16 0,0 0-2 0,0 0-1 0,0 0 0 15,0 0-35-15,0 0-10 0,0 0 0 0,0 0 0 31,0 0-32-31,7-6-12 0,0 0-1 0,0 6-1 0,7 0 46 0,0-3 8 0,1 3 3 0,2 3 0 16,-6-3-11-16,6 3-16 0,-2 0 4 0,2 0 1 16,-3 0 11-16,0 4 0 0,0-4 0 0,1 0 0 15,2 3-53-15,-3-3-9 0,0-3-2 16,1 3 0-16,2-3 0 0,-3 0 0 0,0 0 0 0,1 0 0 16,2 0-102-16,-6-3-21 0,21 3-4 15,-15-9-1-15</inkml:trace>
  <inkml:trace contextRef="#ctx0" brushRef="#br0" timeOffset="-162642.1">28349 2376 1074 0,'0'0'30'0,"0"0"8"0,0 0-30 0,0 0-8 16,0 0 0-16,0 0 0 0,0 0 52 0,0 0 10 16,4-3 2-16,-1-3 0 0,4-7 36 0,-3 7 7 15,6-3 1-15,-2-1 1 0,2 1-29 0,1-7-5 16,-1 7-2-16,1-4 0 0,-4 4-35 0,7-7-7 15,-7 0-2-15,4 4 0 0,-4-7-6 0,3 3-2 16,-3-2 0-16,-3-4 0 0,-1 9-9 0,1-6-3 16,-1 4 0-16,-3-1 0 0,0 0 16 0,-3-2 3 15,-1 5 1-15,1 4 0 0,-4 2 0 0,3-5 0 16,-6 2 0-16,3 7 0 0,0-3-3 0,0 6-1 16,-4-3 0-16,4 6 0 0,-4 0-36 0,1 3-7 0,-1 4-2 0,4-1 0 15,-3 1 3-15,2 5 0 0,1 7 0 16,0-9 0-16,4 6 4 0,-1 2 1 0,1-2 0 0,3 0 0 15,0 0-7-15,3-3-1 0,1 6 0 0,-1-10 0 16,8 4-4-16,-4-4 0 16,0 1-1-16,4-4 0 0,3 1 1 0,0-4 0 15,0-3 0-15,0 0 0 0,0 0 8 0,0-6 1 0,4 0 1 0,-4-3 0 16,0-4 25-16,4 1 5 0,-1-4 0 0,1-5 1 16,0-1-6-16,-1-6-2 0,1 0 0 0,0-10 0 15,-1 7 3-15,-3-3 1 0,-3 2 0 0,0 1 0 16,-1-3 23-16,-6 6 5 0,3 3 1 0,-7 3 0 15,0-3 26-15,0 6 4 0,-4 7 2 0,1-4 0 0,-1 4-40 16,-3 6-8-16,4-3-2 0,-8 6 0 0,4 0-24 0,0 3 0 16,-4 0 0-16,8 0 0 0,-4 3 0 0,3 1-20 15,-3 5 3-15,4-6 1 0,3 4-3 0,0-1 0 16,0 7 0-16,3-7 0 16,1 4-9-16,3 2-1 0,0 1-1 0,3-3 0 0,1-1 15 0,3 1 3 15,0-1 1-15,0-5 0 0,0 5 3 0,0-2 0 16,1-1 0-16,-1 3 0 0,3-5 8 0,1-1-12 15,0 3 12-15,-1-2-12 0,1 2 12 0,0 4 0 16,-4-10 0-16,0 3 0 0,0 0 0 0,-4 1 0 16,-3-4 0-16,1 0 0 0,-5 3-8 0,1-3-7 15,-4-3-1-15,0 0 0 0,0 10 3 0,-4-7 0 16,-3 3 0-16,-4-3 0 16,1 3-40-16,-4 1-8 0,-4-4-2 0,0 3 0 15,1-3-177-15,-4 4-35 0,7-4-7 0,-4 0-2 0</inkml:trace>
  <inkml:trace contextRef="#ctx0" brushRef="#br0" timeOffset="-162324.39">28967 1919 1220 0,'7'-7'27'0,"-4"-2"5"0,4 3 2 0,-3-4 0 0,3 7-34 0,-4-3 0 0,-3-4 0 0,0 10 0 15,0 0 148-15,4-6 24 0,-4 6 4 0,0 0 0 0,0 0-54 16,0 0-11-16,0 0-3 0,0 0 0 15,0 0-77-15,-7 6-16 0,0 7-3 0,3-7-1 16,-3 7-41-16,4 6-8 0,-1-1-2 0,4 1 0 0,0 3 31 0,4-9 9 16,-1 2 0-16,1 4 0 15,3-9-12-15,3-1 12 0,1-3-12 0,0 1 12 16,-1-4-16-16,1 0 3 0,3-6 1 0,-4 0 0 0,1-4 12 0,3 1 13 16,-3-3-2-16,-4-1-1 0,3-6 26 0,-3 7 4 15,-3-3 2-15,-4 2 0 0,0-2-22 0,-4-4-5 16,1 6-1-16,-4 1 0 0,-4 3-4 0,4-7-1 15,-3 4 0-15,-5 3 0 0,5-1-25 0,-1 4-6 16,-3 0-1-16,4 0 0 16,-1 0-26-16,4 3-6 0,-4 0-1 0,4 0-579 15,0 3-116-15</inkml:trace>
  <inkml:trace contextRef="#ctx0" brushRef="#br0" timeOffset="-161707.89">29125 1787 1681 0,'0'0'36'0,"0"0"8"0,0 0 2 0,0 0 2 0,0 0-38 0,0 0-10 0,0 0 0 0,0 0 0 15,-3 0 85-15,3 0 15 0,0 0 4 0,0 0 0 16,0 0-39-16,0 0-7 0,0 0-2 0,0 0 0 16,0 0-44-16,0 0-12 0,0 0 0 0,0 0 0 15,0 0-26-15,3 0-7 0,4 3-2 0,-3 3 0 16,3 1 21-16,0-1 4 0,4 3 1 0,-4 1 0 15,0-4 9-15,3-3 0 0,4 3 0 0,-3-3 0 16,0 1 0-16,-1-4 0 0,4 0 8 0,0-4-8 16,1 1 13-16,-1-3-1 0,3 3-1 0,-3-10 0 0,0 4-11 0,1 0 0 15,-1-4 0-15,-4 7 0 0,1-7 14 0,-4 4 10 16,-4-1 3-16,1 1 0 0,0 3-11 0,-1 3-3 16,-3-7 0-16,0 7 0 0,0 3-13 0,0 0 0 15,0 0 8-15,0 0-8 16,0 0-31-16,0 0-9 0,0 0-1 0,0 0-1 15,0 0 17-15,0 0 3 0,0 0 1 0,0 0 0 0,7 9 21 0,-7-9-9 16,11 4 9-16,-11-4 0 0,0 0 0 0,10 3 0 16,1-3 0-16,-4-7 0 0,3-2 0 0,1-4 19 15,-4 1-3-15,4-4 0 0,-1-9-8 0,-3 3-8 16,4-3 12-16,-4 3-12 0,0-9 18 0,-3 12-3 16,-1-3-1-16,1 0 0 0,-1 0 31 0,-3 6 7 15,0 4 0-15,-3-7 1 0,-1 10 8 0,1-1 2 0,-1 4 0 0,4 3 0 16,-3 3-43-16,3-3-8 0,-4 3-1 15,4 3-1 1,0-3-35-16,-4 0-7 0,4 0-2 0,4 9 0 16,-4 1-5-16,4 2-1 0,-1 4 0 0,4-7 0 0,0 4 32 0,-3-1 8 0,6 4 0 0,-3-6 0 15,0-1-16-15,0 0 0 0,4-2 1 0,0 2 0 16,-11-9 6-16,10 6 1 0,-10-6 0 0,11 0 0 16,3 3 0-16,-4-3 0 0,-10 0 0 0,11 0 0 15,0 0-24-15,-1 0-4 0,-10 0 0 0,11 0-1 16,-11 0-10-16,0 0-1 0,0 0-1 0,10 10 0 15,-3-1-46-15,0 1-9 0,-3 5-1 0,3-5-1 16,-3 2 2 0,-1 7 0-16,1-10 0 0,3 4-488 0</inkml:trace>
  <inkml:trace contextRef="#ctx0" brushRef="#br0" timeOffset="-161356.47">29880 1683 1350 0,'7'-12'29'0,"4"-1"7"0,3 1 0 0,-3-1 3 0,3-6-31 0,-4 1-8 16,4 5 0-16,-3-9 0 0,0 3 107 0,-4 0 20 15,0 1 4-15,-4 5 1 0,1-9-36 0,-1 6-6 16,-3 4-2-16,-3-4 0 0,3 1 7 0,-4 5 1 15,1 4 0-15,3 0 0 0,0 6-60 0,0 0-11 16,0 0-2-16,0 0-1 0,0 0-22 0,0 0-12 16,0 0 2-16,-4 6 0 15,1 0-34-15,3 4-8 0,0 5 0 0,3 1-1 0,1 0 30 0,-1 2 7 0,1-2 0 16,-1-3 1 0,4 2-21-16,0-2-5 0,0-4-1 0,1-6 0 15,-1 1 3-15,3-1 1 0,-3-3 0 0,4-3 0 0,-1-4 38 0,4 1 0 16,1-7 12-16,-1 1-4 0,0-1 0 0,-4 4 0 15,8-10 0-15,-4 0 0 0,4 7 6 0,-4-7 1 0,4 3 0 0,-1 1 0 16,1-4 24-16,-8 3 5 0,1 4 0 0,-4-4 1 16,0 7 11-16,0-4 1 0,-7 7 1 0,0-1 0 15,0 7-21-15,0 0-4 0,0 0-1 0,0 0 0 16,0 0-32-16,0 0 0 0,0 0-12 0,0 0 3 31,11 7-38-31,-11-4-7 0,7 6-2 0,0 1 0 0,0 2 20 0,0 1 3 0,-4-1 1 0,1 1 0 16,3 3-29-16,-3-4-6 0,-1 1-1 0,1-1 0 15,-1 4-84-15,1-7-18 0,-1 1-3 0,1 2-1 16</inkml:trace>
  <inkml:trace contextRef="#ctx0" brushRef="#br0" timeOffset="-160139.93">27820 3097 541 0,'0'0'15'0,"0"0"4"0,0 0-19 0,0 0 0 0,0 0 0 0,0 0 0 15,0 0 66-15,0 0 10 0,0 0 1 0,0 0 1 16,0 0 23-16,0 0 5 0,-7-3 1 0,7 3 0 15,0 0-28-15,0 0-6 0,0 0-1 0,0 0 0 16,0 0-45-16,0 0-10 0,0 0-1 0,0 0-1 16,0 0-15-16,0 0 8 0,0 0-8 0,0 0 0 0,0 0-12 0,0 0-8 15,7-3-1-15,0 0-1 0,4 0 22 0,-1 0 0 16,4-3 8-16,4-1-8 0,3-2 40 0,0 6 4 16,4-16 0-16,3 13 0 0,1-7-25 0,-1 1-5 15,3-4-1-15,1 0 0 0,0 1-13 0,7-1 0 16,0 0 0-16,6-3 0 0,1-6 0 0,4 3 12 15,-1 0-3-15,4 0-1 0,0-3 3 0,0 0 0 16,3-3 0-16,8 3 0 0,6 0 14 0,-3 0 3 16,0-7 1-16,7-2 0 0,-3 6-29 0,3-7 0 15,4 1 0-15,10-7 0 0,-7 6 17 0,0 1 1 16,0 3 0-16,0-1 0 0,-3 4 29 0,-4 0 5 16,0-4 2-16,-3 4 0 0,-1-3-4 0,1-4-1 15,-1 4 0-15,1-3 0 0,-7-4-24 0,6 0-5 0,-3 1 0 0,4-1-1 16,-4 4-19-16,-7 2 8 0,0 1-8 0,-11-4 0 15,0-2 0-15,-6 5-20 0,-4-5 2 0,-1 2 1 16,-6 7 17-16,-4-10 0 0,-3 7 0 0,0 3 0 16,-4-7 25-16,0 10-1 15,-7-3 0-15,4 6 0 0,-8-3 7 0,1 3 1 0,-4 3 0 0,-3 0 0 16,-1-2-20-16,1 2-3 0,-8-6-1 0,1 0 0 16,-12-1-38-1,12 1-8-15,-11-3-2 0,3 3 0 0,-3-6 13 0,4 2 3 0,-8-2 0 0,0 6 0 16,-6 0-10-16,6 0-2 0,-7 3 0 0,1 3 0 15,-5 3 20-15,-2 1 3 0,2-4 1 0,-2 0 0 16,-5 7 12-16,5-4-12 0,-5 0 12 0,-6 1-12 16,7 2 12-16,-8-3 0 0,8 4 0 0,-7 2 0 15,6 1 0-15,-6-4 0 0,0 4 0 0,-1 0 0 16,-6 2-31-16,3 7-3 0,-10-6-1 0,10 3 0 16,-3 3-23-16,-4 3-5 0,3-3-1 0,-3 0 0 15,4 6 22-15,-4-6 4 0,4 7 1 0,-4-1 0 16,3 0 37-16,-3 4 0 0,4-1 0 0,-4 0 0 15,4 1 0-15,-4 2 0 0,0 4 0 0,-4-3 0 16,4 2 0-16,1 1 0 0,2 0 11 0,-3-1-11 16,0 4 15-16,-3 0-3 0,3-3-1 0,-3 6 0 15,3-4-3-15,0 11-8 0,-4-7 12 0,8-1-4 16,-1 5-8-16,1 2 0 0,0-9 0 0,-1 6 0 16,8-3 0-16,-4 3 13 0,4 0-1 0,3 0-1 15,0-3 5-15,0 3 2 0,4-3 0 0,-4 3 0 16,4-3-18-16,3 3 0 0,-3 0 0 0,0 3 0 0,3 0 0 0,0 4 0 0,0-4 8 0,-3 3-8 15,7 1 0-15,-4 2 0 0,4 1 0 16,-4 6 0-16,0-13 8 0,4 3 0 0,-3 0 1 0,2-2 0 16,1 2-9-16,3 4 0 0,1 2 0 0,-1 1 0 15,0-4 0-15,8 4 0 0,-8 3 0 0,7-4 0 16,1-5 0-16,6-1 0 0,-3 0 0 0,3 4 0 16,4-10-12-16,-3 6 3 0,3 1 0 0,3-1 0 15,1-3-3-15,3 0 0 0,0-3 0 0,3 4 0 16,1-1-4-16,3-3 0 0,0 0-1 0,3-3 0 15,1 3 17-15,3-6-8 0,4-3 8 0,-1 2 0 16,5-5 0-16,-1 6-8 0,3-10 8 0,5 4 0 16,-1-1-9-16,0 4 9 0,0-13-13 0,1 7 5 15,2-4 8-15,-3-3 0 0,4 0 0 0,-4-3 0 16,1 0 0-16,2 0 0 0,-2 0 0 0,-1-3 0 16,-3 3 0-16,3-3 0 0,0 0 0 0,-3 0 8 15,-1-1-8-15,1 1 0 0,-4 3 0 0</inkml:trace>
  <inkml:trace contextRef="#ctx0" brushRef="#br0" timeOffset="-159091.84">28970 2643 817 0,'0'0'34'15,"0"0"-34"1,0 0 91-16,0 0 11 0,0 0 2 0,0 0 1 16,0 0-9-16,0 0-3 0,0 0 0 0,0 0 0 15,0 0-36-15,0 0-7 0,0 0-2 0,0 0 0 16,0 0-31-16,0 0-6 0,0 0-2 0,0 0 0 15,-3 3-21-15,-1 3-5 0,1 4-1 0,3-4 0 0,-8 3 5 0,5 4 1 16,-1 3 0-16,-3-1 0 0,4 1 12 0,-4 9 0 0,3-6 0 0,-3 3-9 16,0 3-11-1,0 6-1-15,0-9-1 0,-4 6 0 0,4 1 34 0,-3 5 6 0,-1-6 2 0,-3 4 0 16,0-1 19-16,0 0 4 0,0 1 1 0,-4 2 0 16,1 1-36-16,2-1-8 0,-2 1 0 0,3 2 0 15,0-2 0-15,-1-4 0 0,1 4 0 0,4-1 0 16,-1-12 13-16,1 0 1 0,3-3 0 0,-1-10 0 15,1 4-14-15,0-1 0 0,4 1 8 0,-1-10-8 16,1 0-32-16,3-3-10 0,0 0-2 0</inkml:trace>
  <inkml:trace contextRef="#ctx0" brushRef="#br0" timeOffset="-158740.7">28497 3279 1478 0,'0'0'42'0,"0"0"9"15,0 0-41-15,0 0-10 0,0 0 0 0,0 0 0 16,-3 3 76-16,3-3 14 0,-4 4 2 0,1 2 1 15,-1 3-53-15,4-2-10 0,-3 2-2 0,3 7-1 16,0-1-27-16,0 4-17 0,0 3 2 0,3-3 1 0,-3 3 14 0,4 0-12 0,-1 3 12 0,1-6-12 16,3 0 12-16,-4-4 0 0,5 4 0 0,-5-6 0 15,4-1 0-15,0-3 0 0,0 1 12 0,0-4-12 16,0 0-11-16,4 1-9 0,-4-4-1 0,4 0-1 16,-1 0 22-16,1-3 0 0,3 0 0 0,0-3 0 15,4 0-12-15,3-7 3 0,0 4 0 0,4-6 0 16,-1-4-37-1,5 0-7-15,2 7-2 0</inkml:trace>
  <inkml:trace contextRef="#ctx0" brushRef="#br0" timeOffset="-158307.97">29002 2640 1292 0,'0'0'57'0,"0"0"12"0,0 0-55 16,0 0-14-16,0 0 0 0,0 0 0 15,0 0 38-15,0 0 5 0,0 0 1 0,0 0 0 0,7 3-32 0,0 0-12 0,4-3 8 0,3 3-8 16,3 3 25-16,4 4 0 0,4-10 0 0,3 9 0 16,-3-3-17-16,7 4-8 0,0 2 0 0,-1 1 8 15,1 0-8-15,0-1 0 0,0 7 0 0,-1-10 0 16,1 4-16-16,-4-4-1 0,4 4-1 0,-4-1 0 15,4-2 18-15,0-4 0 0,0 0 0 0,-4 1 0 16,4 2 0-16,-4-3 0 0,0-6 0 0,-3 3 0 16,-1 0-106-16,-6-3-18 0,0 0-3 0,-4 0-1 15,0 0 44-15,-4 0 9 0,1-3 2 0</inkml:trace>
  <inkml:trace contextRef="#ctx0" brushRef="#br0" timeOffset="-158039.66">29849 2759 1246 0,'-8'-16'52'16,"-2"7"-41"-1,3-1 137-15,0 1 28 0,-4 6 6 0,4-10 1 16,-3 7-66-16,3 0-13 0,-1 3-2 0,1-4-1 16,4 4-20-16,3 3-4 0,0 0-1 0,0 0 0 15,0 0-59-15,0 0-17 0,0 0 0 0,0 0 8 16,0 0-32-16,0 0-6 0,0 0-2 0,0 0 0 16,0 6 8-16,0 4 2 0,7-1 0 0,0 4 0 15,0-4 10-15,4 4 1 0,-1-1 1 0,1 4 0 16,3-3-2-16,-4-1-1 0,1 1 0 0,3-1 0 15,-10-2 13-15,6-1-11 0,1 0 11 0,-4 1-10 16,-4-1 10-16,5-6 0 0,-5 4 8 0,4-1-8 16,0-3 0-16,-7 0-13 0,0-3 1 0,0 6 1 0,0 1-2 0,0-1-1 15,0 3 0-15,-3-6 0 16,-1 10-23-16,-3 0-5 0,-4 5-1 0,1-5 0 16,-1 3-17-16,1 6-3 0,-4-7-1 0</inkml:trace>
  <inkml:trace contextRef="#ctx0" brushRef="#br0" timeOffset="-156192.72">27474 4411 851 0,'0'0'36'16,"0"0"-36"0,0 0 58-16,0 0 5 0,0 0 1 0,0 0 0 15,0 0 0-15,0 0 0 0,0 0 0 0,0 0 0 16,0 0-52-16,7 0-12 0,0-3 0 0,-3 0 0 15,10 0 0-15,-3 0 0 0,6 0 0 0,1-4 0 16,0 4 47-16,3-6 6 0,-4 3 2 0,1-4 0 16,0 1-31-16,-1-4-7 0,1 1-1 0,0-1 0 15,-4 1-16-15,3-1 0 0,-6 4-13 0</inkml:trace>
  <inkml:trace contextRef="#ctx0" brushRef="#br0" timeOffset="-155981.29">27668 4336 1333 0,'0'0'28'0,"0"0"6"0,0 0-34 0,0 0 0 0,0 0 0 0,0 0 0 16,0 3 8-16,0 7-8 0,0-1 0 0,0 4 0 16,0-1 0-16,0 1 0 0,4-1-8 0,-4 1 8 15,7 2 0-15,-7-2 0 0,7 3 0 0,-7-1 0 16,4 1 8-16,3 3-8 0,-4 0 0 0,4-4 0 15,-3 1 0-15,3 3 0 0,-4-4 0 0</inkml:trace>
  <inkml:trace contextRef="#ctx0" brushRef="#br0" timeOffset="-155620.36">27859 4556 1094 0,'0'0'23'0,"7"-4"5"15,-4 1-28-15,5-3 0 0,-5 3 0 0,4-3 0 16,-3-1 56-16,3 1 7 0,0 0 1 0,-4-4 0 0,4 4 19 0,0-3 4 0,4-4 1 0,-11 4 0 31,11-1-39-31,-11 1-7 0,7-1-2 0,-4-2 0 16,1-1-32-16,-1 4-8 0,1-4 0 0,-4 4 0 0,0-3 52 0,0 5 9 0,0 1 2 0,0 6 0 15,-4-6-50 1,1-1-13-16,-1 4 0 0,4 3 0 16,-3-6 56-16,-4 6 7 0,-1-6 1 0,1 6 0 0,0 0-64 0,4 6-15 0,-4 0-1 0,0 1-1 31,0 2-24-31,3 0-5 0,1-2-1 0,-4 5 0 0,7 1 28 0,0-1 6 0,0 1 1 0,3 2 0 16,1-2-32-16,-1 0-7 15,4 2-1-15,0-2 0 16,0-1-5-16,0-2-2 0,4-1 0 0,0 1 0 0,-1-4-110 0,4 0-23 0,0-3-4 0</inkml:trace>
  <inkml:trace contextRef="#ctx0" brushRef="#br0" timeOffset="-155187.92">28272 4374 1824 0,'-4'-7'38'0,"1"1"8"0,-1 0-37 0,1 3-9 0,-5-4 0 0,5 4 0 16,3 3 53-16,0 0 9 0,-4-3 2 0,4 3 0 15,0 0-52-15,0 0-12 0,-7 3 0 0,4 4 0 16,3 2 0-16,0-3 0 0,0 4 0 0,3-1 0 16,1 0-48-16,-1-5-13 0,4 2-3 0,1-3 0 15,-1 0 52-15,0 0 12 0,0 4 0 0,0-7 0 16,3 3 0-16,-3-6 0 0,4 3 0 0,-4-7 0 16,4 1-18-16,3 0-1 0,-4-7 0 0,4-2 0 0,1-1 19 15,-1-6 8-15,0 0-8 0,0-3 12 0,0 0-12 0,-3 3 0 16,3 0 8-16,-4 0-8 0,-3 3 0 0,0 3 11 15,0 4-11-15,0 2 10 0,-3 1 14 0,-4 3 2 16,0 6 1-16,0 0 0 0,7 3-27 0,-7 0-12 0,7 3 0 0,-3 7 1 31,-1-1-55-31,4 7-11 0,0 3-3 0,-3 0 0 16,3-3-34-16,0 0-7 0,3 0-2 0,-2-4 0 0,-1-2 47 16,0-7 10-16,0 0 2 0,0 1 0 0,3-7 51 0,-3 0 13 0,0-4 0 0,4-2 0 15,-4 3 48-15,0-3 13 0,0 0 3 0,0-4 0 16,0 1 0-16,4-1 0 0,-4-2 0 0,-4 2 0 15,5 1 0-15,-1 0 0 0,0-1 0 0,-4 4 0 16,4 3-52-16,-3 0-12 0,-1-4 0 0,-3 7 0 16,7 3-48-16,-3 4-13 0,3-1-3 0,-4 13 0 15,1-4 0-15,0 4 0 0,-4 6 0 0</inkml:trace>
  <inkml:trace contextRef="#ctx0" brushRef="#br0" timeOffset="-154643.46">28120 4791 1181 0,'-4'-7'50'16,"4"7"-40"-16,-3-6 76 0,-1-3 15 0,4 9 3 0,0 0 1 16,0 0-19-16,0 0-4 0,0 0-1 0,0 0 0 31,0 0-27-31,0 0-6 0,0 0 0 0,0 0-1 0,0 0-38 0,0 9-9 0,0 1 0 0,0-1 0 15,0 3 0-15,0 4 0 0,0 3 0 0,0-3 0 16,0 2-21-16,0-2-7 0,0 3 0 0,0-3-1 16,0-1-5-16,0-2-1 0,0-1 0 0,-3 1 0 15,3-7 35-15,0 0 0 0,0-2 8 0,0-4-8 16,0 0 0-16,0 0 0 0,0 0-8 0,0 0 8 16,-7-7-41-16,0-2-2 0,0 0 0 0,0-1 0 15,0 1 43-15,3-1 20 0,-3 1-1 0,0 3-1 16,0 3 57-16,3-4 11 0,1 4 2 0,3 3 1 15,-7-3-53-15,7 3-10 0,0 0-2 0,0 0-1 16,0 0-37-16,-4 6-7 0,1 1-2 0,3 2 0 16,0-3-8-16,0 4-1 0,3 2-1 0,4-2 0 15,-3-1 1-15,3 0 1 0,3 1 0 0,1-4 0 16,0-6-3-16,-1 0-1 0,1 0 0 0,3 0 0 16,-4 0 24-16,5-6 11 0,-1 3-10 0,-4-4 10 15,4 4-76-15,0-3-10 0,-3 3-2 0</inkml:trace>
  <inkml:trace contextRef="#ctx0" brushRef="#br0" timeOffset="-153787.83">27809 5440 851 0,'0'0'36'16,"-3"-7"-36"-16,3 7 64 0,-4-6 5 0,4 0 2 0,-3 0 0 31,3 6 40-31,-7-7 8 0,7 7 1 0,-4-6 1 0,-3 0-30 0,4 3-7 0,3 3 0 0,-7-7-1 16,7 7-9-16,-7-3-2 0,7 3 0 15,-7-3 0-15,7 3-28 0,-7 0-5 0,3 3-2 0,-3 4 0 16,0-1-46-16,3 0-10 0,1 4-1 0,-1 8-1 16,-6-5-3-16,10 6-1 0,0 6 0 0,-4-3 0 15,4 3 4-15,4 3 1 0,-4-3 0 0,0-3 0 16,7 3-13-16,0-6-3 15,-4 0 0-15,8-4 0 0,-4 1-94 0,0-6-19 16,0-1-4-16,4-6-1 0,-1 0 21 0,1-3 4 0,-1 0 1 0,1-3 0 16,3-3 51-16,0-4 10 0,0-2 3 0,0 2 0 15,1-2 56-15,-1-4 8 0,0 4 8 0,-4-4-8 16,1 7 24-16,0-1-2 0,-4-5 0 0,0 5 0 16,0 1 62-16,-7-1 13 0,3 1 3 0,-3 9 0 15,0-10 77-15,0 10 16 0,0 0 3 0,0 0 1 16,0 0-110-16,-3-3-23 0,3 3-4 0,0 0 0 15,0 0-11-15,-4 0-1 0,1 3-1 0,-1 4 0 16,4-1-67-16,0 3-12 0,4 4-4 0,3-10 0 16,0 7-3-16,-4-1-1 0,11-3 0 0,-3 0 0 15,0-2 4-15,-1-1 1 0,1 0 0 0,-1-3 0 16,1 0 35-16,-4-3 0 0,4 0 0 0,-8-1 0 16,1-2 0-16,3 0 16 0,-4 3-2 0,1-3 0 15,-1-4 29-15,-3 4 5 0,0-4 2 0,0 1 0 16,-3 0-16-16,-1 2-3 0,-6 1-1 0,10-3 0 15,-7 2-4-15,-1-2-1 0,-2 3 0 0,3-4 0 0,-4 4-13 16,1 0-2-16,3 3-1 0,-4-1 0 16,4 1-9-16,-4 3-12 0,4 3 2 0,0 1 1 15,4-1-35-15,-1 0-6 0,1 3-2 0,-1-3 0 16,4 4-165-16,0-1-34 0,4 0-6 0,-1-3-2 16,1 0 105-16,-1-3 21 0,8 0 4 0</inkml:trace>
  <inkml:trace contextRef="#ctx0" brushRef="#br0" timeOffset="-153423.14">28088 5493 1144 0,'4'-6'51'0,"-4"-1"10"16,3 4-49-16,-3 3-12 0,0 0 0 0,0 0 0 0,0 0 88 0,0 0 14 0,0 0 3 0,0 0 1 16,0-3-40-16,0 3-8 0,7-3-2 0,-7 3 0 15,4 0-44-15,3 0-12 0,-7 3 0 0,10 0 0 16,-2 0 11-16,-1 1 0 0,0-1 0 0,0 0 0 16,3 0-11-16,-6 0-16 0,3 0 4 0,0 0 1 15,0 1 26-15,-4-4 5 0,5 0 0 0,-8 0 1 16,0 0-33-16,0 0-8 0,10-4 0 0,-6 1-1 15,-1-3 53-15,-3 3 12 0,7-3 1 0,-3 2 1 16,-1-2-22-16,1 0-5 0,3 0-1 0,-7-1 0 16,7 4-18-16,-7 0 0 0,0 3 0 0,7-3 0 15,-7 3-10-15,4 0-6 0,3 3 0 0,-4 0-1 16,4 0-24-16,-7 4-5 0,11-1-1 0,-8 0 0 16,4 0 38-16,-3 1 9 0,6-1 0 0,-6 0 0 15,-1-3-14-15,5-3-1 0,-1 4 0 0,-4-4 0 16,4-4-27-16,-3 4-6 0,3 0 0 0,-7 0-1 15,3-3 69-15,1-3 15 0,3 3 2 0,0-3 1 16,-4-1-24-16,5 4-5 0,-5-3-1 0,4 0 0 0,-3-1-8 16,-1 4-11-16,8 0 3 0,-4 0 0 15,-4 3-24-15,4 0-5 0,0 3-1 0,0-3 0 16,1 3-101-16,-1-3-20 0</inkml:trace>
  <inkml:trace contextRef="#ctx0" brushRef="#br0" timeOffset="-153064.67">28600 5405 1337 0,'14'-6'28'0,"-11"3"6"0,-3 3-34 0,4-3 0 0,-4 3 0 0,3-3 0 16,4 3 58-16,1-4 5 0,-5 4 1 0,8 4 0 16,-8-1-52-16,4 3-12 0,0 0 0 0,0 7 0 15,-7-1 0-15,7-2 0 0,-3 2 0 0,3-2 0 16,-4 2 0 0,1-6 0-16,0 4 0 0,-1-4 0 0,-3 0 0 0,0-6 0 0,0 0 0 0,0 0 0 15,0 0 54-15,0 0 8 0,0 0 2 0,0 0 0 16,-7 0 0-16,-4-3 0 0,4 0 0 0,-3-3 0 15,-1-4-52-15,1 4-12 0,-1-6 0 0,-3 2 0 16,3 1 0-16,4-1 0 0,-3 4 0 0,6-3 0 16,-3-4 40-16,0 7 6 0,7-3 1 0,-3-4 0 15,-1 7-27-15,4-1-4 0,0-2-2 0,0 3 0 16,4 0-14-16,-1-1 0 0,-3 4-12 0,7 0 12 16,0 0 0-16,-3 0 8 0,3 3 0 0,3 0 1 15,-3 0-9-15,0 0 0 0,4 0 0 0,-4 3 0 16,0-3 0-16,0 0 0 0,0 3 0 0,0-3 0 15,-3 3-12-15,-1 0-4 0,4 4 0 0,-3-7-1 16,-4 6-24-16,3 0-5 0,-3 0-1 0,-3 1 0 16,3 2-13-16,-4-3-4 0,-3 4 0 0,7-4 0 15,0 0-137-15,0-6-28 0</inkml:trace>
  <inkml:trace contextRef="#ctx0" brushRef="#br0" timeOffset="-152568.45">28716 5336 1580 0,'0'-3'67'0,"0"3"-54"16,0 0 77-16,0 0 15 0,0 0 3 0,0 0 1 15,0 0-53-15,0 0-12 0,0 0-1 0,0 0-1 16,0 0-42-16,0 0-11 0,0 0-1 0,7 0 0 16,-3 3 1-16,3-3 0 0,0 0 0 0,-4 0 0 15,8 0 11-15,-4-3 0 0,0 0 0 0,4-3 0 16,-4 3 0-16,0-1 8 0,3 1-8 0,-3 0 11 16,0-3-11-16,4 0 0 0,-4-1-12 0,4 1 12 15,-4 0 0-15,0 0 0 0,-4 2 0 0,8-2 0 16,-4 0 0-16,4 3 0 0,-4 0 0 0,0-1 0 15,3 4 0-15,-3 4 15 0,0-1-1 0,4 0 0 16,-4 0-22-16,0-3-5 0,-3 3-1 0,3-3 0 16,0 0-40-16,-4 0-8 0,1 0-2 0,-4 0 0 15,7-3 52-15,-4-6 12 0,-3-4 0 0,4 1 0 16,-1-1 40-16,-3 0 12 0,4 1 1 0,-4-4 1 16,3 1-33-16,-3-4-6 0,0 0-2 0,-3 0 0 15,3 3-13-15,-4-2 0 0,1 5 0 0,-4 1 0 16,3-1 44-16,-3 4 16 0,0-1 4 0,0 1 0 15,0 2-10-15,3 4-2 0,-3-3 0 0,7 6 0 16,0 0-32-16,0 0-6 0,0 0-2 0,0 0 0 16,0 0-61-16,-3 9-13 0,3 1-2 0,0-1-1 15,3 4 20-15,1-1 4 0,3 4 1 0,-3-3 0 0,3-1 13 0,0-2 3 16,0-1 1-16,0 0 0 16,0-2-33-16,0-4-6 0,0 3-2 0,4-3 0 15,-4-3 64-15,0 3 15 0,0-3 1 0,0 0 1 0,3-3-27 0,-3 3-6 0,4-3 0 16,0-3-1-16,-1-1 17 0,1-2 0 0,-1 3 0 0,1-4 0 15,-1 4 0-15,1 3 0 0,0 0 0 0,-1 3 0 16,1 3 0-16,-1 3 0 0,-3 1 0 0,0 5 0 16,1 4 0-16,-1-1 0 0,0 7 0 0</inkml:trace>
  <inkml:trace contextRef="#ctx0" brushRef="#br0" timeOffset="-152362.98">28339 6004 1094 0,'-25'-3'23'0,"14"3"5"15,1 0-28-15,-1-3 0 0,-3 3 0 0</inkml:trace>
  <inkml:trace contextRef="#ctx0" brushRef="#br0" timeOffset="-151507.08">27859 5879 851 0,'0'0'36'0,"0"0"-36"15,0 0 58-15,0 0 5 0,0 0 1 0,0 0 0 16,0 0-52-16,0 0-12 0,0 0 0 0,3 0 0 16,8 0 54-16,0-3 8 0,3 3 2 0,0 0 0 15,0-4-52-15,7 4-12 0,-3-3 0 0,3 0 0 16,4 0 54-16,-4-3 8 0,3 3 2 0,5-4 0 15,-1 1-27-15,4-3-5 0,-1-1 0 0,8-2-1 16,0 2 1-16,0-2 1 0,3 2 0 0,0-2 0 16,1-4-33-16,-1-3-20 0,4 1 2 0,-4-4 1 15,4 3 27-15,0-3 6 0,3 3 0 0,4-6 1 16,-7 3-33-16,4 0-6 0,-5-3-2 0,5 0 0 16,-11 3 24-16,3 0 0 0,-3-6-9 0,35-13 9 15,-21 13 0-15,-36 15 0 0,5 4 0 0,2-4 0 16,-3 1 17-16,1-1 7 0,-1 4 2 0,0-7 0 15,-3 4-26-15,-4-4 0 0,0 0 0 0,-4 1 0 16,-3-1 10-16,4 0-10 0,-4 0 12 0,-7 1-12 16,7-4 10-16,-3 6-10 0,-4-9 8 0,0 4-8 0,-4 2 0 15,1-6-11-15,-1 3 1 0,1-3 0 0,-4 3 68 0,3 1 14 16,-7 5 2-16,4-6 1 0,-3 4-19 0,-8 2-3 0,8 1-1 16,-8-1 0-16,0 4-9 0,-6-1-3 0,2 4 0 0,-6-3 0 15,0 2-29-15,-4 4-11 0,-3 0 0 0,0 0 9 16,-1 3-9-16,1-3 0 0,0 3-12 0,-4 3 12 15,0-3-12-15,0 0 12 0,-3 3-10 0,0 0 10 32,3 3-9-32,0-2 9 0,0-1-8 0,4 0 8 0,0 0-8 0,-1 0 8 0,1 3-8 0,-4 1 8 15,4-1 0-15,-4 0 0 0,1 4 0 0,-1-1 8 16,3 4-8-16,1-1 0 0,0 1 0 0,0 2 0 16,3 1 0-16,0-4-12 0,0 4 4 0,4 3 0 15,-7 0-9-15,7-4-2 0,-1 7 0 0,1 0 0 16,0-3 19-16,0 3 0 0,-4 0 0 0,7 0 0 15,1-3 0-15,2 0 0 0,-2-1 0 0,3 1 0 16,-1 0 0-16,8 0 0 0,-3 0 0 0,-1 0 0 16,7-4 0-16,1 4 0 0,-4-3-8 0,7-1 8 15,-4 7-9-15,4-9 9 0,4 3-13 0,-5-1 5 16,8 4 8-16,0-10-13 0,0 10 5 0,0-9 8 16,0 2-12-16,8 7 12 0,-5-6-10 0,4 2 10 15,0 1-16-15,4 0 4 0,-4-1 0 0,3 1 0 16,1 3-1-16,3-4 0 0,-3-2 0 0,3 0 0 15,-4-1 1-15,8 1 1 0,-4-4 0 0,0-3 0 16,4 1 11-16,-1 2-13 0,1-3 5 0,0-3 8 16,-1 0-15-16,1 1 5 0,0-1 1 0,-1 0 0 15,1-3 9-15,-4 3-8 0,0-3 8 0,4 0-8 16,-1-3 16-16,-2 3 4 0,-1 0 1 0,0-3 0 0,0 3-13 16,-4 0 0-16,1 0 0 0,0-7 0 0,-1 7 0 0,-3 0 0 15,4 0 0-15,-1 0 0 16,-2 0-151-16,-1 0-33 0</inkml:trace>
  <inkml:trace contextRef="#ctx0" brushRef="#br0" timeOffset="-139905.23">29669 3546 1314 0,'0'0'37'0,"0"0"8"15,0 0-36-15,0 0-9 0,0 0 0 0,0 0 0 16,0 0 0-16,0 0 0 0,-7-6 0 0,7 6 0 15,0 0 104-15,0 0 20 0,0 0 3 0,0 0 1 16,0-7-52-16,7 1-9 0,-7 0-3 0,3 3 0 16,4-4-51-16,-3 4-13 0,6 0 0 0,-3-3 0 0,7 3 28 0,-3-13 2 15,3 10 1-15,4-4 0 16,-1 1-19-16,-2 3-3 0,6-4-1 0,-4 4 0 16,1 0 14-16,-4-1 2 0,4 4 1 0,-1-3 0 15,1 6-40-15,-4-3-8 0,-3 0-1 0,-1 3-1 0,4 3 25 0,-7 0 0 0,4 0 0 0,-4 3 0 31,0 1-36-31,0 2-3 0,0 4 0 0,0-1 0 0,-3-2 39 0,-1 2 0 0,-3 4 0 16,4-4 0-16,-4 1 0 0,-7-1 0 0,7 4 0 0,-7-3 0 16,7 2 0-16,-11 1 0 0,4 0 0 0,-3-1 0 15,3 1-15-15,-1 0 5 0,-2-4 1 0,3 4 0 16,-11 0-37-16,11-1-7 0,-10 1-2 0,6-3 0 16,-7-1-7-16,4-6-2 0,-3 4 0 0</inkml:trace>
  <inkml:trace contextRef="#ctx0" brushRef="#br0" timeOffset="-139650.91">29729 3580 1314 0,'0'-9'37'0,"0"3"8"16,0-4-36-16,0 4-9 0,0 3 0 0,0 3 0 15,0-6 53-15,0 6 9 0,0 0 2 0,0 0 0 16,7-10 51-16,-7 10 10 0,0-6 3 0,0 6 0 15,0 0-52-15,0 0-9 0,0 0-3 0,0 0 0 16,0 0-51-16,0 0-13 0,0 0 0 0,0 0 0 16,3 0 21-16,4 0 2 0,0 0 0 0,0 3 0 15,-3 0-23-15,3 7 0 0,4-4 0 0,3 0-8 16,-4 4-9-16,-3-4-2 0,4 0 0 0,3 3 0 0,-3-2 19 0,-4 2 0 0,3-3 0 0,4 1 0 31,-3-1-187-31,-4 0-33 0</inkml:trace>
  <inkml:trace contextRef="#ctx0" brushRef="#br0" timeOffset="-138622.89">30113 3521 1579 0,'0'0'32'0,"0"0"10"0,0 0-34 0,0 0-8 0,0 0 0 0,0 0 0 15,4-6 104-15,-4 6 20 0,0 0 3 0,0 0 1 16,0 0-52-16,0 0-9 0,0 0-3 0,0 0 0 15,0 0 0-15,0 0 0 0,0 0 0 0,0 0 0 16,0 0-51-16,0 0-13 0,0 0 0 0,0 0 0 16,3 3 0-16,4 0 0 0,-3 0 0 0,3 0 0 15,0 0 0-15,-4 0 0 0,4 0 0 0,4 1 0 16,-4 2-48-16,0-6-13 0,4 0-3 0,-4 0 0 16,0 0 52-16,3 0 12 0,-3-6 0 0,4 2 0 15,-4-2 22-15,-7 3 7 0,11-3 2 0,-11 3 0 16,3-4-50-16,1 1-9 0,-4 0-3 0,0 6 0 15,0 0 55-15,-4-3 12 0,4 3 1 0,0 0 1 16,-3-7-30-16,3 7-8 0,-4 0 0 0,4 0 0 16,-7 0-8-16,7 0-7 0,-7 7-1 0,0-7 0 15,7 0-13-15,0 6-3 0,0 3-1 0,0-2 0 16,0-4-5-16,0 3-1 0,7-3 0 0,0 0 0 16,0 0 19-16,-3-3 4 0,10 0 1 0,-4-3 0 15,-3-3 15-15,11 0 0 0,-4 0 0 0,0-7 0 0,-3 0 0 0,3-5 0 16,-3-1 0-16,-1-3 0 0,1-3 21 0,-4 0 7 0,3 0 2 0,-3-4 0 15,-3 7-18-15,0-6-4 0,-1 6-8 0,1-6 12 16,-4 6 2-16,0 0 0 0,-4 3 0 0,1 1 0 16,-5-1 11-16,1 3 3 0,4 0 0 0,-8-2 0 15,4 2-4-15,-3 0 0 0,3 1 0 0,-4 2 0 16,0 4 21-16,1 2 4 0,3 1 1 0,0 0 0 16,0 3-34-16,0-1-6 0,7 4-2 0,0 0 0 15,-4 7-24-15,1-1-4 0,-1 7-2 0,1-4 0 16,6 4 5-16,-3 2 1 0,4-2 0 0,3 2 0 15,-4 4 7-15,8 0 9 0,-1-3-13 0,1 3 5 16,-1 2-3-16,1-8 0 0,0 12 0 0,-4-15 0 16,3 5-24-16,1-2-5 0,-1 2 0 0,-2-8-1 15,-1 5 33-15,0-6 8 0,0 1 0 0,0-4 0 16,0-3-53-16,0 0-9 0,-4 9-2 0,-3-9 0 16,4-9 0-16,-1 6 0 0,1-4 0 0,-4 7 0 15,0-6-51-15,0 0-10 0,-4 0-3 0,1-1 0 16,-1 1 154-16,1-3 30 0,-4-1 7 0,3 7 1 15,-3-3 42-15,0 3 9 0,0 0 1 0,0 0 1 16,7 3-70-16,0 0-15 0,0 0-2 0,0 0-1 16,0 0-51-16,0 0-10 0,0 0-3 0,0 0 0 15,0 0 5-15,7 3 1 0,0-3 0 0,0 0 0 16,4-3 1-16,-1-1 1 0,4 1 0 0,-3 0 0 0,3-6 48 16,0-1 10-16,-3 4 1 0,3-3 1 15,-3-1 27-15,-1 4 6 0,1-3 1 0,-4-1 0 0,3 1-31 0,-6 2-7 0,3 1-1 0,-7 3 0 16,0 3 4-16,0 0 1 0,0 0 0 0,0 0 0 15,0 0-8-15,0 0-1 0,0 0-1 0,0 0 0 16,0 0-23-16,3 3-10 0,1 3 1 0,0 1 0 16,-1 2-8-16,1 4-2 0,-1-1 0 0,1-2 0 31,3 2-1-31,0-2-1 0,0 2 0 0,-4-9 0 16,4 0-5-16,0 4-1 0,1-4 0 0,-5-3 0 0,4 0 27 0,-3 0 0 0,3-3 0 0,-4 0-8 15,1-4 25-15,-1 4 6 0,1-9 1 0,-4 2 0 16,0 1 7-16,0 2 1 0,-4-2 1 0,1 0 0 15,-1-1-2-15,1 4-1 0,-4 0 0 0,3-1 0 16,1 1 12-16,-4 3 2 0,7 3 1 0,0 0 0 16,0 0-29-16,0 0-5 0,0 0-2 0,0 0 0 15,0 0-32-15,0 0-6 0,7 6-2 0,0-3 0 16,3 7-5-16,4-4-2 0,0 7 0 0,1-7 0 16,-1 3 1-16,0 1 0 0,0-1 0 0,0 1 0 15,0-1 1-15,-3-6 1 0,3 0 0 0,-4 4 0 16,1-4-52-16,-4 0-10 0,4 3-3 0</inkml:trace>
  <inkml:trace contextRef="#ctx0" brushRef="#br0" timeOffset="-137922.23">30360 3762 1979 0,'-7'3'41'0,"-11"0"10"0,8 4-41 0,-4-4-10 0,3 0 0 0,4 6 0 16,-4-9 20-16,-3 7 3 0,4-4 0 0,3 0 0 15,3 0 37-15,-3-3 7 0,7 0 1 0,-7 0 1 16,7 0-59-16,0 0-10 0,0 0 0 0,0 0-10 16,0 0 38-16,0 0 8 0,0 0 2 0,7-3 0 15,4 0-38-15,3 0-13 0,3 0 0 0,1-1 0 16,7-8-10-16,-1-1-1 0,-2 1-1 0,9-1 0 15,-6-6 38-15,10 4 8 0,1-4 2 0,-1-3 0 16,7 3-6-16,1-3-1 0,-1 0 0 0,0-6 0 16,1 3 8-16,-1-3 0 0,-7-7 1 0,4 1 0 15,0 2-25-15,-4-2 0 0,-3-1 0 0,3 1 0 16,-7 3 0-16,4-1-17 0,-4 4 2 0,-3 3 1 16,-4-3 14-16,0 9 10 0,-3-6-2 0,0 6 0 15,-8-3 14-15,-6 6 2 0,-1 1 1 0,-3-4 0 16,-3 3-25-16,-1 1 0 0,-6-7 0 0,-1 6 0 15,-3-3 14-15,0 0 1 0,-4 4 0 0,4-4 0 16,-7 0-4-16,0 0-1 0,-4 0 0 0,0 4 0 16,1 2-2-16,-5-6 0 0,5 7 0 0,-8-1 0 15,4 7 25-15,-4-3 5 0,-3 2 1 0,-1 1 0 16,1 0-27-16,-4 3-12 0,1 3 10 0,-5 0-10 16,1 0 0-16,3 3 0 0,0 3 0 0,-7 7 0 0,1-4 0 15,-1 4 0-15,-4-1 0 0,-3 13 0 16,0-6-14-16,4 9 4 0,0 0 1 0,-4 7 0 15,0 3-27-15,0-7-4 0,4-3-2 0,-1 10 0 0,4-4 33 0,0 1 9 0,4-1 0 0,3 10 0 32,4-6-36-32,3 2-2 0,4 8-1 0,3-1 0 0,1 0 39 0,6-4 0 0,0-2 0 0,1 6 0 15,3-6 0-15,14 6 0 16,-11-6 0-16,11 3 0 16,4-4 0-16,3-2 0 0,7 0 0 0,-4-4 0 0,8-2 0 15,0-10 0-15,-1-1 0 0,33 14 0 0,-1-13 0 0,-31-16 0 0,10 0 0 16,4 1 0-16,3-1 0 0,0-6 0 0,8 0 0 0,-1 0 0 15,-7-9-24-15,7-1 2 0,1 1 1 0,-1-7 0 16,-3 0 13-16,3-2 8 0,4-4-10 0,0-3 10 16,-7 3-13-16,-4-3 3 0,0 3 1 0,-3 0 0 15,-4-3-16-15,-3 6-3 0,0 3-1 0,-8 0 0 16,1 4-79-16,0-1-16 0,-11 4-4 0</inkml:trace>
  <inkml:trace contextRef="#ctx0" brushRef="#br0" timeOffset="-91501.71">30861 2809 1264 0,'0'0'26'0,"0"0"7"16,0 0-33-16,0 0 0 0,0 0 0 0,0 0 0 15,0 0 88-15,0 0 12 0,0 0 1 0,0 0 1 16,0 0-30-16,0 0-7 0,0 0-1 0,0 0 0 0,0 0-22 0,0 0-5 0,0 0-1 16,0 0 0-16,0 0-9 0,0 0-3 0,0 0 0 0,0 0 0 31,0 0-9-31,0 0-3 0,0 0 0 0,0 0 0 0,0 0-12 0,0 3 0 0,4 7 0 0,-1-4 0 16,-3 3-9-16,7 4-2 0,-3-1 0 0,3 1 0 15,-4-1 11-15,8 7-8 0,-4-6 8 0,0 2-8 16,4 1 8-16,-1-3 9 0,1-1-1 0,3-6-8 15,0 1 8-15,0-1-8 0,4 0 0 0,-1-12 0 16,4 0 0-16,1-4 0 0,6-2 0 0,0-4 0 16,0-3 25-1,1 0 5-15,2-6 1 0,1 0 0 0,0 0 7 0,0 3 2 16,-4-3 0-16,3-3 0 0,-2 6-21 0,-5 6-4 0,5-2-1 16,-8 8 0-16,0-2-14 0,-3-1 9 0,-1 7-9 0,-3-4 8 15,0 7-20-15,-3-3-5 0,0 3-1 0,-1 0 0 16,-3 3-118-16,4 0-24 0,-4-3-5 0</inkml:trace>
  <inkml:trace contextRef="#ctx0" brushRef="#br0" timeOffset="-90447.11">29206 5007 1146 0,'0'0'32'0,"0"0"8"16,0 0-32-16,0 0-8 0,0 0 0 0,0 0 0 15,0 0 81-15,0 0 15 0,0 0 4 0,0 0 0 16,0 0-9-16,0 0-2 0,0 0 0 0,0 0 0 15,0 0-18-15,0 0-4 0,0 0-1 0,0 0 0 16,0 0-33-16,0 0-6 0,0 0-2 0,0 0 0 16,0 0-13-16,0 0-4 0,0 0 0 0,0 0 0 15,0 0-19-15,0 0-4 0,4 9-1 0,-4 1 0 16,7-1-15-16,0 4-3 0,0-4-1 0,4 4 0 0,-1-1 35 0,1 1 0 0,0 2 0 0,6-8 0 16,1-1 0-1,3 0 0-15,0-6 0 0,0 0 0 0,0-6 31 16,8 0 13-16,-1-7 2 0,0 1 1 15,4-4 12-15,0-3 2 0,-1-3 1 0,8 0 0 0,0 0-19 0,0 0-4 0,3-3-1 0,0 7 0 16,-6-4-38-16,-1 6 0 0,-3-3 0 0,-4 3-8 16,0 1-64-1,-7 2-13-15,1 1-3 0</inkml:trace>
  <inkml:trace contextRef="#ctx0" brushRef="#br0" timeOffset="-85068.25">30275 3762 1094 0,'0'0'23'0,"0"0"5"0,0 0-28 0,0 0 0 0,0 0 0 0,0 0 0 15,0 0 108-15,0 0 16 0,0 0 3 0,0 0 1 16,0 0-103-16,0 0-25 0,0 0 0 0,7 0 0 16,4 0 56-16,-4 0 7 0,0-3 1 0,4 3 0 15,-1-3-4-15,4 0-1 0,4 3 0 0,0-6 0 16,-1 2-43-16,1-2-16 0,-4 0 11 0,7 0-11 15,0-1 0-15,1 1 0 0,2 3 0 0,1 0 0 16,-7 0 0-16,6 0 0 0,1-1 0 0,-7 4 0 16,6 0 0-16,-6 4 0 0,7-1 0 0,-8 0 0 15,1 3 8-15,0 3-8 0,-1 1 0 0,1-1 0 16,-4 4 0-16,-3-1-8 0,-4 4-1 0,3 0 0 16,-3 3 1-16,-7-1 0 0,7 1 0 0,-3 0 0 15,-4 3 8-15,0 0-10 0,0 3 10 0,0-3-10 16,-4 3 10-16,1-3 0 0,-1 6 0 0,-3-3 0 15,4 3 0-15,-8-2 0 0,4 5 10 0,-4-3-10 16,-3 3 22-16,0-2-2 0,0 2 0 0,0-3 0 16,-4-3 6-16,1 0 1 0,-4 1 0 0,3-5 0 0,-3 5 4 0,0-1 1 15,-4 0 0-15,0 3 0 0,4-6-32 16,-4 6 0-16,1 0 0 0,-5 1 0 0,5-4 0 0,-1-3 0 0,-3 0 0 0,0-1 0 16,3 1 0-16,-3-3 0 0,3 3 0 0,-3-3 0 15,7-3 0-15,-1-4 0 0,1 4 0 0,4-7 0 16,-1 1 0-16,4-1 0 0,0-3 0 0,0 1 0 15,0-1 0-15,10 0 0 0,-3-3 0 0,0-3 0 32,0 7-46-32,7-7-15 0,0 0-3 0,0 0-1 0,-7 0-63 0,7 0-13 15,-4 0-3-15</inkml:trace>
  <inkml:trace contextRef="#ctx0" brushRef="#br0" timeOffset="-84801.87">30057 4628 1497 0,'0'-7'66'0,"0"7"14"16,-4-6-64-16,4 6-16 0,0 0 0 0,0 0 0 16,0 0 106-16,0 0 18 0,0 0 3 0,0 0 1 15,0 0-60-15,0 0-12 0,0 0-3 0,0 0 0 16,0 0-33-16,0 0-8 0,0 0 0 0,0 6-1 16,0 4-11-16,4-1 0 0,-4 7 0 0,0 3 0 15,3-4 0-15,-3 4 0 0,4 3 0 0,-4-3 0 16,3-3 0-16,1-1 0 0,-1 1 0 0,4-7 0 15,-3 4 0-15,3-4 0 0,0 1 0 0,-3 2 0 16,10-5 0-16,-4-1 0 0,1 0 0 0,3 0 0 16,-3-6 0-16,6 7 0 0,1-7 0 0,-1-4 0 15,5 4 0-15,-5-3 0 0,4 0 0 0,1 0 0 16,-1-3-40-16,-4 0-11 0,5-4-1 0</inkml:trace>
  <inkml:trace contextRef="#ctx0" brushRef="#br0" timeOffset="-81552.07">26109 9149 1094 0,'0'0'46'0,"0"0"-37"32,0 0 95-32,-3-6 20 0,3 6 3 0,0 0 1 0,0 0-31 0,0 0-5 0,0 0-2 0,0 0 0 15,0 0-10-15,0 0-3 0,0 0 0 0,0 0 0 16,0 0-41-16,0 0-9 0,0 6-2 0,0 0 0 16,3 7-25-16,4 3 0 0,0-1 0 0,-3 7 0 15,3 6 0-15,3 7-11 0,4 6 1 0,-3-4 0 16,3 4 10-16,0 3 0 0,-3 0 0 0,3 0 0 15,-3-4 0-15,3 1 0 0,-4-3 0 0,1 3 8 16,-1-7-52-16,-3 1-11 0,4-7-1 0,-4 0-1 16,0-3-159-16</inkml:trace>
  <inkml:trace contextRef="#ctx0" brushRef="#br0" timeOffset="-80913.63">26483 9193 1958 0,'-3'-3'87'0,"3"-3"17"0,-4-1-83 0,0 1-21 0,1-7 0 0,-1 13 0 16,4 0 56-16,0 0 6 0,0 0 2 0,-7 0 0 16,0 7-52-16,0-1-12 0,0 3 0 0,4 1 0 15,-4 5 0-15,0 4 0 0,3 3 0 0,-3 0 0 16,3 0 0-16,1-3 0 0,-1 0 0 0,4-4 0 16,0-2 8-16,0 0 0 0,4-7-8 0,-1 0 12 15,1 0-12-15,-1-3-8 0,5-3 8 0,-5 0-13 16,4-3 1-16,0 0 1 0,0-3 0 0,4-7 0 15,-4 1 11-15,0-7 16 0,4-3-4 0,-1 3-1 16,-6 0-11-16,3 1 0 0,0 5 0 0,-4-3 0 16,1 7 0-16,-4 0 0 0,0 9 0 0,0 0 0 15,0 0 53-15,0 0 9 0,0 0 2 0,0 0 0 16,0 0-52-16,0 0-12 0,0 0 0 0,7 3 0 16,0 6 0-16,0 1 0 0,0 5 0 0,0 1 0 15,4 0 0-15,-1-1 0 0,-3-2 0 0,4 2 0 16,-1-2-48-16,1-4-13 0,-4 4-3 0,4 0 0 15,-4-1 103-15,0-3 20 0,-4 4 4 0,4 0 1 0,-3-1-64 0,-4 4-18 16,0-1-1-16,-4-2 0 0,1 3 31 16,-4-1 5-16,0 1 2 0,-4 3 0 0,-3 0-19 0,0 3 0 0,0 0 0 0,0 0 0 31,-4-4-61-31,4 1-16 0,-4-3-3 0,1 3-1 16,-1-4-178-16,4-2-35 0,0-4-7 0</inkml:trace>
  <inkml:trace contextRef="#ctx0" brushRef="#br0" timeOffset="-80595.57">26659 9133 1713 0,'0'-12'72'0,"-3"-4"-57"15,3 7 69-15,0-4 15 0,0 4 2 0,3-4 1 16,1 1-38-16,-1-1-7 0,5 1-1 0,2-1-1 15,-3 1 7-15,4-1 2 0,3 4 0 0,0-4 0 16,0 4-46-16,0-1-9 0,4 4-1 0,-4 0-8 16,0 6 12-16,0 0-12 0,-3 3 12 0,3 3-12 15,0 0 0-15,-3 7-14 0,3-1 1 0,0 4 0 16,-4 3 13-16,1 3 0 0,3 3 0 0,-3 0 0 16,-4 0 0-16,3 0 0 0,-6 0 0 0,3 4 0 15,-4-8-10-15,4 8 1 0,-3-14 0 0,-4 10 0 16,4-6-37-16,-4 0-7 0,0 0-2 0,-4 0 0 15,4-4-58-15,-4 1-12 0,4 0-3 0,-3-1 0 16,-1-2-136-16</inkml:trace>
  <inkml:trace contextRef="#ctx0" brushRef="#br0" timeOffset="-80199.87">26903 9422 1267 0,'-4'-13'112'0,"1"-2"-89"16,-1-4 135-16,1 6 27 0,3-6 6 0,0 7 1 16,3 2-110-16,1 1-22 0,-1 6-4 0,1-3 0 15,-1-4-38-15,4 1-7 0,0 3-2 0,1-7 0 16,2 1-9-16,1 2 0 0,-1 4 0 0,4-10 0 15,1 4 0-15,-1-4 0 0,0 0 0 0,0 1 0 16,0-1 53-16,0 0 9 0,0 1 2 0,0-4 0 16,-3 6-64-16,3-2-24 0,-3-1 0 0,-1 3 1 15,-3 4 23-15,0 3 12 0,0-1-2 0,-3 1 0 16,-4 6 54-16,0 0 10 0,0 0 2 0,0 0 1 16,0 0-61-16,0 0-16 0,3 9 0 0,1 1 0 15,-1 9 0-15,-3 0 0 0,7 6 0 0,-3 3 0 16,3-3-48-16,4 0-13 0,-1 0-3 0,1-3 0 15,-4-3 52-15,3-7 12 0,8 1 0 0,-11-4 0 16,7-6-54-16,-3-3-8 0,-1 0-2 0,-3-6 0 16,11-3 52-16,-11-1 12 0,11-2 0 0,-4-4 0 15,0-3 0-15,-3 4 0 0,3-4 0 0,-4 0 0 0,1 0 48 0,-1-3 13 16,-6 3 3-16,0-6 0 16,-1 3-14-16,-6 4-2 0,-1 2-1 0,-7 0 0 0,1 4 27 0,-1-1 6 15,-6 7 0-15,-1 0 1 0,-3 3-81 0,3-1-11 16,-3 4-5-16,3 0 0 15,4 4-13-15,-3 2-3 0,3-3 0 0,3 3 0 16,4 4-88-16,0-7-19 0,0 3-3 0,7-3-1 16,0-3-39-16,3 3-8 0,8-3-2 0,-1 0 0 0</inkml:trace>
  <inkml:trace contextRef="#ctx0" brushRef="#br0" timeOffset="-79484.67">27711 8851 806 0,'-7'13'17'0,"7"-13"4"0,-7-7 1 0,0 7 2 15,-1-6-24-15,1 6 0 0,0 0 0 0,4 0 0 0,-4-3 107 0,0-3 17 16,3 6 3-16,1-7 1 0,-4 7-14 0,3-12-2 16,4-4-1-16,0 4 0 0,0 12-43 0,7-7-8 15,-3-2-1-15,6-3-1 16,-3-4-10-16,4 3-3 0,3-6 0 0,0 1 0 15,4-1-9-15,3-3-3 0,0-3 0 0,0 0 0 16,4 3-19-16,3-3-4 0,0 3-1 0,1-3 0 0,2 3 22 0,-2 0 4 16,-1 3 1-16,-11 3 0 15,5 4-58-15,-1-4-11 0,0 4-3 0,0 2 0 0,0-2 36 0,0-1 0 16,-3 4 0-16,3-1 0 0,-3 4 0 0,-8 0 0 16,1-4 0-16,-4 4 0 0,-3 6 0 0,-1-3 0 15,1 3 0-15,-4 0 0 0,-4-3 0 0,1 0 0 0,-4-1 0 0,0-2 0 16,-4 3 0-16,0 0 0 0,1 0 8 0,-4-3-8 15,0-4 0-15,-1 4 0 0,1 3-8 0,-3-4 8 16,-1 1 0-16,4 0 0 0,-7 3 0 0,3-4 0 16,1 1 44-16,-1 0 16 0,4 3 4 0,-4 0 0 15,8 0 0-15,2 3 0 0,-2-4 0 0,3 1 0 16,3 3-52-16,1 0-12 0,-1-3 0 0,4 3 0 16,4 0 0-16,-4 0 0 0,0 0 0 0,10 3 0 15,8-3-48-15,0 3-13 0,3-3-3 0,0 0 0 16,4 4 44-16,-4-4 9 0,4 3 2 0,-8-3 0 0,4 0 9 15,-3 3 0-15,0-3 0 0,-1 0 0 16,1 3 0-16,0 0 12 0,-4 0-2 0,3 3-1 16,1 1-21-16,-4 2-4 0,-3-3 0 0,-4 7-1 0,-4 0 7 0,1 2 2 15,-4-2 0-15,-4 2 0 16,4 1-25-16,-7 3-5 0,4-3-1 0,-8 2 0 0,0 1 39 0,1 3 0 16,-1-3 0-16,-3 0 0 15,4-4-59-15,-1 1-4 0,4-3-1 0,0 2 0 16,0 1 0-16,3 0 0 0,-3-1 0 0,0 1 0 15,7-7-102-15,-7 4-21 0</inkml:trace>
  <inkml:trace contextRef="#ctx0" brushRef="#br0" timeOffset="-77867.32">29048 7782 1267 0,'-11'-9'28'0,"11"9"5"0,0 0 2 0,-7-4 1 0,4-2-36 0,-1 0 0 15,4 6 0-15,0 0 0 0,0 0 128 0,0 0 18 16,0 0 4-16,0 0 1 0,0 0-37 16,0 0-7-16,0 0-2 0,0 0 0 0,0 0-84 0,0 0-21 15,0 0 0-15,0 6 0 0,4 4 22 0,-4 2 0 16,3 4 0-16,1-1 0 0,3 11-35 0,-4-1-7 15,1 3-2-15,-1 0 0 0,1 0 22 0,3-9 0 16,-4 3 0-16,1 0 0 16,3 0-42-16,-4-10-14 0,5 10-2 0,-5-6-1 15,1-3-10-15,-1-1-3 0,1-2 0 0,-1-4 0 0,1 0-58 16,-1-3-12-16,1 0-2 0,3-6-1 16,0 0 13-16,-4-3 4 0,1 0 0 0,7-4 0 15,-1-2 13-15,-3-4 3 0,7 0 1 0,-3-3 0 0,-1 10 89 0,-3-10 22 0,4-3 0 0,-4-6 0 16,7 0 110-16,-7 3 26 0,4 3 6 0,-4 0 1 15,0 0 27-15,-3 3 6 0,-1 0 0 0,1 4 1 16,-1-1-90-16,-3 3-19 0,0 4-3 0,0 3-1 0,0 6 52 16,0 0 9-16,0 0 3 0,0 0 0 0,0 0-103 0,0 0-25 15,0 0 0-15,4 6 0 0,-4 7 0 16,0-1 0-16,3 4 0 0,1 3 0 0,-1 3-15 0,4-4-8 16,0 4-1-16,4-3-1 15,-4-3-11-15,4-1-3 0,-1-2 0 0,1-4 0 0,3 1 39 16,-4-10 0-16,5 9 0 0,-5-6 0 0,8-6 11 0,-4 3 9 15,-4-3 3-15,1 0 0 0,-4-3-10 0,7-4-1 16,-3 1-1-16,-1-1 0 0,-3-5 1 0,-3 5 1 16,-1-2 0-16,-3-1 0 0,0 1 9 0,-3-1 2 15,3 1 0-15,-7 2 0 16,-4 1 6-16,1-1 2 0,-1 1 0 0,-3 0 0 0,-4 2-24 16,1-2-8-16,-1 3 0 0,0 3 0 15,1 3-27-15,-1 3-11 0,1 0-2 0,2 6-1 16,1-3-19-16,4 1-3 0,-1 2-1 0,4-3 0 15,0 1-102-15,4-1-21 0,3-6-4 0</inkml:trace>
  <inkml:trace contextRef="#ctx0" brushRef="#br0" timeOffset="-77193.81">30004 7440 1492 0,'0'-9'31'0,"0"3"8"0,0 6-31 0,0-7-8 0,0 7 0 0,3-6 0 16,-3 6 101-16,0-6 19 0,0 6 4 0,0 0 1 16,0 0-29-16,0 0-5 0,0 0-2 0,-10-7 0 15,3 7-49-15,0-3-9 0,-4 6-3 0,0 1 0 16,1 2-28-16,3 3-8 0,-4 7-1 0,1-4 0 15,3 4 1-15,-4-3 0 0,4 2 0 0,0-2 0 16,3-1 8-16,1 4 0 0,3-3-9 0,0 2 9 16,3-2 0-16,1-7 0 0,3 0-9 0,0 1 9 15,4 2-18-15,-1-6 0 0,1 4 0 0,3-1 0 16,0 0 18-16,0-3 0 0,0 0 0 0,0 4 0 16,-3-7-8-16,3 0 8 0,-3 3-12 0,-1 0 12 15,-10 0 0-15,7 0 0 0,-7 3 0 0,0-2 0 16,0 5 13-16,-7 0 3 0,7 7 1 0,-10-10 0 15,-1 10-17-15,-3 0 0 0,-11-1 0 0,8-2 0 16,-1-1-48-16,0 1-12 0,4-1-4 0,0-2 0 16,0-4-51-16,3-3-10 0,-3 0-3 0,11-3 0 15,3 0-80-15,0 0-17 0,0 0-3 0</inkml:trace>
  <inkml:trace contextRef="#ctx0" brushRef="#br0" timeOffset="-76450.74">30078 7610 801 0,'21'-16'16'0,"-3"0"5"15,-1 4-21-15,-3-1 0 0,-3 4 0 0,3 2 0 0,-7 1 106 0,4 3 17 0,-8 0 3 0,-3 3 1 16,0 0 33-16,0 0 8 0,0 0 0 0,0 0 1 16,0 0-81-16,0 0-16 0,0 0-3 0,0 6-1 15,-3 0-54-15,3 1-14 0,-4 2 0 0,1 0 0 16,3-2 0-16,3 2 0 0,-3 1 0 0,4-4-10 16,-1 0 2-16,1-3 0 0,3 0 0 0,0 1 0 15,0-8 8-15,0 4 0 0,4-6 0 0,-1 3 0 16,-3 0 0-16,4-3 0 0,-1 2 0 0,-3-5 0 15,4 3 8-15,-4-4 3 0,0 1 1 0,0 0 0 16,-3-1-4-16,-1 1-8 0,1 2 12 0,-4 1-4 16,0 6 29-16,0 0 6 0,0 0 1 0,0 0 0 15,0 0-44-15,0 0 0 0,0 0 0 0,0 0 0 16,0 0-18-16,0 0-6 0,0 0 0 0,0 0-1 16,3 3-9-16,1 0-2 0,3-3 0 0,-4 4 0 15,4-4 4-15,4-4 0 0,-4 4 0 0,7-3 0 16,-3-3 32-16,-1 0 0 0,1-1 0 0,0-2 0 15,-1 3 0-15,-3-4 0 0,4 4 0 0,-4 0 0 16,-4 3 0-16,-3-4 0 0,0 7 0 0,0 0 0 16,0 0 38-16,0 0 14 0,0 0 4 0,0 0 0 15,0 7-40-15,-3-1-8 0,-1 3-8 0,-3 4 11 16,4-4-25-16,-1 4-5 0,1-4-1 0,3 1 0 16,0-1-22-16,0-3-5 0,3 1-1 0,1-4 0 15,3 0-8-15,0-3-1 0,0-3-1 0,0 0 0 16,4 0 38-16,3-4 8 0,0 1 2 0,0-3 0 15,0-1 10-15,4-2 0 0,-4-4 0 0,-4 0 0 0,4 4 11 0,-3-1-3 0,0-2 0 0,-4 2 0 16,0 0 35-16,-7 4 6 0,0-4 2 16,0 1 0-1,0 3 9-15,0-4 3 0,-7 7 0 0,7-1 0 0,-7 1-34 0,3 0-6 0,1-4-2 0,-1 10 0 16,4 0-21-16,0 0 0 0,-7-6-12 0,7 6 4 16,0 0 8-16,0 0-12 0,0 0 12 0,0 0-12 15,0-6 12-15,3 0-8 0,-3-4 8 0,4-2-8 16,0 2 8-16,3-5 0 0,0-1 0 0,0-3-8 15,0 0 8-15,0-3-10 0,0 4 10 0,0-4-10 16,0 0 10-16,0 3 0 0,-3 0 0 0,-1 3 0 16,-3 1 12-16,0 2 0 0,-3 1 1 0,-1-1 0 15,1 4 69-15,3 2 14 0,0 7 2 0,0 0 1 16,-11 0-70-16,7 4-13 0,-6 2-4 0,6 3 0 16,-3 4-20-16,4 2-5 0,3 4-1 0,-4 0 0 15,4 0-12-15,0 6-2 0,4-3-1 0,-1 3 0 16,1 3 6-16,3-3 2 0,3 4 0 0,-3-1 0 15,4 0 5-15,-4-6 0 0,4 3 1 0,-1-9 0 16,-3 6-18-16,7-4-4 0,-10-2-1 0,7-3 0 16,-4-1-118-16,0-2-24 0,0-7-5 0</inkml:trace>
  <inkml:trace contextRef="#ctx0" brushRef="#br0" timeOffset="-74832.8">27129 8553 918 0,'0'0'20'0,"0"0"4"0,0 0 0 0,0 0 3 0,0 0-27 0,-4-6 0 15,1 3 0-15,-1-3 0 0,4 6 66 0,-7-7 8 16,3 1 2-16,1 0 0 0,-4 0-20 0,3 2-3 15,1 1-1-15,-4-3 0 0,0 0 20 0,-4-1 3 16,4 1 1-16,-4 0 0 0,1 0-10 0,-1 2-2 16,-3-2 0-16,0 0 0 0,-4 0-13 0,-3-1-3 15,0 1-1-15,-4 0 0 0,4-4-35 0,-10 7-12 16,2-3 9-16,5 3-9 0,-12 0 0 0,-2 3 0 16,2 0 8-16,-6 0-8 15,3 6 0-15,-3-3 0 0,3 3 0 0,4 7 0 0,-8-7 0 0,1 10 0 0,-4-4-10 16,4 7 10-1,-8 3 0-15,1 3 0 0,0 4 0 0,-4 2 0 0,7 7-10 0,4-1 1 0,-1 4 0 0,1 0 0 16,-4-1 9-16,7 1-10 16,0 3 10-16,8-9-10 0,-1 5 10 0,4 1 8 0,3 3-8 0,-7 0 11 15,8 3-11-15,2 0 0 0,5 3 0 16,-15 22 0-16,14-6 0 0,1 0 0 16,-1 0 0-16,7-3 0 0,4-1 0 0,4-5 0 0,-4-4 0 0,10 0 0 15,-3-6 0-15,7 0 0 0,4 0 0 0,0-6-11 16,3-3 19-16,7-4 3 0,4 1 1 0,3-7 0 15,4 0-12-15,6-3 0 0,5-3 9 0,3-3-9 16,-1 0 11-16,8 0-3 0,0-7 0 0,4 1 0 16,3-7-18-16,3 0-4 0,1-6-1 0,-1 0 0 15,-3-6-17-15,7-7-3 0,-7 4-1 16,0-10 0-16,0 0 36 0,7-6 0 0,-7 0 0 0,0-6 9 16,7-4 5-16,-7-5 1 0,7-4 0 0,-7 3 0 15,-4-9-6-15,-3 0-1 0,4-1 0 0,-8-2 0 16,4-3 4-16,-3 2 0 0,-5-5 0 0,-2 2 0 15,6-2-2-15,-14-1 0 0,8 1 0 0,-8-1 0 16,-10 4-2-16,3-1 0 0,-7 1 0 0,-10-1 0 16,3 7 34-16,-11 3 6 0,4 3 2 0,-7-3 0 15,-3 6 26-15,-4 7 4 0,0-7 2 0,-4 10 0 16,-6 0-22-16,-1-1-5 0,-3 1-1 0,-8 3 0 16,1 3-34-16,-3 3-6 0,-5 0-2 0,1 3 0 15,-4 6-12-15,-3 1 0 0,-1 2 0 0,-2 4 0 0,-8 0 0 16,-4 6-16-16,1 3 3 0,-4 3 1 15,0 7-24-15,3-7-5 0,1 10-1 0,0-4 0 16,3 4 6-16,0-4 2 0,3 4 0 0,1 0 0 16,3-1-121-16,7-2-24 0</inkml:trace>
  <inkml:trace contextRef="#ctx0" brushRef="#br0" timeOffset="-72063.85">26222 10974 1094 0,'0'0'46'0,"0"0"-37"15,0 0 44-15,0-9 9 0,4-1 2 0,-4 1 0 16,0 9 0-16,7-7 0 0,-4 1 0 0,1 0 0 16,3-4 0-16,0 4 0 0,0-3 0 0,0-4 0 15,3 4-14-15,5-1-2 0,-5-2-1 0,4-1 0 16,0 4-24-16,-3 0-5 0,0-1-1 0,3 1 0 16,0 2-17-16,-7 1 0 0,7 3 0 0,-4 0 0 15,-2 6 0-15,2 3 0 0,-6 1 0 0,3 2 0 16,0 4-12-16,0 2-5 0,0 4-2 0,-4 3 0 15,1 0-21-15,-4 3-4 0,0 3 0 0,0-3-1 16,-4 0 69-16,1-3 13 0,-1-3 3 0,-3 0 1 16,4 0-31-16,-1 3-10 0,-3-3 0 0,0-1 0 15,4 1 8-15,-4-3-8 0,3 3 0 0,-3-7 0 16,3 4 0-16,1 0 8 0,3-1-8 0,0 1 0 16,0-7 18-16,0 1-3 0,0-4-1 15,3 0 0-15,1 1 9 0,-4-1 1 0,7-3 1 0,-3-3 0 16,3 3-37-16,0-3-8 0,3 0-2 0,1 0 0 0,-4-3 22 0,3 0 0 15,5 0 0-15,-5-7 0 0,4 4 0 0,0 3 0 0,-3-10 0 0,3 4 0 16,-3 3 0-16,3-7 0 16,0 4-9-16,0-10 9 15,0 6-54-15,4 4-7 0,-4-10-2 0</inkml:trace>
  <inkml:trace contextRef="#ctx0" brushRef="#br0" timeOffset="-71800.29">26829 10886 1497 0,'0'-12'66'0,"-4"2"14"0,4 1-64 0,-3 2-16 0,3 7 0 0,-7-3 0 15,7 3 106-15,-7-6 18 0,3 3 3 0,-3 0 1 16,0 3-52-16,-4 3-9 0,4 0-3 0,0 3 0 16,-3 1-51-16,-1 2-13 0,4 0 0 0,-4 4 0 15,8 3 0-15,-4-1 11 0,3 4-11 0,4 0 10 16,0 0-10-16,0-4 0 0,4 1-10 0,-1 0 10 16,1-7 0-16,7 1 0 0,-4-1 0 0,3-6 0 15,1-3-16-15,-1-3 2 0,1-3 1 0,-1-1 0 16,1 1 21-16,0 0 4 0,-1 0 0 0,-3-4 1 15,0 1 3-15,0-4 1 0,0-2 0 0,1 2 0 16,-5-3-1-16,-3 7-1 0,4 0 0 0,-4-4 0 16,-4 4-7-16,4-4 0 0,-3 4-8 0,-5-1 12 15,5 1-46-15,-4-1-10 0,0 1-1 16,-4 3-1-16,4 0-214 0,-3 2-42 0</inkml:trace>
  <inkml:trace contextRef="#ctx0" brushRef="#br0" timeOffset="-71397.55">26818 10736 1579 0,'18'-25'32'0,"-11"12"10"0,0 0-34 16,0 1-8-16,0-1 0 0,4 1 0 0,-4-1 53 0,0 1 9 0,3 2 2 0,-3-2 0 16,4-4-16-16,-4 7-2 0,0-4-1 0,0 4 0 31,0-1-21-31,0 7-4 0,-3 3 0 0,3 3-1 0,0 4 36 0,-4-1 7 0,4 0 2 0,-3 4 0 16,0 2-52-16,-1-2-12 0,4 2 0 0,-3-3 0 15,-4 10-17-15,3-6-7 0,1 2 0 0,-1 1-1 16,1 0-11-16,-1 0-3 0,1-1 0 0,-4 1 0 15,3 0 24-15,4-4 5 16,-3 4 1-16,-1-4 0 0,4 1 9 0,1-4 12 16,-5 1-2-16,4-4-1 0,0-3-58 0,4 0-12 15,-4-3-3-15,3-3 0 0,1 0 52 0,0-3 12 16,3-4 0-16,0 1 0 0,0-4 0 0,7-9 0 0,-3 10 0 0,3-10 0 16,-3 3-10-16,-4-6 1 0,0 3 0 0,0-3 0 15,-4 3 9-15,1-3 12 0,-4 0-2 0,0 6-1 16,0 0 88-16,-3 10 18 0,-1-1 3 0,-3 7 1 15,0 3 14-15,0 0 3 0,0 0 1 0,0 0 0 16,0 0-109-16,0 0-28 0,0 0 0 0,0 0 0 16,4 3 0-16,-1 4 0 0,-3 2 0 0,4 4 0 15,-1-1 0-15,1 7 0 0,3 3 0 0,-4 0 0 16,5 3-66-16,-5-3-18 0,4-3-4 0,0 0-1 16,-3-4-11-16,3 1-3 0,0 0 0 0</inkml:trace>
  <inkml:trace contextRef="#ctx0" brushRef="#br0" timeOffset="-70897.93">27351 10253 1792 0,'-14'-10'51'0,"-4"4"10"0,0 0-49 0,-3 0-12 0,-3 2 0 0,-1-2 0 16,-3 3 54-16,-4 3 8 0,0-3 2 0,-3 3 0 15,0 3-52-15,-4 0-12 0,4 0 0 0,-8 4 0 16,-3 2 46-16,1 0 6 0,-1 1 2 0,-4 5 0 16,4 1-35-16,-3 3-7 0,-4 3-2 0,0 6 0 15,4 3-10-15,-1 1 0 0,-3 5 0 0,1 7 0 16,2 0 30-16,8-3 4 0,0 3 1 0,-4 6 0 16,7 3-5-16,4-2-1 0,10 8 0 0,-3-2 0 15,3-1-29-15,14 0 0 0,-3-2 0 0,0 2 0 16,14 1 0-16,0-4 0 0,7 3 0 0,7-9 0 15,4-3-17-15,7-6-10 0,3-4-1 0,7-5-1 16,7-1-5-16,8-6-1 0,3 0 0 0,7-7 0 16,-4-5 35-16,4-7 0 0,0-6 0 0,4-3 0 15,-1-4 0-15,4-6 0 0,0-2 0 0,7-7 0 16,0-7 0-16,-7-2 0 0,7-7 0 0,-6-9 0 16,-9 6 0-16,-2-3 0 0,-1-6 0 0,1-4 0 15,-4 1 0-15,-7-1 0 0,-1 1 0 0,1-4 0 16,-7-3 8-16,-4 7 9 0,-3-7 2 0,-4 7 0 15,-6 3-31-15,-8-1-5 0,-4-2-2 0,-3 6 0 0,-7 3 51 0,-3 6 9 16,-4 3 3-16,-4 4 0 0,-3 2 20 0,-7 4 5 0,-4 6 1 0,0 0 0 16,-6 10-45-16,-1 2-9 15,0 4-1-15,-7 3-1 0,8 3-14 0,-5 3-12 0,5 3 3 0,-1 1 0 32,4-1-37-32,3 3-7 0,0 1-2 0,8-4 0 15,10 0-58-15,3 1-12 0,4-7-3 0</inkml:trace>
  <inkml:trace contextRef="#ctx0" brushRef="#br0" timeOffset="-70367.13">28346 9767 1337 0,'0'0'56'16,"0"0"-44"-1,0 0 41-15,0 0 9 0,0 0 2 0,0 0 0 16,0 0-52-16,7 0-12 0,0 0 0 0,3-3 0 15,5-1 0-15,2-2 0 0,8 0 0 0,0-3 0 0,3-4 46 16,0-3 6-16,4-3 2 0,3 1 0 0,-3-7 16 16,0 3 3-16,3-3 1 0,-3-1 0 0,-1 1-59 0,1 0-15 15,3-3 0-15,-6 3 0 0,-5 3 17 0,1 0 1 0,-7 0 0 0,-4 6 0 16,-4 4 10-16,-3-1 3 0,-3 4 0 0,-4 3 0 16,-4-1 38-16,-6 4 8 0,-1 0 2 15,1 0 0-15,-8 3-12 0,-3 3-3 0,-4 0 0 0,0 0 0 31,1 7-87-31,-1 2-17 0,0-2-4 0,4 2-1 0,3 1 21 0,8-4 4 0,-1 4 0 0,8-7 1 16,-1 0-36-16,4 1-7 0,7-4-2 0,0 0 0 16,4 0 38-16,3-3 7 0,0 0 2 0,7 0 0 15,4 0 17-15,0-3 0 0,3 0 0 0,0 3 0 16,-3 0 0-16,0 3 0 0,-1 0 0 0,-3 0 0 16,-6 7 0-16,-1-1 0 0,-4 4 0 0,-3 2 0 15,-7 4 0-15,0 0 0 0,-7 3 9 0,-3 3-9 16,-1 0 0-16,-3 0-12 0,0 0 0 0</inkml:trace>
  <inkml:trace contextRef="#ctx0" brushRef="#br0" timeOffset="-70103.97">29341 8861 1288 0,'-8'-4'54'16,"1"-2"-43"-16,-3 3 92 0,3 0 18 0,3 0 4 0,-3 0 1 15,7 3-34-15,0 0-6 0,0 0-2 0,0 0 0 16,0 0 1-16,0 0 0 0,0 0 0 0,0 0 0 16,0 0-46-16,-3 6-10 0,3 0-1 0,3 4-1 15,1 5-27-15,3 1-17 0,0 6 2 0,0 0 1 16,0 0 14-16,0 6 0 0,0-3-10 0,0 3 10 15,0-6-38-15,0 3-3 0,0-6-1 0</inkml:trace>
  <inkml:trace contextRef="#ctx0" brushRef="#br0" timeOffset="-69817">29669 8923 2066 0,'0'-31'43'0,"0"22"10"16,-11-17-42-1,0 17-11-15,11 9 0 0,0 0 0 0,-7-3 0 16,0 3 156-16,0 3 28 0,-3 0 7 0,-1 3 1 16,4 7-154-16,-4 3-30 0,1 2-8 0,3 1 0 15,0 3-50-15,3 0-11 0,1 0-3 0,3 0 0 16,3 0 0-16,1-6 0 0,3-4 0 0,0 1 0 16,3-7 52-16,5-3 12 0,-1 0 0 0,0-6 0 15,3-3-54-15,1-3-8 0,0-7-2 0,-1 0 0 16,1 0 98-16,0 1 19 0,-4-4 4 0,0 3 1 15,-4 1-42-15,-2-1-8 0,-1 3-8 0,-7-2 12 16,-4 2 31-16,1 1 6 0,-5-1 2 0,-2 1 0 0,-4-1-39 0,0 4-12 0,0-4 8 16,-8 4-8-1,5 2-40-15,-1 4-11 0,-3 3-2 0</inkml:trace>
  <inkml:trace contextRef="#ctx0" brushRef="#br0" timeOffset="-69295.68">29919 8710 1580 0,'0'0'67'0,"0"0"-54"16,0 0 86-16,0 0 17 0,0 0 3 0,0 0 1 15,0 0-90-15,0 0-18 0,7 6-3 0,-3 1-1 16,3-1-8-16,0 0 0 0,-4 7 0 0,4-4 0 15,0 1 0-15,0-1 0 0,1 0 0 0,-1 1 0 16,0-4 0-16,0 0 0 0,0-3 0 0,3 1 0 16,-3-4 0-16,0 0 0 0,1-4 0 0,-1 1 0 15,0-3 17-15,0 0 2 0,0-4 0 0,3 1 0 16,-3-4-31-16,-3 4-5 0,3-4-2 0,0 4 0 16,0 0 67-16,-3 2 12 0,3 1 4 0,-4 0 0 15,1 0-64-15,3 6 0 0,-7 0-14 0,3 0 2 16,4 0 12-16,0 3-12 0,0 3 12 0,1 0-12 15,-1 4-28-15,0-4-5 0,3 3-2 0,-3 1 0 0,4-4 38 16,-4 0 9-16,3 1 0 0,1-4 0 16,0 0-23-16,3-3-2 0,0 0-1 0,0-3 0 15,0-4-10-15,0 1-1 0,0-3-1 0,0-1 0 0,1-2 59 0,-1-1 12 0,0 4 3 0,-4-4 0 16,4 1-16-16,-6 2-4 0,2 1 0 0,-3-1 0 16,0 4 32-16,0 0 5 0,-3 3 2 15,-4 3 0-15,7 0-27 16,-7 0-6-16,3 0-1 0,1 3 0 0,3 0-1 0,-4 3-1 0,5 4 0 0,-1-1 0 31,-4 1-47-31,4-1-10 0,-3 0-2 0,-1 1 0 0,4-1 20 0,0-3 3 0,-3 1 1 0,3-1 0 16,-4-3-37-16,5-3-7 0,-5 3-2 0,4-3 0 15,-3-3-37-15,-1 0-7 0</inkml:trace>
  <inkml:trace contextRef="#ctx0" brushRef="#br0" timeOffset="-68832.45">30529 8425 2267 0,'-28'-22'47'0,"18"9"12"16,-1 7-47-16,0-3-12 0,1-4 0 0,3 7 0 16,-4-1 66-16,4 7 11 0,0-6 3 0,4 3 0 15,3 3-63-15,-7 0-17 0,7 0 0 0,0 0 8 16,0 0-24-16,0 0-4 0,0 0-2 0,0 0 0 16,0 0-89-16,0 0-17 0,0 0-4 0,0 0-1 15,7 9 13-15,3-9 2 0,1 7 1 0,-1-7 0 16,4 0-106-16,1 0-21 0,-1 0-4 0,0 0 0 15,0 0 148-15,0-3 29 0,-3 3 7 0,3 0 0 16,-4 0 138-16,1-4 27 0,-4 4 6 0,0 0 1 16,0 0 68-16,-3 0 13 0,-4 0 3 0,7 4 1 15,-4 2-72-15,4-3-14 0,-3 3-3 0,3 7-1 0,-4-10-83 0,4 10-20 16,-3-7 0-16,3 3 0 16,0-3-23-16,0 7-9 0,4-7-1 0,-4 1-1 15,3-4 2-15,1 3 0 0,3-6 0 0,-3 6 0 16,-1-6 4-16,1 0 0 0,3 0 1 0,-4 0 0 0,1-6 45 0,-4 6 9 0,4-6 1 0,-4 3 1 15,3-1 6-15,-3 1 1 0,0-3 0 0,0 6 0 16,-3 0 11-16,3-6 2 0,-3 6 1 0,-4 0 0 16,7-3-7-16,-7 3-2 0,3 0 0 0,1-4 0 15,3 4-26-15,-4-3-6 0,1 3-1 0,3 0 0 16,0-3-8-16,0 3-9 0,0 0 9 0,4-3-13 16,-1 0-12-16,1 3-3 0,3-3 0 0,0 0 0 15,0 3 16-15,4-3 2 0,-1-1 1 16,1 4 0-16,-4-3 9 0,0 3 0 0,0 0 0 0,0 3-8 15,-3-3-14-15,0 4-2 0,-1 2-1 0,-3-3 0 16,-3 6-108-16,-4 1-22 0,0-1-4 0</inkml:trace>
  <inkml:trace contextRef="#ctx0" brushRef="#br0" timeOffset="-68549.78">30159 9168 1579 0,'-7'0'32'0,"7"0"10"0,0 0-34 0,0 0-8 0,0 0 0 0,11-3 0 16,3-4 40-16,10 1 5 0,5-6 2 15,6-1 0-15,4-3 27 0,-1-2 6 0,8-4 0 16,4-3 1 0,-1 3 8-16,4-7 2 0,7 7 0 0,0-3 0 0,-11 3-79 0,1-3-12 0,3 7-11 0,-8-8 3 15,-6 8-10-15,0-1-2 0,-4 3 0 16,-6 4 0-16,-5-1 20 0,-3 7-12 0,-3-4 12 0,-7 7-10 15,-1 0 26-15,-3 0 6 0,-7 3 1 0,0 0 0 32,0 0-59-32,0 0-12 0,-3 6-3 0,-8 1 0 15,4 2-45-15,-3-3-8 0,-1 4-3 0,-3-1 0 0,3-3 9 0,-3 4 2 0,4-4 0 16</inkml:trace>
  <inkml:trace contextRef="#ctx0" brushRef="#br0" timeOffset="-67213.61">25435 9889 1862 0,'0'0'52'0,"-3"-6"13"0,-1-1-52 0,1 1-13 0,-1 0 0 0,-3 0 0 16,7-1 28-16,-7 1 4 0,-4 3 0 0,4 0 0 16,-7-3 13-16,4 2 3 0,-1 1 1 0,-3 3 0 15,-4 0-17-15,8 0-4 0,-8 3-1 0,-7 1 0 16,8 2-7-16,-1 3 0 0,-3 1-1 0,0 5 0 15,0 4-19-15,3 3 0 0,-3 6 0 0,0 4 0 16,0 8 0-16,-4 1-11 0,-3 3 0 0,3 13 0 16,0 5 11-16,1 1 8 0,-1 12-8 0,7 0 11 15,-3-6-20-15,7 4-4 0,0 5-1 0,3-6 0 16,8-3 14-16,3-9 0 0,7 2 0 0,0-8 0 16,10-1 0-16,5-9 0 0,2-3 0 0,5-7 0 15,-1-6 0-15,4-3 0 0,-1-6 0 0,5 0 0 0,-1-10 0 0,0-2 0 0,4-4 0 0,0-3 0 31,0-3 0-31,-4-4 0 0,7-2 0 0,-10 0 0 0,-4-4 28 0,-3 1 9 0,-8-4 2 0,1 0 0 16,0 4-63 0,-1-4-12-16,-10 7-2 0,8-4-1 15,-12 0 17-15,-3-2 3 0,-3 2 1 0,-5 1 0 0,1-4 18 0,-7 0 8 0,0 4-8 0,0-1 12 16,-4-2 0-16,-3-4-1 0,0 3 0 0,0-3 0 16,0 4 42-16,3 2 9 0,0 1 2 0,4 2 0 15,4 1 0-15,3 6 0 0,0-4 0 0,0 4 0 16,7 3-52-16,0 0-12 0,0 0 0 0,7-3 0 15,3 6-48-15,8 7-13 0,0-1-3 0,3 4 0 16,3-1 44-16,5 1 9 0,-1 2 2 0,0-2 0 16,0-1 9-16,-3-2 0 0,3 2 0 0,-7-5 0 15,-3-7 0-15,0 3 11 0,-4 0-1 0,-4-3 0 0,8 3-10 0,-11-3 0 16,0 6 0-16,0 1 0 0,0 2 0 0,-7 3 0 16,0 1 0-16,-3-7 0 0,-1 1 0 0,1 2 0 15,-4-3 0-15,0 4 0 0,-1-1 38 0,-2 7 6 16,-4-10 0-16,0 10 1 0,-4-1-45 0,7 4 0 15,-6 0 0-15,-1 3 0 16,4 0-85-16,-4 3-17 0,8-3-3 0,-4 3-931 0</inkml:trace>
  <inkml:trace contextRef="#ctx0" brushRef="#br0" timeOffset="-43411.21">2953 11516 854 0,'0'0'24'0,"0"0"6"0,0 0-30 0,0 0 0 16,0 0 0-16,0 0 0 0,0 0 104 0,-7-3 16 16,7 3 2-16,-4-6 1 15,4 6-99-15,0 0-24 0,-7-3 0 0,7 3 0 0,0 0 83 0,0 0 11 16,0 0 2-16,0 0 1 0,0 0-49 0,0 0-11 0,0 0-1 0,0 0-1 15,0 0-35-15,0 0 0 0,0 0 0 0,0 0 0 16,0 0 0-16,0 0 0 0,7-3 0 0,4 0 10 16,-4 3-10-16,3-4-11 0,1 4 3 0,3 0 0 15,4 0 8-15,-4 0 0 0,7 4 0 0,0-4 8 16,-3 3-8-16,3 0 0 0,0-3 0 0,-3 3 0 16,3 3 0-16,0-3-13 0,4 0 3 0,-1 1 1 15,8-1 9-15,-7 0 0 0,7 0 0 0,-8 3 0 16,12-3-8-16,-8 4 0 0,11-1 0 0,-4-3 0 15,-7 3 8-15,4-2 0 0,3-1 0 0,1 0 0 16,-1-3 12-16,0 0 4 0,0 3 0 0,8-3 1 16,-1 3-17-16,0-3 0 0,4 0 0 0,0 0 0 15,0-3 18-15,-7 3 0 0,3-3 0 0,4 0 0 16,-4 3 2-16,4-3 0 0,7 3 0 0,-7-4 0 16,0 4-4-16,-4-3-1 0,0 3 0 0,4-3 0 15,-7 3-6-15,3 0-1 0,4 0 0 0,-10 0 0 16,-1 0-8-16,11 3 0 0,-11-3 9 0,0 0-9 15,1 3 0-15,-8-3 0 0,-4 4 0 0,5-1 0 16,-8 0 0-16,4 0 0 0,-8 0 0 0,4 0 0 16,-3 0 0-16,-4 0 0 0,0 1 0 0,0-1 0 15,-3 3-16-15,-1-3-7 0,-10-3-1 0,8 3-1 16,-8-3-11-16,0 0-3 0,0 0 0 0,0 0 0 16,0 0-71-16,0 0-14 0,0 0-4 0</inkml:trace>
  <inkml:trace contextRef="#ctx0" brushRef="#br0" timeOffset="-42915.08">2699 11736 851 0,'10'-10'36'0,"1"1"-36"15,3 0 15-15,7-4-4 0,-7 4-1 0,7-1 0 16,4 1-10-16,-4 3-9 0,4-1 9 0,3 1-13 15,4 3 13-15,0 0 0 0,-4 0 0 0,7 3 10 16,1-3-2-16,-1-1-8 0,7 4 12 0,-3 0-4 16,7 0 34-16,0 0 6 0,10 0 2 0,-6 0 0 15,2 0-50-15,1 0-20 0,0 4 0 0,7-1 1 16,-3 0 31-16,3 0 5 0,3 0 2 0,4 3 0 16,-7-3 36-16,-3 1 7 0,3 2 2 0,3-3 0 15,-3 3-52-15,0 1-12 0,7-1 0 0,-11 0 0 16,4 0 54-16,0 1 8 0,-3-4 2 0,-4 3 0 0,0 0-54 15,3 1-10-15,-3-1 0 0,0 3 0 0,-7 1 0 0,-4-7 0 0,1 6 0 0,-1 1 0 16,-3-4 25-16,-1-3 1 16,1 3 0-16,0 1 0 15,-4-4-10-15,-3-3-1 0,3 6-1 0,-6-6 0 0,-1 6-14 0,-4-6 11 0,1 0-11 16,-7 0 10-16,-1 6-10 0,5-6-11 0,-8 0 3 0</inkml:trace>
  <inkml:trace contextRef="#ctx0" brushRef="#br0" timeOffset="-42317.88">6315 10635 1337 0,'0'-12'28'0,"0"12"6"0,0 0-34 0,0 0 0 0,0 0 0 0,0 0 0 16,0 0 58-16,0 0 5 0,0 0 1 0,0 0 0 15,0 0-2-15,0 0 0 0,0 0 0 0,0 0 0 16,0 0-48-16,0 0-14 0,0 9 0 0,-4 1 8 16,4-1-8-16,4 3 0 0,-4 4 0 0,0 3 0 15,7 6 0-15,-7 3 0 0,3 7 0 0,1 2 0 16,3-2 0-16,-7 3 0 0,7 2 0 0,-4 1 0 16,-3-6 0-16,4-1 0 0,0 4 0 0,-1-4 0 15,1 1 0-15,-4-1 0 0,3 7 0 0,-3-7 0 16,0 1 0-16,4 2 0 0,-4-2 0 0,0-7 0 15,0 0 0-15,0-6 0 0,0-3 0 0,0-3 0 16,0 0 0-16,-4-4 0 0,4-3 0 0,0-2 0 16,0-1-50-16,0-6-11 0,0 0-3 0,0 0 0 15,0 0-51-15,0 0-10 0</inkml:trace>
  <inkml:trace contextRef="#ctx0" brushRef="#br0" timeOffset="-41294.84">6297 10720 1429 0,'0'-9'40'0,"0"9"10"0,0-7-40 0,0 7-10 0,0 0 0 0,-3-3 0 31,3 3 53-31,0 0 9 0,-8-6 2 0,8 6 0 0,0 0-26 0,0 0-5 0,0 0-1 0,0 0 0 16,0 0-9-16,0 0-3 0,0 0 0 0,8-6 0 15,-8 6-20-15,3-4-15 0,8-2 3 0,-8 3 0 16,8 3-7-16,-4-3-1 0,3 3 0 0,8-3 0 16,-4 3 20-16,4 0 9 0,-1 0-1 0,1 0 0 15,7 0-8-15,3 0 8 0,0 0-8 0,0-3 8 16,1 3-8-16,2-4 0 0,-2 1 0 0,-5 0 0 16,12 3 0-16,-5-6 0 0,5 6 0 0,-1-3 0 15,7-3 0-15,-6 6 0 0,9-4 0 0,-2 1 0 16,-1-3 0-16,0 0 0 0,1-4 0 0,-1 4 0 15,-3 0 0-15,0 0 0 0,-1-1 0 0,5 1 0 16,-8 3 11-16,4 3-3 0,-4-6-8 0,-3 6 12 16,-4-7-12-16,-3 4-8 0,-4 0 8 0,-3 3-13 15,-1-3 61-15,-3 3 13 0,1 0 3 0,-5-3 0 16,1 0-52-16,-1 3-12 0,1 0 0 0,-4-4 0 16,3 1 0-16,-2 3 0 0,-5-3 9 0,4 0-9 15,-3 3 0-15,-4 0 0 0,7-3 0 0,-7 3 0 16,3-3 14-16,-3 3 7 0,0 0 2 0,4-3 0 15,-4 3 14-15,0 0 3 0,3-3 1 0,-3 3 0 16,0 0-41-16,0 0 0 0,0 0-13 0,0 0 3 16,0 0 10-16,0 0 0 0,0 0 0 0,0 0-8 0,7-4 8 0,-7 4 0 15,0 0 0-15,4 0 0 0,-1 4 12 0,4-1-3 0,1 0 0 16,-5 3 0-16,4 3-21 0,-3 1-4 0,3-1 0 16,0 4-1-16,0 3 27 0,0-4 6 0,0 7 0 0,0-3 1 15,0-1-17-15,0 7 0 16,4 0 0-16,-4 3 0 0,0 0 0 0,0 7 0 0,0 2 0 0,0 1 0 15,-4-1 0-15,5 4 0 0,-5-4 0 0,1 1 0 16,-1-1 0-16,4-2 0 0,-3-7-13 0,-1 3 5 16,-3 0 8-16,4-3 9 0,-4 0-1 0,0 3-8 15,0-6 0-15,0 4 0 0,3-5 0 0,-3 1 0 16,0-3 0-16,0 0 0 0,0-3 0 0,0-1 0 16,0-2 12-16,-7-1-4 0,7-2 0 0,0-1-8 15,-3-2 0-15,-4 2 0 0,7-3-10 0,-11 1 10 16,11-1 44-16,-7 0 16 0,0-3 3 0,0 3 1 15,-4-2-52-15,4-1-12 0,-3 0 0 0,-4 0 0 16,3 0 54-16,-7 0 8 0,1 0 2 0,-1 1 0 16,-7-1-52-16,8 0-12 0,-1 0 0 0,-7 0 0 15,8 0 0-15,-8 0 0 0,7 0 0 0,-6 1 0 16,-1-4-12-16,0 0-4 0,-3 0-2 0,-4 0 0 16,4 0 29-16,-4 0 5 0,4 0 2 0,0 0 0 15,0 0-18-15,-1 0 0 0,1 0 0 0,-3 0 0 16,2 0 0-16,-2 0 0 0,2 0 0 0,-2-4 0 15,-1 4 0-15,0 0-14 0,0-3 2 0,1 0 1 16,2 3 11-16,1-3 16 0,-4 0-4 0,4 3-1 16,3-3-11-16,1 0 0 0,-1 0 0 0,0-1 0 0,4 1 0 15,4 0 0-15,-1-3 11 0,-3 3-11 0,7 3 0 16,-8-7 0-16,1 1 0 0,0 6 0 0,4-6 0 0,-1 6 0 0,0-3 0 16,-3-3 0-16,3 2 0 0,4 1 8 0,-3 3 0 0,6 0 1 15,-7 0-9-15,4 0-12 0,0 0 2 0,4 0 1 16,-1 0 9-16,0 3 0 15,1-3 0-15,-1 4 0 0,4-4 0 0,0 0 0 0,4 3 0 0,-4-3 0 16,7 0-10-16,0 0 0 0,0 0 0 0,0 0 0 16,-4 3-35-16,4-3-7 0,0 0-2 0,0 0 0 15,-3 9-59-15,-1-9-12 0,4 6-3 0,4 1 0 16,-4-7-102-16,3 6-21 0</inkml:trace>
  <inkml:trace contextRef="#ctx0" brushRef="#br0" timeOffset="-31796.94">3200 12510 922 0,'0'0'26'0,"0"0"6"0,0 0-32 0,0 0 0 0,0 0 0 0,0-6 0 15,0 6 39-15,0 0 1 0,0 0 1 0,0 0 0 16,-11 0 19-16,11 0 3 0,0 0 1 0,0 0 0 15,0 0-8-15,0 0 0 0,0 0-1 0,0 0 0 16,0 0-37-16,0 0-7 0,0 0-2 0,0 0 0 16,0 0 5-16,0 0 1 0,0 0 0 0,0 0 0 15,0 0-24-15,0 0-5 0,0 0-1 0,11-6 0 16,-8 6 15-16,8-7 0 0,-1 7 0 0,1 0 0 16,3-6 0-16,7 6 0 0,-7 0 0 0,8-6 0 15,-1 3 15-15,3 3 5 0,5 0 2 0,-1 0 0 16,0-6-14-16,4 6-8 0,-4 0 10 0,0 0-10 15,8 0 9-15,-8 0-9 0,0 0 8 0,7 0-8 16,4-4-20-16,0 8-8 0,0 2-3 0,3-6 0 16,-3 0 48-16,3 3 10 0,0 0 1 0,8-3 1 15,-8 6-46-15,4-3-10 0,-4 4-1 0,15-1-1 16,-15-3 48-16,11-3 9 0,-7 3 3 0,7 0 0 16,-4-3-19-16,-3 4-4 0,0-1-8 0,3 0 12 15,-3 0 12-15,7 0 1 0,-7 3 1 0,3-2 0 16,-3-4-43-16,-7 3-9 0,-4-3-2 0,8 0 0 0,-8 0 28 15,-3 0 0-15,3 0 0 0,0 0 8 0,-3 0 12 16,0 0 4-16,0 0 0 0,-4 3 0 0,0-3-24 0,-3 0 0 16,-8 3 0-16,1-3 0 0,-4 0-11 0,0 3-6 0,-3-3-2 0,-1 0 0 31,-3 0-72-31,-3 0-14 0,-1 0-3 0</inkml:trace>
  <inkml:trace contextRef="#ctx0" brushRef="#br0" timeOffset="-31279.74">3302 12457 851 0,'0'0'36'16,"0"0"-36"-1,0 0 58-15,0 0 5 0,0 0 1 0,0 0 0 16,0 0-64-16,0 0-10 0,0 0-3 0,0 0-1 0,0 0 22 0,0 0 5 15,0 0 1-15,7 6 0 0,0-6-24 0,4 7-5 0,-1-1-1 0,4-3 0 16,1 3 26-16,6 0 5 0,0 1 1 0,4-1 0 31,-1 3 38-31,1-2 8 0,7-1 2 0,-8 0 0 0,8 1-52 0,-4 2-12 0,8-3 0 0,-1 0 0 16,0 1 0-16,8 2 0 0,-5-3 0 16,8 1 0-16,-3-1 34 0,-5 0 4 0,5-3 1 0,-5 4 0 15,5-1-11-15,-4-3-3 0,3 3 0 0,7 1 0 16,-3-4-25-16,0 0-12 0,0 0 0 0,0 0 1 15,-4 0 11 1,0-3 16-16,-6 3-4 0,10 1-1 0,-8-1 5 0,5-3 2 0,3 3 0 0,-1 0 0 16,-9-3-10-16,-1 3-8 0,0-3 12 0,1 3-12 15,-5 0-12-15,-2 0-10 0,2 1-2 0,-6-1 0 16,0 0 41-16,-1 0 8 0,8 0 2 0,-11 0 0 16,4 0-77-16,-4 1-15 0,4-4-3 0</inkml:trace>
  <inkml:trace contextRef="#ctx0" brushRef="#br0" timeOffset="-30646.31">6431 12416 1302 0,'0'0'36'0,"0"0"10"16,0 0-37-16,0 0-9 0,0 0 0 0,0 0 0 15,0 0 36-15,0 0 4 0,0 0 2 0,4 0 0 16,3 0-14-16,3 3-2 0,-3-3-1 0,7 4 0 16,1-1-25-16,2 0 0 0,4 0 0 0,1 0 0 15,-1-3 16-15,0 3-3 0,4 0 0 0,-4 0 0 16,3 1-13-16,5-1-18 0,-5 0 4 0,5 3 1 15,2-3 13-15,-6 0 0 0,3 4 0 0,0-4 0 16,4 0 0-16,-4 0 0 0,4 0 0 0,0-3 0 16,-7 0 0-16,-1 3 0 0,1-3 0 0,-4 0 0 0,-3 0 0 15,-1 0 0-15,1 0 0 0,0-3 0 0,-8 3 0 0,4-3 0 0,-3 3 0 0,0 0 0 32,-1 0-54-32,-3 3-8 0,0-3-2 0,-3 0 0 15,-4 0-27-15,0 0-5 0,0 0-2 0</inkml:trace>
  <inkml:trace contextRef="#ctx0" brushRef="#br0" timeOffset="-30297.39">6802 12457 850 0,'-29'-3'17'0,"15"3"6"0,0 0-23 0,0 0 0 0,0 0 0 0,0 0 0 15,0-3 56-15,3 3 6 0,-3 0 2 0,7 0 0 16,-7-3-1-16,7 3 0 0,-4 0 0 0,8-4 0 15,-11 1 1-15,6 3 1 0,1-3 0 0,7 3 0 16,-7-3-21-16,7 3-5 0,0 0-1 0,0 0 0 16,0 0-10-16,0 0-1 0,0 0-1 0,-7-3 0 15,7 3-26-15,0 0 0 0,-3-6 0 0,3 6 0 16,0 0 0-16,0 0 0 0,0 0 0 0,3 6 0 16,1-3 0-16,3 0-9 0,3-3 0 0,1 3 0 15,7-3 9-15,-4 3 12 0,3 4-2 0,5-4-1 16,-1 0-24-16,0 3-5 0,0-3 0 0,0 4-1 15,0-4 21-15,1 0 0 0,2 0 0 0,-3 0 0 16,1 0 0-16,-1 0 0 0,0-3 0 0,0 0 0 16,-3 0 0-16,3 4 12 0,-3-4-12 0,-1 0 12 0,-3 0-12 15,0 0 0-15,1 0 0 0,-5 0 0 16,1 0-41-16,-4 0-7 0,3 0-2 0</inkml:trace>
  <inkml:trace contextRef="#ctx0" brushRef="#br0" timeOffset="-29845.89">7482 12053 597 0,'-3'-7'16'0,"-4"1"5"0,0-3-21 0,0 2 0 0,3 4 0 0,-3-3 0 16,0 3 107-16,0-4 17 0,4 4 3 0,3 3 1 16,-8-3-52-16,8 3-9 0,0 0-3 0,0 0 0 15,-3-3 38-15,3 3 7 0,0 0 2 0,-7-3 0 16,7 3-75-16,-7 0-16 0,7 0-2 0,0 0-1 15,0 0 35-15,0 0 8 0,0 0 0 0,-4 0 1 16,1 3-49-16,-1 3-12 0,1 4 0 0,3 2 0 16,0 4 0-16,0 3 8 0,3 0-8 0,-3 6 0 15,4 0 0-15,-1 3 0 0,1-3 0 0,-4 6 0 0,0-2 0 16,3-4 0-16,-3 3 0 0,0 0 0 0,0-3 0 0,0 0 0 0,-7 0 0 16,4-3 0-16,-1-3 0 0,4 0 0 0,-3 0 0 0,3 0 0 15,-7-4 0-15,7 1 0 0,3 0 0 16,-3-4 0-1,-3-2-45-15,3-4-15 0,0 0-4 0,-4 0 0 16,4-2-153-16,0-4-31 0</inkml:trace>
  <inkml:trace contextRef="#ctx0" brushRef="#br0" timeOffset="-28830.06">7479 12059 1272 0,'0'0'26'0,"0"0"7"15,0 0-33-15,-4 0 0 0,4 0 0 0,0 0 0 16,-7 0 77-16,7 0 9 0,0 0 2 0,0 0 0 16,-3-3-39-16,3 3-7 0,-7-3-2 0,0 3 0 15,3-4-12-15,-3 1-4 0,0 3 0 0,4-3 0 16,-5 0 13-16,1 0 3 0,0 0 0 0,0-4 0 15,-3 4-10-15,3-3-2 0,-4 0 0 0,-3-1 0 16,0 1-28-16,0 0-12 0,-4-3 1 0,4-1 0 16,-4-2 39-16,1 2 7 0,3-2 1 0,-4-1 1 15,0 4-23-15,1-4-5 0,-1 1-1 0,0-1 0 0,1 4-8 0,-1-1 0 16,0 1 0-16,-3-1 8 0,0 1-8 0,0 0 8 0,-4-1-8 0,1 4 8 16,-1 0-8-16,0-1 0 15,1 4-10-15,-1-3 10 0,0 3 0 0,0 3 0 0,4-3-8 0,-3 3 8 16,6 0 0-16,-7-3 0 0,4 3 0 0,0 0 0 15,0 0 0-15,3 0 13 0,0 0-2 0,-3 3-1 16,4-3-1-16,-5 3 0 0,1-3 0 0,0 3 0 16,4 0-19-16,-5 3-4 0,1-2-1 0,7-1 0 15,-4 3 24-15,1-3 5 0,-1 0 1 0,1 3 0 16,2-2-29-16,5-1-6 0,-4 0 0 0,3 0-1 16,1-3 33-16,2 3 8 0,-2 0 0 0,3 0 1 15,0 1-30-15,0-4-7 0,0 3 0 0,7 0-1 16,-11 0 27-16,8-3 6 0,3 0 0 0,-8 3 1 15,5-3-17-15,-1 0-14 0,4 0 2 0,-7 3 1 16,7-3 11-16,0 0 8 0,0 0-8 0,0 0 11 16,0 0-11-16,0 0 10 0,0 0-10 0,0 0 10 15,0 0 10-15,0 0 3 0,0 0 0 0,0 0 0 16,0 0-37-16,0 0-7 0,0 0-2 0,0 0 0 16,0 0 23-16,0 0 0 0,0 0 0 0,0 0 0 15,0 0 0-15,0 0 18 0,-7 3-3 0,4 4-1 16,3-1-25-16,0 0-5 0,0 7 0 0,0-4-1 15,3 4 5-15,4 2 2 0,-7 1 0 0,4 3 0 16,-1 0 18-16,1-1 4 0,3 4 1 0,-3 0 0 16,3 0-61-16,0 7-13 0,0-4-3 0,-4 3 0 15,4-3 79-15,-3 3 15 0,-1-6 3 0,1 3 1 16,-1-3-54-16,1 0-12 0,-1-3-1 0,1 0-1 0,0 0 34 16,-1-7 0-16,1 4 0 0,-1-4 0 0,1 1 0 0,-4-4 0 0,3 1 0 15,1-1 0-15,-4-3 0 0,3 1 0 16,-3-1 0-16,0-3 0 0,0-3 0 15,4 3 0-15,3 3 0 0,-7-6 0 16,0 0 24-16,0 0 11 0,0 4 2 0,0-4 1 0,0 0-26 0,0 0-12 0,0 3 10 0,0-3-10 16,0 0 12-16,0 0-3 0,3 3-1 0,-3-3 0 15,4 3-8-15,-4-3 0 0,3 6 0 0,1-6 8 16,3 3 3-16,-3 0 0 0,6 1 0 0,-3-4 0 16,0 3-23-16,7 0-4 0,-3-3 0 0,7 3-1 15,-4-3 27-15,3 3 6 0,4-3 0 0,1 3 1 16,-1-3-17-16,0 0 0 0,4 0 0 0,-8 3 0 15,4-3 0-15,1 0 0 0,2 4 0 0,-3-1 0 16,1 0-8-16,2-3-6 0,-6 3-1 0,0 3 0 16,-1-3 6-16,-3 1 1 0,4-1 0 0,-4 0 0 15,0 0-27-15,-3 0-5 0,3 0 0 0,-3-3-1 16,-1 3 29-16,1 0 12 0,-1 1-11 0,1 2 11 16,-1-3-53-16,-3-3-5 0,4 3-1 0,0 0 0 15,-1-3 47-15,-3 3 12 0,0-3 0 0,0 0 0 16,0 4 0-16,1-4 0 0,-1 0 0 0,0 3 0 15,0-3 0-15,0 0-10 0,0 3 10 0,-4-3-10 16,4 3 10-16,-3 0 0 0,3-3 0 0,-4 3 0 16,1 0-147-16,3-3-33 0</inkml:trace>
  <inkml:trace contextRef="#ctx0" brushRef="#br0" timeOffset="-23579.92">11275 12940 1364 0,'0'0'57'0,"0"0"-45"16,0 0 68-16,0 0 13 0,0 0 3 0,0 0 1 16,0 0-13-16,0 0-4 0,0 0 0 0,0 0 0 15,0 0-51-15,0 0-10 0,0 6-3 0,0 0 0 16,3 4-16-16,4-1-17 0,0 4 3 0,4 2 1 16,0 4 13-16,3 3-11 0,3-6 11 0,-3 6-10 15,4 3 10-15,-4-3 0 0,0 0 0 0,4 3 0 16,-7-3 0-16,3 0 0 0,-4 0 10 0,4 3-10 15,-3-3 0-15,0-7-15 0,-1 4 2 0,1 0 0 16,-1-3-180-16,1-1-36 0</inkml:trace>
  <inkml:trace contextRef="#ctx0" brushRef="#br0" timeOffset="-22992.81">11599 12946 1337 0,'-10'-31'28'0,"3"18"6"16,3 1-34-16,-3 2 0 0,4-2 0 0,-1-1 0 16,-3 4 109-16,3-1 15 0,-3 1 4 0,4 0 0 15,-4 2 0-15,3 1 0 0,4 6 0 0,0 0 0 0,0 0-103 16,0 0-25-16,0 0 0 0,0 0 0 16,0 6 23-16,0 1-1 0,0 5 0 0,0 1 0 15,4-1-36-15,3 7-7 0,0 3-2 0,4-3 0 16,-4 3 23-16,3 0 0 0,4 0 0 0,-3-4 0 0,-1 1-18 0,5-6-2 0,-5-1-1 0,4-2 0 31,-3-4-18-31,-1 3-3 0,1-5-1 0,-4-4 0 0,4 0 35 0,-4 0 8 0,0 0 0 0,0-4 0 16,0-2 0-16,0 0 0 0,-4 3 0 0,1-4 0 15,0 1 0-15,-4-6 0 0,3 2 0 0,-6-2 0 16,3-1 49-16,-4 1 12 0,-3-1 3 0,0-3 0 16,0 1-52-16,0-1-12 0,-4 0 0 0,1-2 0 15,-1 2 0-15,0-3 0 0,1 0 0 0,-1-3 0 16,4 7 0-16,0-1 0 0,4-3 0 0,-4 7 0 15,7-1 0-15,-4 4 0 0,8-1 0 0,-4 4 0 16,3 3 0-16,1-3 0 0,3 2 0 0,0 4 0 16,0 0 11-16,3 0-1 0,4 4 0 0,-3-1 0 15,3 0-10-15,0 3-14 0,4-3 3 0,-4 7 1 16,0-7 10-16,4 3 0 0,-4 0 0 0,0 1 0 16,-3-4 0-16,-1 0 0 0,1 3 10 0,-4-6-10 15,3 0 8-15,-3 0-8 0,0 0 0 0,1 0 0 16,-5-6 0-16,4 3 0 0,-3 0 0 0,-1-4 0 15,1 1 17-15,-4-3-2 0,3-4-1 0,-3 1 0 16,4 2-6-16,-4-2 0 0,0-4-8 0,-4 3 12 16,1 4 12-16,-1-4 1 0,1 1 1 0,-4 3 0 0,0-1 38 15,3 4 8-15,-7 0 2 0,1 2 0 16,3 1-59-16,-4 3-15 0,1 0 0 0,-1 3 0 0,0 1 0 16,1 2 0-16,3 0 0 0,0 0 0 15,0 1-77-15,3-1-19 0,4 3-3 0,0-6-1 16,0 4-58-16,4-4-12 0,3 3-2 0,0-3-1 15,3-3-53-15,1 3-10 0</inkml:trace>
  <inkml:trace contextRef="#ctx0" brushRef="#br0" timeOffset="-22077.38">11772 12288 851 0,'0'-7'36'0,"0"-2"-36"15,0 0 109-15,0-1 15 0,0-2 4 0,7 2 0 16,-3-9-52-16,3 4-9 0,3-4-3 0,5 0 0 15,2 0-28-15,-6 1-5 0,6 2-2 0,1-9 0 16,3 6-5-16,-3-3 0 0,7 3-1 0,-4-3 0 16,10 3 4-16,1 4 1 0,3-1 0 0,4-3 0 15,0 7-28-15,3-1-20 0,1 1 3 0,3 2 1 16,-4 1 16-16,0 3 0 0,-3-1 0 0,0 1 0 16,0 3 0-16,-4 0 0 0,4-4 0 0,-4 4 0 15,-7-3 21-15,0 3 8 0,1 0 2 0,-8 0 0 16,-3-1-50-16,-4 4-9 0,0-3-3 0,-7 3 0 15,0 0 31-15,-4 0 13 0,-3 0-1 0,0 0 0 16,0 0-121-16,0 0-25 0,-7-3-5 0,-3 3-1 16,-1-3-91-16,-6-3-18 0,2 3-4 0,-6-4-1 15,4 4 254-15,-1-3 48 0,-3 0 12 0,0-1 1 16,3 1 105-16,-3-3 21 0,3-1 4 0,1 1 1 16,-5 0 0-16,8-1 0 0,-3 1 0 0,-1-1 0 15,4 4-103-15,3-3-20 0,1-1-4 0,-1 4-1 0,4 3 0 0,4 0 0 0,3 3 0 16,0 0 0-1,0 0-102-15,0 0-21 0,0 0-4 0,0 0-1 0,7 0 41 0,7 3 8 0,0 0 2 0,7 3 0 16,0 1-3-16,4 2 0 0,3 0 0 0,0-2 0 16,1 2 16-16,2-3 0 0,-3 1 0 0,-3-1 0 15,0 0 0-15,-4 0 0 0,0-2 0 0,-3-4 0 16,-4 3 11-16,0 0-11 0,0 3 10 0,-3-3-10 16,-1 0 23-16,-6 0-2 0,6 1 0 0,-2-1 0 15,-5 0-68-15,1 0-13 0,-1 3-4 0,-3 1 0 16,-3-1 82-16,-1 6 16 0,1 1 3 0,-5 3 1 15,1 2-30-15,0 1-8 0,-3 0 0 0,-1 3 0 32,1-3-27-32,-1 0-9 0,0-1-3 0,4 1 0 0,0-3-20 0,4-4-4 0,-1 1-1 0</inkml:trace>
  <inkml:trace contextRef="#ctx0" brushRef="#br0" timeOffset="-21178.68">13561 11413 1447 0,'-7'-10'30'0,"7"10"7"0,0 0-29 16,-4-9-8-16,4 6 0 0,-3-3 0 0,3-1 29 0,3-2 5 0,-3 3 1 0,4-4 0 16,3-2 14-16,0 2 3 0,3-5 1 0,1 2 0 15,0-3-33-15,-1 4-8 0,4-1 0 0,-3-2-1 16,-1 2 30-16,1 4 7 0,0-1 0 0,-1 1 1 16,1 6-33-16,-1-7-8 0,-3 10 0 0,4 0-8 15,-4 7 0-15,0-1 0 0,0 3 0 0,0 4-9 16,-3 3-3-16,-4 6-1 0,0-4 0 0,3 7 0 15,-3-3 13-15,0 3 0 0,4 4 0 0,-1-4 0 16,1-6 0-16,3 3 0 0,-4-7 0 0,5 1 0 16,2-4-33-16,1-2-4 0,-1-1-1 0,4-3 0 15,0 1 57-15,1-1 11 0,-1 0 2 0,3-3 1 16,-3 4-25-16,1-4-8 0,-1 0 0 0,3 0 0 16,-6 0 10-16,3 0-10 0,0-3 8 0,-7 4-8 15,4 2 20-15,-4-3-2 0,-4 3 0 0,1 4 0 16,-4-1 16-16,0 0 3 0,-7 4 1 0,0 3 0 15,0-4-13-15,0 4-2 0,-4 0-1 0,-3-1 0 16,3 1-10-16,-3 0-1 0,0-1-1 0,0-2 0 16,-4-1-19-16,4 1-4 0,-3-4-1 0,3 1 0 15,-4-4-130-15,7 3-27 0,-3-2-5 0</inkml:trace>
  <inkml:trace contextRef="#ctx0" brushRef="#br0" timeOffset="-20846.32">14132 11159 1607 0,'0'-13'68'15,"0"10"-55"-15,0 3 118 0,0 0 23 0,0 0 5 0,0 0 1 16,0 0-57-16,0 0-11 0,-3 3-3 0,-4 4 0 16,3 5-89-16,1 4-22 0,-1-4-2 0,4 4-1 15,0 3-11-15,0-3-3 0,4 6 0 0,-1-10 0 16,1 7 39-16,3-7 0 0,0 1 0 0,0-7 0 15,3 0 0-15,-2-6 0 0,2 0 0 0,-3 0 0 16,4-6 0-16,-1-3 0 0,-3-4 0 0,4 4 0 16,0-10 44-16,-4 3 16 0,3-9 3 0,-3 10 1 15,0-4-52-15,0-3-12 0,0 6 0 0,-3 4 0 16,-1-1 0-16,-3-3 0 0,0 10 0 0,-3 0 0 16,-4-4 47-16,3 4 6 0,-3 0 2 0,-3 6 0 15,-1 0-38-15,1 0-7 0,-5 0-2 0,5 0 0 16,-4 6-56-16,3 0-12 0,1 4-3 0,-1-4 0 15,4 0-1-15,0 7 0 0,3-7 0 0,1 4 0 16,3-4-102-16,3 3-21 0,1-2-4 0</inkml:trace>
  <inkml:trace contextRef="#ctx0" brushRef="#br0" timeOffset="-20469.99">14757 10466 1615 0,'0'0'68'15,"-4"-6"-55"1,4 6 103-16,0 0 21 0,0 0 4 0,-7-3 1 16,7 3-53-16,0 0-10 0,0 0-3 0,0 6 0 15,-7 0-64-15,7 7-12 0,0-1 0 0,4 7 0 16,-1 3-23-16,4 0 3 0,0 3 0 0,4 0 0 15,-8 0 20-15,4 3 0 0,0-3 0 0,1 1 0 16,2-5-45-16,-3 1-2 0,-7 0 0 0</inkml:trace>
  <inkml:trace contextRef="#ctx0" brushRef="#br0" timeOffset="-20179.03">14594 10845 2030 0,'-10'3'57'0,"-8"4"14"16,4-4-57-16,4 0-14 0,2 0 0 0,-2 0 0 16,10-3 0-16,0 0 0 0,0 0 0 0,0 0 0 0,0 0 0 0,0 0 0 0,0 0 0 0,0 0 0 31,3-3-60-31,4-3-14 0,1-4-3 0,2 1-1 16,4-7-29-16,7 1-5 0,-3-4-2 0,3-3 0 15,-3 0 40-15,7 3 8 0,-4 0 2 0,3-3 0 0,-2 7 43 0,-1-4 9 0,0 3 1 0,-3 1 1 16,-1-1 90-16,1 3 19 0,-11 4 3 0,3 0 1 15,-3 2-3-15,-3 1-1 0,3 0 0 0,-7 6 0 16,0 0 1-16,0 0 1 0,0 0 0 0,0 0 0 16,0 0-76-16,0 0-15 0,0 0-10 0,0 6 12 15,7-3-198-15,-7 3-39 0,4 1-8 0</inkml:trace>
  <inkml:trace contextRef="#ctx0" brushRef="#br0" timeOffset="-19579.04">15081 9807 1725 0,'-14'-3'72'0,"-7"-3"-57"16,0 6 60-16,0-3 12 0,-4 3 2 0,-3 3 1 15,-4 0-72-15,-7 0-18 0,0 4 0 0,-6 2 0 16,-1 4 0-16,-4 2 0 0,1 7 0 0,-8 3 0 0,-3 0 0 16,0 7 0-16,-7-1 0 0,-3 7 0 0,-1-1 0 0,4 1 0 0,4 0 0 0,-11 9 0 31,7-3 20-31,3 6 1 0,-3 0 0 0,0 9 0 0,4-2-21 0,3-1 0 0,0 7 0 0,0 6 0 16,10-6-12-16,8 12 4 0,3-3 0 0,0 13 0 15,15-10-2-15,3 0 0 0,6-3 0 0,1 10 0 16,7-10 10-16,7 0-13 0,0 0 5 0,7 3 8 15,11-9-12-15,-4-3 12 0,4 0-10 0,6-1 10 16,12-8-11-16,-5-7 11 0,8 0-12 0,7-6 12 16,-7-4-16-16,3-2 3 0,-3-7 1 0,3 0 0 15,4-9-18-15,0-3-3 0,3-1-1 0,8-8 0 16,-8-7 34-16,4-7 0 0,0-2 0 0,4-7 0 16,-1-3-14-16,4-3 4 0,0-6 1 0,3-6 0 15,-6-7 9-15,-4-9 0 0,0-7-9 0,3 1 9 16,-3-4-25-16,-3-5-1 0,2 2 0 0,1-6 0 15,-7 3 51-15,0-3 11 0,-4 6 1 0,1-6 1 16,-1 7 33-16,-7 2 6 0,-3 0 2 0,3-5 0 16,-6 8-3-16,-1-2-1 0,-3-1 0 0,3-3 0 15,-7 4-30-15,0 2-5 0,-3-2-2 0,-1-4 0 16,-3 7 21-16,1 2 4 0,-8 1 1 0,0 0 0 16,-7 3-52-16,0 2-12 0,-7 5 0 0,0-4 0 15,-4 6 0-15,-7 6 0 0,1 1 0 0,-4 2 0 16,-4 4 54-16,-3 6 8 0,-4 3 2 0,-3 4 0 15,-1 5-64-15,-6 4-8 0,3 6-4 0,-7 6-1 16,0 4-1-16,-3 2 0 0,-4 7 0 0,4 3 0 16,6 0-18-16,8 6-4 0,0-3-1 0</inkml:trace>
  <inkml:trace contextRef="#ctx0" brushRef="#br0" timeOffset="-13812.05">14665 11425 851 0,'0'0'36'0,"0"0"-36"16,0 0 58-16,0-3 5 0,0 3 1 15,0 0 0-15,0-3 51 0,0 3 10 0,0 0 3 0,0-9 0 16,4 2-103-16,-1-2-25 0,1-3 0 0,-1 5 0 16,4-5 0-16,4-4 0 0,3 3 0 0,0-2 0 15,4 2 20-15,3-9-2 0,3 10 0 0,1-10 0 16,0 3-8-16,10 0-2 0,-10 0 0 0,10 1 0 16,-10 2-27-16,3-6-5 0,-3 6-2 0,6-3 0 15,-2 1 72-15,-1 2 14 0,4 3 4 0,-4-5 0 16,4 5-52-16,-1 1-12 0,1-4 0 0,3 3 0 15,-6 4 8-15,-1 3 0 0,0-4-8 0,-3 4 12 16,-1 3-12-16,1 0-8 0,-4 3 8 0,0 0-13 16,1 3 13-16,-1 3 0 0,-4 0 0 0,-2 1 0 15,-1 2 27-15,0 0 8 0,-4 4 1 0,1 0 1 16,-4-1-17-16,0-3-4 0,-3 4-1 0,-1 0 0 16,1-4-4-16,-4 0-1 0,0 1 0 0,-4-1 0 15,1 1-10-15,-1-1 8 0,1 0-8 0,-1 1 8 16,-3-1-20-16,0 1-5 0,3-4-1 0,-6 0 0 15,6 0-24-15,-3-2-5 0,0-1-1 0,7-3 0 16,-7 3-12-16,7-3-4 0,-7 0 0 0,7 0 0 16,-7-3-51-16,7 3-10 0,-7-7-3 0,3 1 0 15,1 0 0-15,-1 0 0 0,4-4 0 0</inkml:trace>
  <inkml:trace contextRef="#ctx0" brushRef="#br0" timeOffset="-13412.65">15529 10958 851 0,'-3'-12'36'0,"3"2"-36"15,-4 1 109-15,4-1 15 0,-3 4 4 0,-1-3 0 16,4-1-40-16,0 4-7 0,-3 0-1 0,3 0-1 16,0-1-24-16,0 4-5 0,0 3-1 0,0-6 0 15,0 6-5-15,0-6 0 0,0 6-1 0,0 0 0 16,0 0-20-16,0 0-4 0,0 0-1 0,0 0 0 16,0-7-18-16,0 7 8 0,0 0-8 0,0 0 0 15,0 0 0-15,0 0 0 0,0 0 0 0,0 0 0 16,0-3 0-16,0 3 0 0,0 0 0 0,0 0 0 15,0 0 38-15,0 0 1 0,3 0 0 0,4 3 0 16,0 4-63-16,0 2-12 0,4 0-2 0,3 1-1 16,-3 2 39-16,3 4 0 0,0 0 0 0,3-1 0 15,-6 4 0-15,3-6 0 0,0 2 0 0,0 1 0 16,-3-3 0-16,0-4 0 0,-4 0 0 0,3 1 0 16,-3-1 11-16,0-2 9 0,0-1 3 0,-3 0 0 15,-1-3-37-15,1 0-7 0,-4-3-2 0,0 0 0 16,0 0 47-16,0 0 8 0,0 0 3 0,0 0 0 15,-4 7-2-15,-3-4 0 0,0-3 0 0,0 3 0 16,-3 0 11-16,-1 0 3 0,1 0 0 0,-1 0 0 0,-3 1-27 16,3-1-4-16,1 0-2 0,-4 0 0 0,6 0-14 0,-2 0-10 15,-1 0 2-15,4 1 0 16,0 2-91-16,4-3-17 0,-4 3-4 0,7 0-1 16,-4 1-100-16,4-4-20 0,0 3-4 0</inkml:trace>
  <inkml:trace contextRef="#ctx0" brushRef="#br0" timeOffset="-8526.78">16976 10820 1074 0,'-14'-6'30'0,"-4"0"8"16,4-1-30-16,0 1-8 0,3 0 0 0,-7 3 0 16,4 0 103-16,-3 0 19 0,-1-1 4 0,-7 1 1 15,8 3-50-15,-1 3-9 0,-7-3-3 0,-3 4 0 16,3 2-21-16,-10 0-4 0,3 3 0 0,-10 1-1 15,14 6-29-15,-7-1-10 0,-4 4 0 0,4 0 9 16,6 6-9-16,-2-3 0 0,6 3 0 0,-10 3 0 16,6 0 0-16,-6 1 0 0,0 2-8 0,0 3 8 15,-1 1-18-15,1 6 1 0,0-1 0 0,3 4 0 16,4 3-15-16,0 0-2 0,-1 4-1 0,5-1 0 16,2 0 24-16,5 0 11 0,-1 3-10 0,1-2 10 15,6 2-11-15,0 0 11 0,4 0-12 0,0-2 12 16,4-11-13-16,3 4 4 0,3-9 1 0,1-1 0 15,3 1 8-15,3-1-12 0,5-5 12 0,2-8-12 0,1 5 12 0,7-5-12 0,3-5 12 0,0 3-12 16,7-3 12-16,8-10 9 0,2 6-1 0,1-2-8 16,0-10 32-16,0 6-1 0,3-6 0 0,4-6 0 15,4 6-4-15,-1-6-1 0,11-4 0 0,-14 4 0 16,-3 0-26-16,2-10 0 0,8-3 0 0,0 0 0 16,-3-3 0-16,3 0 0 0,-4-6 0 0,1 0 0 15,3-3 31-15,0-4 1 0,-4 4 0 0,1-7 0 16,-5 1 3-16,-2-1 1 0,-1 0 0 0,11-18 0 15,-7 9-10-15,-7 3-2 0,-7 0 0 0,0 0 0 16,-8 3-6-16,-2 4-2 0,-5-4 0 0,-3 3 0 16,-3 1 0-16,-7-4-1 0,-4 3 0 0,-4-2 0 15,-3 5 15-15,-3 1 3 0,-4-1 1 0,-4 1 0 16,-3-1-14-16,0 1-4 0,-4-4 0 0,-3 4 0 16,0-7-16-16,0 6 0 0,0 4 0 0,-4-4 0 15,0 7 27-15,0 3 1 0,1 3 1 0,-8-6 0 0,0 9-9 16,-3 3-3-16,0 1 0 0,-4 9 0 0,0-7-9 0,-3 7-8 15,-1-1 9-15,-2 4-9 0,-1 3 0 0,-4 0 0 16,1 3-13-16,-4 1 4 16,4 2-27-16,3 3-6 0,3 4-1 0,1-1 0 0,3 1 34 15,4 3 9-15,3 2 0 0,-7 1 0 16,8 3-157-16,2 3-27 0,1 0-6 0,-7 4-1 16,3-1 102-16,8-3 20 0,6 6 4 0,-7-3-409 15,8-3-82-15</inkml:trace>
  <inkml:trace contextRef="#ctx0" brushRef="#br0" timeOffset="-8243.78">16330 11457 1497 0,'0'0'32'0,"0"0"8"0,0 0 0 0,0 0 4 0,0 0-36 0,0 0-8 0,0 0 0 0,0 0 0 16,0 0 95-16,0 0 17 0,0 0 3 0,0 0 1 16,0 0-84-16,0 0-16 0,0 6-3 0,0 7-1 15,0-1 1-15,4 7 0 0,3-3 0 0,0 6 0 16,0-4-13-16,0 4-18 0,3 0 4 0,-3 0 1 16,4 3 13-16,-4-3 8 0,4 3 0 0,-1-3-8 15,1 0-50-15,3-3-17 16,-3-3-3-16,-4 3-1 0,3-7-97 0,-3 1-19 0,11 15-4 0,-4-16-1 0</inkml:trace>
  <inkml:trace contextRef="#ctx0" brushRef="#br0" timeOffset="-7721.11">16711 11407 1465 0,'0'-7'32'0,"0"-2"6"0,0 3 2 0,-3-4 2 0,3 4-34 0,0 6-8 15,0 0 0-15,0 0 0 0,0 0 88 0,0 0 16 16,0 0 4-16,0 0 0 0,0 0-56 0,0 0-10 0,0 0-2 16,0 0-1-16,-8 9-39 0,8 1-13 0,0 5 0 0,0 1 0 15,0 0 2-15,4 3 1 0,0-4 0 0,3 1 0 16,0 3 18-16,0-7 4 0,0 4 1 0,0-7 0 16,3-2-13-16,-3-4 0 0,1 0 0 0,-8-3 0 31,10-3-22-31,-10 3-7 0,7-6-2 0,0-1 0 0,-3 1 39 0,-4-3 8 0,3-4 2 0,-3 4 0 15,0-7-4-15,0 3-1 0,0 1 0 0,0-1 0 16,4 1 15-16,-11 2 2 0,7-2 1 0,-4-1 0 16,4 1-6-16,-7 2-1 0,7 1 0 15,0 3 0-15,0 6-12 0,0 0-2 0,0 0-1 0,0 0 0 16,0 0-21-16,0 0-5 0,7-3-1 0,-3 3 0 16,3 3 2-16,3 0 1 0,5 0 0 0,-5 3 0 15,8-3-13-15,-4 1-2 0,-4-1-1 0,8-3 0 16,-4 3 43-16,-3-3 9 0,3 3 2 0,0-3 0 15,-3-3-23-15,-1 0 0 0,1 0 0 0,-1-4-8 16,-3 1 8-16,4 0 0 0,-4-4 0 0,0 1 0 0,0-4 0 0,-3 4 9 16,-1-4-1-16,1 1-8 0,-1-1 9 0,-3 4-9 15,0 0 0-15,-3-4 9 0,-1 4 6 0,1-1 1 16,-4 4 0-16,-4 0 0 0,0-1 30 0,1 1 6 16,-4 3 2-16,0 3 0 0,-4 0-21 0,4 0-4 15,-7 3-1-15,3 3 0 16,0 1-72-16,4 2-16 0,0 0-2 0,4 4-1 15,-1 0-9-15,8-4-1 0,-5 3-1 0,1-2 0 16,7-1-100-16,0 1-20 0,7-1-4 0,1-3-252 16,-8 1-50-16</inkml:trace>
  <inkml:trace contextRef="#ctx0" brushRef="#br0" timeOffset="-7432.22">17318 10974 1753 0,'3'-16'38'0,"-3"13"8"0,0-9 2 0,-3 5 2 0,3 7-40 0,0 0-10 0,0 0 0 0,0 0 0 15,0 0 48-15,0 0 7 0,0 0 1 0,0 0 1 16,0 0 4-16,0 0 1 0,0 0 0 0,0 10 0 0,-4-1-62 0,4 7 0 15,0-4-9-15,-3 4 0 0,6 3 9 0,-3 0-12 16,4-1 12-16,-1 1-12 0,1 0 4 0,-4 0 0 16,7 0 0-16,-3-1 0 15,-1 1-76-15,1-3-16 0,-1 0-2 0,-3-1-728 16</inkml:trace>
  <inkml:trace contextRef="#ctx0" brushRef="#br0" timeOffset="-7198.48">17226 11218 1314 0,'0'0'37'0,"0"0"8"0,0 0-36 0,0 0-9 16,0 0 0-16,0 0 0 0,0 0 0 0,4-3-17 0,6 0 4 0,-3 0 1 31,4 0-14-31,-1 0-2 0,5-7-1 0,2 4 0 16,-3-3-74-16,4-1-14 0,0 1-3 0,3-4-1 15,-4 1 53-15,1-1 12 0,0 1 1 0,-1-1 1 0,-3 1 184 0,1-1 37 0,-5 1 7 0,1 2 2 16,-4 1-5-16,0 2-1 0,0 1 0 0,-7 3 0 15,0 3-42-15,0 0-9 0,0 0-2 0,0 0 0 16,0 0-56-16,0 0-11 0,0 0-2 0,0 0-1 31,0 3-220-31,-4 3-44 0,1 4-9 0</inkml:trace>
  <inkml:trace contextRef="#ctx0" brushRef="#br0" timeOffset="-6209.61">17618 10930 851 0,'0'0'36'16,"0"0"-36"-1,0 0 88-15,0 0 12 0,0 0 1 0,0 0 1 16,0 0-55-16,0 0-11 0,0 0-3 0,0 0 0 16,0 0-7-16,0 0-2 0,0 0 0 0,7-3 0 15,0-10-7-15,0 4-1 0,3 0-1 0,5-4 0 16,2-3 21-16,1 1 4 0,3-7 0 0,4 3 1 15,-1-3 0-15,5 0 0 0,2-3 0 0,1 3 0 16,-4-3-33-16,4 0-8 0,0-3 0 0,-4-1 0 16,0 1 0-16,4 0 0 0,-4 0 0 0,1-4 0 15,-1 7 0-15,-4-3 0 0,1 3 0 0,0-3 0 16,-4 6 29-16,0 3 4 0,-3 0 1 0,-4 3 0 0,0 4-3 16,-3-1-1-16,-4 7 0 0,-4 0 0 0,1 0-16 0,-4 6-3 15,0 0-1-15,0 0 0 16,0 0 35-16,-7-4 7 0,0 1 2 0,-4 3 0 15,0 0-32-15,-3 0-6 0,-3 3-2 0,-5 1 0 0,5-1-22 0,-4 3-5 0,-4 0-1 0,4 1 0 16,-4-1 14-16,8 3 0 0,-5 1 0 0,5-4 0 16,3 0 48-16,-1 0 13 0,1 1 3 0,7-1 0 15,-3-6-52-15,6 3-12 0,4-3 0 0,0 0 0 16,0 0-11-16,0 0-5 0,0 0 0 0,0 0-1 16,7-3-24-16,7 0-5 0,0-3-1 15,4-4 0-15,0 4 38 0,3-4 9 0,4-2 0 0,-1-1 0 16,1 4 0-16,-4-4 0 0,0 4 0 0,8-4 0 15,-12 4 0-15,4 3 0 0,1-4 0 0,-1 7 0 16,-4-3 0-16,-3 3 0 0,1 0 0 0,-1 3 0 16,-7 0 0-16,0 0 0 0,0 3 0 0,-4 0 0 15,1 0 0-15,-1 3 0 0,-3 1 0 0,4 2 0 16,-4 0 0-16,0 1 0 0,0 2 0 0,0 1 0 16,-4 0 0-16,4-1 0 0,-3 4 0 0,-1-4 0 15,4-2 0-15,-3 2 0 0,3-2 0 0,-4-1 0 16,4 0 0-16,0 1 0 0,0-4 10 0,0 0-10 15,0 1-39-15,0-1-13 0,0-6-4 0,0 0 0 16,0 3-68-16,0-3-13 0,0 6-3 0</inkml:trace>
  <inkml:trace contextRef="#ctx0" brushRef="#br0" timeOffset="-5161.73">18690 9397 1444 0,'-3'-16'40'0,"-1"0"11"0,-3 1-41 0,0 2-10 0,3-3 0 0,-3 4 0 15,0-1 76-15,4 4 14 0,-8 0 2 0,4-1 1 16,0 4-23-16,0 0-5 0,7-1-1 0,-14 1 0 16,7 3 16-16,-4 0 2 0,4 3 1 0,-3 3 0 15,-1 0-67-15,-3 0-16 0,3 4 0 0,-3 2 0 16,4 0 0-16,-4 4 0 0,3-1 0 0,-3 4 0 16,3 3 0-16,8 0 0 0,-11 3 0 0,3 6 0 15,8 3-12-15,-4 7-5 0,7 3-2 0,-4 6 0 16,4 0 19-16,7 0 0 0,-3 0 0 0,6 6 0 15,8-6 0-15,-4 3 0 0,4 0 0 0,3-3 0 16,3-3 0-16,5-6 0 0,2 0 0 0,5-4 0 16,2-12 0-16,5 0 0 0,3-3 0 0,3-7 0 15,-3-5 0-15,3-7 0 0,1 0 0 0,3-7 0 16,-4-5 17-16,0-1 7 0,1-2 2 0,3-7 0 16,-11-7-15-16,0 4-3 0,1-3-8 0,-1-6 12 0,-3 2 16 15,-4-5 2-15,4-1 1 0,-4-3 0 0,-3 4-31 0,-4-4-15 0,0 0 2 16,-3-3 0-1,-4 3 13-15,-3 1 15 0,-4-1-3 0,-3-3-1 16,-8 6 4-16,1 1 1 0,-1-1 0 0,-6 1 0 0,-4 2 4 0,-4-3 0 0,0-2 1 0,-3 2 0 16,-3 10 7-16,-1-7 0 0,-3 7 1 0,-4-3 0 15,0 9 8-15,1 0 2 0,-1 3 0 0,-7 3 0 16,4 1-22-16,-4 8-4 0,-3-2-1 0,0-4 0 16,-4 7-12-16,0 6 0 0,0-6 0 0,-6 6 0 15,2 6 0-15,4 0 0 0,-3 1 0 0,-4 2 0 16,4 1 0-16,0 5 0 0,-1-2 0 0,-3 6 0 15,4-1 0-15,0 1-16 0,3 0 3 0,0 3 1 16,7 0-4-16,4-3 0 0,0 0 0 0,3-1 0 16,4-2-5-16,0 3-2 0,7-3 0 0,-4-4 0 15,7 4-66-15,1-7-14 0,3 4-2 0,0-1-1 16,7-2-86-16,-7 2-18 0,3-2-3 0</inkml:trace>
  <inkml:trace contextRef="#ctx0" brushRef="#br0" timeOffset="-4778.96">18690 9591 1792 0,'0'0'51'0,"0"0"10"0,0 0-49 16,-3-3-12-16,-1-3 0 0,-3 3 0 0,4-1 95 0,3 4 16 0,-4-3 3 0,-3 0 1 31,7 3-82-31,0 0-16 0,-7 0-3 0,7 0-1 0,-7 0-13 0,7 0 0 0,-4 3 0 0,1 4 0 16,-1-4 0-16,4 6 0 0,0-3 0 0,4 1 0 15,-1 2 0-15,1-3 0 0,3 1 0 0,0-1 0 16,0 0 0-16,7 0 0 0,-3-2 0 0,-1-4 0 16,4 0-11-16,-3-4-5 0,0 1 0 0,3-3-1 15,-4 0 27-15,4 0 6 0,-7-4 0 16,4 1 1-16,-4 2-17 0,0-2 0 0,0 3-11 0,-3-4 11 15,-1 4 0-15,-3 0 0 0,0 6 8 0,-3-6-8 16,3-1 57-16,-7 4 6 0,3-3 1 0,-3 3 0 16,0 3-52-16,-4 0-12 0,4 0 0 0,-10 3 0 15,3 0 0-15,3 0 0 0,-3 3 0 0,3-2 0 16,1 2-100-16,3 0-22 0,-4 3-5 0,8-2-1 16,-1-1-90-16,4 0-18 0,0 1-4 0</inkml:trace>
  <inkml:trace contextRef="#ctx0" brushRef="#br0" timeOffset="-4512.19">18990 9384 1824 0,'4'-9'38'0,"-1"3"8"16,-3 6-37-16,0 0-9 0,0 0 0 0,0 0 0 15,0 0 96-15,0 0 18 0,0 0 3 0,0 0 1 16,0 0-98-16,0 0-20 0,4 3 0 0,3 3-8 15,-4 0-33-15,4 0-7 0,0 1 0 0,0 2-1 0,0-3 39 0,4-2 10 0,0 2 0 0,-1-3 0 16,4-3 0-16,-3-3 0 0,3 0 0 0,0-4 0 16,0-2 25-16,0 0 7 0,0-4 2 0,-3 1 0 15,0-1-12-15,-1 0-2 0,-3 1-1 0,0-1 0 16,-3 1-7-16,-1-1 0 0,-3 1-1 16,-3-1 0-16,-1 7-11 0,-3 0 0 0,0-1 0 0,0 7 0 15,-3 0 0-15,-5 4 0 0,1 2 0 0</inkml:trace>
  <inkml:trace contextRef="#ctx0" brushRef="#br0" timeOffset="-4161.84">18856 9798 1580 0,'0'-9'67'15,"0"-1"-54"1,0 1 92-16,0-1 19 0,0 4 3 0,0 6 1 16,0 0-60-16,0 0-11 0,0 0-2 0,0 0-1 15,0 0-35-15,0 0-7 0,0 0-2 0,7 6 0 16,0-2-10-16,0 5 0 0,0-3 0 0,4 1 0 15,-1-1-49-15,1-3-12 0,3 3-3 0,4-6 0 0,-1 0 103 0,1-3 20 0,0 0 4 0,3-6 1 16,0-1-52-16,-3-2-12 0,3-4 0 0,0 0 0 16,0-6 0-16,-3 3 0 0,-1-6 0 0,1 3 0 15,0 4 0 1,-8-1 0-16,1 3 0 0,-1 0 0 16,-6 4-48-16,3 6-13 0,-4-1-3 0</inkml:trace>
  <inkml:trace contextRef="#ctx0" brushRef="#br0" timeOffset="-3774.96">19202 10074 1580 0,'0'0'67'16,"0"0"-54"-16,0 0 92 0,0 0 19 15,0 0 3-15,-4 3 1 0,1 0-53 0,-4 7-11 0,3-1-1 0,-3 7-1 16,3-4-42-16,1 10-9 16,-1 0-2-16,-3-3 0 0,4 9-9 0,-1-6-11 0,1 6 3 0,-4-2 0 15,3-5 0-15,1 1 0 0,-1 7 0 0,1-4 0 32,3-6-38-32,-4-4-7 0,4-2-2 0,0-1 0 0,0-2-58 0,0-4-12 15,0-3-3-15</inkml:trace>
  <inkml:trace contextRef="#ctx0" brushRef="#br0" timeOffset="-3609.4">19188 10190 1728 0,'3'-6'49'0,"1"3"11"0,3-1-48 0,0-2-12 0,3-3 0 0,1-4 0 16,3 4 56-16,0-1 10 0,4-2 2 0,-1-1 0 16,5 1 7-16,-1-4 1 0,0 0 1 0,0-2 0 15,0-1-61-15,4 0-16 0,-4 0 0 0,4 0 0 16,-4 1 0-16,-3 2 0 0,3 0 0 0,-7 1 0 15,4 2-146-15,-4 0-32 0</inkml:trace>
  <inkml:trace contextRef="#ctx0" brushRef="#br0" timeOffset="-3061.12">19339 10212 1580 0,'0'0'67'0,"0"0"-54"31,4 13 41-31,-1-1 8 0,-3-3 2 0,7 4 0 0,-3 3 0 0,7 31 64 0,-4-25-64 16,0 0-52-16,3 0-12 0,-3 3 0 0,4-3 0 15,-4 6 0-15,3-3 0 0,-2-3 0 0,-1 0 0 16,3 0 0-16,-3 0 0 0,0-3 0 0,0-1 0 16,-3-2 0-16,3 0 0 0,-4-4 0 0,1 1 0 31,-4-4 0-31,3-3 0 0,-3-6 0 0,0 0 0 0,0 0-11 0,0 0 2 0,0 0 0 0,0 0 0 15,0 0-35-15,0 0-8 0,0 0 0 16,0 0-1-16,-7 0 42 0,0-3 11 0,0 3 0 0,-3-3 0 16,3 3 0-16,0 0 0 0,0 3 0 0,0 0 0 15,-1 4 0-15,1-1 0 0,0 0 0 0,-3 4 0 16,6-1 0-16,-3 0 0 0,4 1 0 0,-1 2 0 16,1-2 0-16,3-4 0 0,0 0 0 0,0 1 0 15,0-7 0-15,0 0 0 0,3 3 0 0,4 0 0 16,0-3 44-16,0-3 12 0,4 0 1 0,-1-4 1 15,1-2-42-15,0-4-8 0,3-2-8 0,-4 2 12 16,4-2 41-16,-3-1 9 0,3 3 2 0,-3-2 0 16,-1 5-52-16,-3-2-12 0,-3 2 0 0,3 4 0 15,-4 3 44-15,-3 3 5 0,0 0 2 0,0 0 0 16,8 0-31-16,-5 6-5 0,1 4-2 0,-1 2 0 16,1 1-13-16,-1 5 0 0,1 1 0 0,-1 0 0 15,1 0 0-15,-4 0 0 0,3 0 0 0,1-1 0 16,-1 1 0-16,4-3-18 0,-3-4 4 0,3 4 1 15,-3-7-7-15,3 4-2 0,0-4 0 0,-4-2 0 16,4-1-21-16,-3 0-4 0,-1-3-1 0,-3-3 0 16,7 0 3-16,-3-3 0 0,3 3 0 0,-4-3 0 15,-3 3-139-15,4-6-27 0</inkml:trace>
  <inkml:trace contextRef="#ctx0" brushRef="#br0" timeOffset="-1793.06">19099 9300 1094 0,'0'0'46'0,"0"0"-37"16,0 0 44-16,0 0 9 0,-7-4 2 0,7 4 0 15,0 0-52-15,0 0-12 0,0 0 0 0,-3-3 0 16,3 3 54-16,-7-6 8 0,0 3 2 0,3 0 0 15,1-4 0-15,-4 4 0 0,3 0 0 0,4 3 0 16,-7-3 0-16,0 0 0 0,0 3 0 0,0 3 0 16,-4-3-52-16,8 0-12 0,-4 3 0 0,0 0 0 15,0 4 0-15,-1-4 0 0,1 3 0 0,0-3 0 16,4 3 0-16,-4 1 0 0,3-4 0 0,4-3 0 16,0 0 12-16,0 0-1 0,0 0 0 0,0 0 0 15,0 0-11-15,0 0 0 0,0 3 0 0,0-3 0 16,7 3 0-16,0-3 0 0,4-3 0 0,0 0 8 15,3-3-8-15,-4-4 0 0,8 4 0 0,0-7 8 16,-8 4-8-16,4-4 8 0,0 1-8 0,-3-1 8 16,0 4-8-16,-1 3 8 0,-3-4-8 0,0 4 8 15,0 3-24-15,-3 0-6 0,-4 3-1 0,0 0 0 0,0 0 43 16,0 0 8-16,0 0 1 0,0 0 1 16,0 0-48-16,-4 6-10 0,-6 3-1 0,3 1-1 0,0 2 30 15,0-2 0-15,-1 2 0 0,1-2 0 0,0-4 0 0,4 3 0 0,-1-2 0 0,1-1 0 16,3-6 0-16,-4 3 0 0,4-3 0 0,0 0 0 15,0 0 0-15,0 0 0 0,0 0 0 0,0 0 0 16,7 3 45-16,-3-3 15 0,3 3 4 0,0-3 0 31,-4 0-103-31,5 0-20 0,-8 0-4 0,3 0-1 0,-3 0 52 0,0 0 12 0,7 0 0 0,-7 0 0 16,0 0-105-16,0 0-19 0,0 0-3 0,0 0-1 16,0 0 0-16,0 0 0 0,0 3 0 0,0-3 0 15,0 0 54-15,0 0 10 0,0 0 3 0,0 0 0 16,-3 4 97-16,3-4 20 0,0 0 4 0,0 0 1 15,-7 0 3-15,7 0 0 0,0 0 0 0,0 0 0 16,0 0 0-16,0 0 0 0,0 0 0 0,0 0 0 16,-4 0-52-16,4 0-12 0,0 0 0 0,0 0 0 15,0 0 0-15,0 0 0 0,0 0 0 0,0 0 0 16,0 0 0-16,0 0 0 0,0 0 0 0,-7 0 0 16,7 0 0-16,-7 3 0 0,0 3 0 0,3-3 0 15,1 0 0-15,-1 3 0 0,4 1 0 0,-3-1 0 16,-1-3 0-16,4-3 0 0,-3 6 0 0,3-6 0 15,0 0 0-15,0 0 0 0,0 0 0 0,0 0 0 16,7-3-56-16,0 0-4 0,3-3 0 0,-3 0-1 16,4-1 100-16,0-2 20 0,-4 0 4 0,0-1 1 15,0-2-52-15,0-1-12 0,-4 4 0 0,1-1 0 0,-4 1 0 16,0 3 0-16,-4-1 0 0,-3 1 0 16,0 3 54-16,-3-3 8 0,-1-1 2 0,-3 4 0 0,3 3-14 15,-3 3-2-15,0 0-1 0,0 4 0 0,-4-1-24 16,4 7-5-16,0-4-1 0,0 4 0 15,0-1-65-15,3-3-12 0,1 4-4 0,3 0 0 0,0-4 52 0,0-3 12 0,3 4 0 0,4-1 0 16,-3-3 0-16,3 1 0 0,3 2 0 0,1-3 0 16,3-3 0-16,-7 1 0 0,3-1 0 0,4 0 0 15,0 0 0-15,0-3 0 0,0 0 0 0,4-3 0 16,-4 0 0-16,4 0 0 0,-4-1 0 0</inkml:trace>
  <inkml:trace contextRef="#ctx0" brushRef="#br0" timeOffset="-1111.06">18796 9538 1074 0,'-4'0'30'0,"-3"0"8"0,0 0-30 16,7 0-8-16,-10 0 0 0,6 3 0 0,-3-3 104 0,4 0 19 0,-4 0 4 0,0 0 1 15,-1 0-73-15,5 3-15 0,-8-3-2 0,4 0-1 16,0 3-8-16,0-3-1 0,0 3-1 0,0 1 0 16,0-4 9-16,0 3 3 0,-4 0 0 0,8 0 0 15,-4 0-11-15,0 3-3 0,3 4 0 0,-3-4 0 16,0 0-17-16,4 1-8 16,-1 2 0-16,-3-3 8 0,4 4-8 0,-1-1 8 0,0 0-8 0,1 1 8 15,-1-1-8-15,4 1 0 0,0-4 0 0,0 0-11 16,0 0 11-16,4-2 0 0,3-1 0 0,-3 0 0 15,6 0 0-15,-6-3 0 0,3-3 0 0,3 0 0 16,-3 0 52-16,4-4 13 0,3-2 3 0,-3 0 0 16,-1-1-103-16,4-2-20 0,0 2-4 0,-3-2-1 15,0-4 40-15,-4 3 7 0,3 1 1 0,-3-4 1 16,-3 4 32-16,-1-1 7 0,4 1 0 0,-7-1 1 16,0 0-9-16,0 4-3 0,-7 3 0 0,4-4 0 15,-4 4 15-15,0 0 2 0,0 3 1 0,-4 0 0 16,4 3-19-16,-4 0-3 0,1 0-1 0,-1 3 0 15,4 3-32-15,0 0-8 0,0 1 0 0,0 2-1 16,0 0 29-16,0 4 0 0,0-1 11 0,0-2-3 16,7 2-8-16,-4 1-12 0,8-1 4 0,-4-2 0 15,3-4-14-15,1 4-2 0,3-4-1 0,0-3 0 16,0 3 0-16,0-3 0 0,0 1 0 0,4-4 0 16,-4 0 9-16,3 0 3 0,-3 0 0 0,0-4 0 0,0 1 25 0,1-3 6 15,-5 3 1-15,4 0 0 16,-3-4-19-16,3 4 0 0,-4 0 0 0,-3 3-9 15,4-6-159-15,-4 6-31 0,0 0-6 0</inkml:trace>
  <inkml:trace contextRef="#ctx0" brushRef="#br0" timeOffset="-728.1">19096 9300 1337 0,'0'0'56'15,"0"0"-44"1,0 0 76-16,-4 0 15 0,4 0 3 0,-7-4 1 15,7 4-69-15,0 0-14 0,0 0-2 0,-7 0-1 16,7 0-21-16,-3 4 0 0,-4-1 0 0,7 3 0 16,-4 0 0-16,4 0 0 0,0 1 0 0,0-1 0 15,4-3 0-15,-4 3 0 0,7-2 0 0,-4-1 0 16,4-3 0-16,0 0 0 0,0 0 0 0,0-3 0 16,4-1 0-16,-4-2 0 0,4 0 0 0,-4-4 0 15,3 1 16-15,-3 0-2 0,0-1 0 0,0-2 0 16,-3 2-14-16,0 1 8 0,-1 0-8 0,-3-1 0 0,-3 4 0 0,-1 0-21 0,0-1 3 15,-3 7 1-15,0 0 17 0,-3 7 0 16,-1-1 0-16</inkml:trace>
  <inkml:trace contextRef="#ctx0" brushRef="#br0" timeOffset="863.23">19121 9300 933 0,'0'0'19'0,"-7"0"6"0,7 0-25 0,-4 0 0 0,-3 0 0 0,7 0 0 15,-7 0 39-15,0 3 2 0,7-3 1 0,-7 0 0 16,7 0 18-16,-7 3 3 0,0-3 1 0,7 0 0 16,-7 0 0-16,7 0 0 0,0 0 0 0,-7 0 0 15,7 0-8-15,-8 3-2 0,1 0 0 0,7-3 0 16,-7 3-39-16,4 0-15 0,3-3 11 0,-7 7-11 16,3-1 0-16,4-6 0 0,-3 6 0 0,3-6 0 15,0 6 0-15,0-2-8 0,0 2 8 0,0-6 0 16,0 3 0-16,3 0 0 0,1 0 0 0,3-3 0 15,-4-3 0-15,4 3 14 0,0-3-4 0,1 0-1 16,2-3-9-16,-3 2 0 0,0-2 0 0,0 0 0 16,-3 0 0-16,3-1 0 0,0-2 0 0,-4 3 0 15,1-4 0-15,0 4 0 0,-1 0 0 0,1-1 0 16,-4 1 53-16,0 6 9 0,0-6 2 0,0 6 0 16,0 0-52-16,0 0-12 0,0 0 0 0,-4-3 0 15,-3 3 31-15,0 3 3 0,3 0 1 0,-6 3 0 16,6 4-56-16,-3-4-11 0,0 7-3 0,4-4 0 0,-4 0 35 0,3 4 0 0,1-1 0 0,3-2 0 15,0-1 0-15,0 1 0 0,0-1 0 0,0 0 0 16,0-5 0 0,3 2 0-16,4-3 0 0,-7-3 0 0,4 0-13 0,3 3 4 0,-4-3 1 0,4-3 0 15,-3 3 16-15,3-3 3 16,-4 0 1-16,4-4 0 0,-3 4-4 0,0 0-8 0,3-3 12 0,-4 0-4 16,-3-1-8-16,4 1-16 0,-4 0 4 0,0 0 1 15,0 6 39-15,0-7 7 0,0 1 1 0,-4 0 1 16,1-1-18-16,-1 1-4 0,1 0-1 0,-5 3 0 15,5 0-1-15,-4 0 0 0,7 3 0 0,-7-4 0 16,0 8-13-16,0-4 0 0,0 0 0 0,-4 3 0 16,4 0 0-16,0 0 0 0,3 3 0 0,-3 4 0 15,0-4 0-15,4 3 0 0,-1 1 0 0,1-1 0 16,3 1-48-16,0 2-13 0,3-3-3 0,1 1 0 16,-1-1 52-16,1 1 12 0,3-4 0 0,0 0 0 15,0-3 0-15,0 1 0 0,0-1 0 0,-3-3 0 16,3 0 0-16,0 0 0 0,-4 0 0 0,4-3 0 15,0-1 20-15,0-2 8 0,1 0 0 0,-5-4 1 16,4 4-46-16,-3 0-10 0,-1-4-1 0,1 1-1 16,-1 0 74-16,-3 2 15 0,0 1 4 0,0-3 0 15,0 2-52-15,-3 1-12 0,3 3 0 0,-7-3 0 16,3-1 0-16,1 4 0 0,-4-3 0 0,3 3 0 16,4 3 0-16,-7 0 0 0,7 0 0 0,0 0 0 15,-4-3 0-15,-3 3 0 0,7 0 0 0,-7 3 0 0,4 0 0 16,-1 3-18-16,1 4 4 0,3-4 1 15,0 0-31-15,0 1-5 0,0-1-2 0,3-3 0 0,-3 3 41 16,4-3 10-16,-1-3 0 0,4 4 0 16,0-4 0-16,0 0 0 0,1-4 0 0,2 1 0 0,-3 0 0 0,4 0 0 0,-4 0 0 0,3 0 0 15,-6 0 0-15,3-1 0 0,-4 1 0 0,-3 3 0 16,0 0 0-16,0 0 0 0,0 0 0 0,0 0 0 31,0 0 49-31,0 0 12 0,0 0 3 0,-7-3 0 16,0 0-162-16,-3 3-32 0,3 0-6 0</inkml:trace>
  <inkml:trace contextRef="#ctx0" brushRef="#br0" timeOffset="1555.62">18690 9572 1370 0,'0'0'39'0,"-3"-9"8"0,-1 0-38 0,4 2-9 0,-3 1 0 0,-1-3 0 15,4 9 71 1,-3-7 12-16,3 7 2 0,-4-6 1 0,4 6-47 0,0 0-10 0,0 0-1 16,0 0-1-16,0 0 29 0,0 0 7 0,-7 0 1 0,3 6 0 31,-3 1-103-31,4-1-20 0,3 3-4 0,-4 1-1 0,1-1 52 0,-1 0 12 0,4 4 0 0,-3-7 0 16,3 4 0-16,3-4 0 0,-3-3 0 0,4 3 0 15,-1-2 0-15,-3-4 0 0,0 0 0 0,7-4 0 16,0 1 48-16,0 0 13 0,1 0 3 0,2-3 0 31,1-4-64-31,-4 4-15 0,3-3-1 0,1-1-1 0,-1-2 27 0,-2 2 6 0,-1 1 0 0,-4-4 1 16,1 4-17-16,-1-1 0 0,-3 4 0 0,0 0 0 15,0 0 55-15,0 6 7 0,-3-7 2 0,3 7 0 16,-11-3-52-16,4 0-12 0,0 0 0 0,-4 3 0 16,1 3 0-16,-1 3 0 0,1 1 0 0,-1-1 0 15,4 6 0-15,-4-2 0 0,4 6 0 0,4-4 0 16,-4 1 0-16,3 2 0 0,4-2 0 0,0-4 0 15,0 4-10-15,0-7-2 0,4 4 0 0,3-4 0 16,-4-3-31-16,4 3-6 0,0-3-2 0,1 0 0 16,-1-3 41-16,3-3 10 0,-3 0 0 0,0-3 0 15,4 3 0-15,-4-3 0 0,3-4 0 0,-2 4 0 16,-1-4 35-16,-4 4 9 0,1 0 1 0,-1-4 1 16,1 4-30-16,-4-3-5 0,-4 3-2 0,1-1 0 15,-1 1 0-15,-3 0 0 0,0 3 0 0,-4-4 0 16,4 1 23-16,-7 3 4 0,4 0 0 0,-1 3 1 0,4-3-37 15,-4 3 0-15,4 3 0 0,-3 0 0 16,3 0-32-16,3 0 0 0,-3 3-1 0,4 1 0 16,-1-4-25-16,4 3-5 0,0 0-1 0,0 1 0 15,0 2 0-15,4-3 0 0,-1 4 0 0</inkml:trace>
  <inkml:trace contextRef="#ctx0" brushRef="#br0" timeOffset="2372.14">18761 9541 1337 0,'0'0'28'0,"0"0"6"15,0 0-34-15,0 0 0 0,-4-3 0 0,4 3 0 16,-7 0 58-16,7 0 5 0,-3 0 1 0,3 0 0 16,-7 3-52-16,7-3-12 0,-4 3 0 0,4-3 0 15,-7 3 0-15,7-3 0 0,0 0 0 0,0 0 0 16,0 0 0-16,0 0 0 0,0 3 0 0,0-3 0 15,0 0 0-15,0 0 0 0,0 0 0 0,3-3 0 0,5 0 29 0,-1-3 3 0,0 0 1 0,0-4 0 16,0 4-1-16,3-4-1 0,-6 4 0 0,-1-3 0 16,1 3-31-16,-4-1 0 0,0 7 0 0,3-9 0 15,-3 9 57-15,0 0 6 0,-3-6 1 16,3 6 0-16,-7-7-10 0,3 4-2 0,-6 0 0 0,3 3 0 16,-4 0-32-16,1 3-8 0,-1 0 0 15,0 0-1-15,1 4-11 0,-1 2 0 0,4 1 0 0,0-1 0 16,4 3-9-16,-1-2-7 0,1 2-2 0,-1-2 0 15,4-1-22-15,4 1-5 0,-1-4-1 0,1 0 0 16,-1 0 36-16,4-2 10 0,-3-1 0 0,3-3 0 16,0 0-11-16,3 0 3 0,-3-3 0 0,0-1 0 15,4 1 8-15,-4 0 0 0,0 0 0 0,0-3 0 16,-3 3 0-16,6 0 12 0,-10-4-2 0,0 7-1 16,4-3-9-16,-4 3 0 0,0 0 0 0,0 0 0 15,0 0 0-15,-4-6 0 0,4 6 0 0,-7-6 0 16,0 6 0-16,-3-4 0 0,3 4 0 0,0 4 0 15,-4-1-54-15,4 3-6 0,-4 0-2 0,4 1 0 16,-3-1 50-16,3 0 12 0,0 3 0 0,-4-2 0 16,7-1 0-16,-3 0 0 0,4-3 0 0,-1 4 0 15,4-7-54-15,0 0-8 0,0 0-2 0,0 0 0 16,0 0 0-16,0 0 0 0,0 0 0 0,0 0 0 16,0 0 52-16,0 0 12 0,0 0 0 0,0 0 0 15,0 0 0-15,4-7 0 0,-4 7 0 0,3-6 0 16,-3 0 0-16,4-4 0 0,-4 4 0 0,0 6 0 0,-4-6 40 15,4 6 12-15,0 0 1 0,0 0 1 16,0 0 16-16,0 0 3 0,0 0 1 0,-3-3 0 0,-4 0-8 0,3 3-2 16,-3 0 0-16,0 3 0 15,4 0-51-15,-4 0-13 0,3 6 0 0,4-2 0 0,-7-1 12 0,0 0-1 0,7 4 0 0,-4-4 0 16,1 3-11-16,3-2-16 16,3 2 4-16,1-3 1 15,-4 1-42-15,4-1-9 0,-1 0-2 0,4-3 0 16,-3 4-51-16,3-4-10 0,3 0-3 0</inkml:trace>
  <inkml:trace contextRef="#ctx0" brushRef="#br0" timeOffset="4610.75">18842 9811 904 0,'0'0'19'0,"0"0"4"16,0 0-23-16,0 0 0 0,0 0 0 0,0 0 0 16,0 0 96-16,0 0 14 0,0 0 3 0,-4-7 1 15,4 7-54-15,0 0-12 0,0 0-1 0,0 0-1 16,0 0-22-16,0 0-5 0,0 0-1 0,0 0 0 16,0 0 37-16,0 0 7 0,0 0 2 0,0 0 0 15,0 0-64-15,0 0 0 0,0 0-12 0,0 0 2 0,0 0 10 0,0 0 14 0,0 0-3 0,0 0-1 16,0 0-10-16,0 0 0 0,0 0 0 0,4 7 0 15,-1 2 0-15,1 0 0 0,3 1 0 0,0 2 0 16,4-2 0-16,-4-1 0 0,3 4 0 0,1-4 0 16,-1 1 0-16,1-4 0 0,0 3 0 0,3-2 0 15,0-4-12-15,0 0-4 0,0 0 0 0,4-3-1 16,-4 0 27-16,3-6 6 0,1 3 0 0,0-7 1 16,-1 1-17-16,1-1 0 0,3 1 0 0,-3-1 0 15,-1 1 0-15,1-3 0 0,0-1 0 0,-1 4 0 16,-3-4 0-16,4 4 0 0,-4-4 0 0,-3 4 0 15,-1-1 0-15,1 1 0 0,-4-4 0 0,0 4 0 16,0 3 0-16,-3-4 0 0,-1 1 0 0,1-1 0 16,-4 4 13-16,0-3-1 0,0-1 0 0,-4 1 0 15,1 0 0-15,-1-1-1 0,4 4 0 0,-7 0 0 16,4-1-11-16,-1 1 8 0,0 3-8 0,1-3 8 16,-4-1-8-16,3 4 8 0,1-3-8 0,3 6 8 15,-4-3-8-15,4 3 10 0,-7-3-10 0,7 3 10 16,0 0 2-16,0 0 0 0,-3 0 0 0,3 0 0 15,0 0-12-15,0 0 0 0,0 0 0 0,-7 3 0 16,3 0 0-16,-3 0 0 0,7 3-14 0,-3 1 5 16,-1-1-26-16,0 0-5 0,4 4 0 0,0-1-1 0,-3 0 53 15,-1 4 12-15,4-1 1 0,-3 4 1 16,-1-3-42-16,1 2-8 0,-1-2-1 0,-3-1-1 0,0 1 44 16,0 0 9-16,-3-1 1 0,-1-3 1 0,0 4-16 0,1 0-3 15,-4-1-1-15,3 1 0 0,-3-1 14 0,0-2 2 0,0-1 1 0,0 0 0 16,0 1-26-16,-1-4 0 0,5 0 0 0,-4-2 0 15,0-1 0-15,3 0 0 0,0-3 0 0,1 0 0 16,-1 0 0-16,4 0 0 0,0 0 0 0,-3-3 0 16,3 0 0-16,0 3 0 0,7 0 0 15,-4-4 0-15,4 4 56 16,0 0 7-16,-7-3 1 0,7 3 0 0,0 0-52 0,0 0-12 0,0 0 0 0,0 0 0 16,0 0 0-16,0 0 0 0,0 0 0 0,0 0 0 15,3-6-48-15,5 0-13 0,-1 3-3 0,0-1 0 16,3 1 52-16,1 0 12 0,-1 0 0 0,1-3 0 15,3 3 0-15,0-7 0 0,0 4 0 0,4-3 0 16,-4-1 0-16,4 1 0 0,-4-1 0 0,3 1 0 16,1-1 0-16,-4 1 0 0,0 0 0 0,0-1 0 15,-3 4 0-15,0-3 0 0,-4-1 0 0,0 4 0 16,0 0 0-16,-4-1 0 0,1 1 0 0,-1 0 0 16,-3 6 29-16,0 0 9 0,-3-6 2 0,3 6 0 15,-4-7-24-15,-3 4-4 0,4 0 0 0,-4 0-1 16,0 3 1-16,3 0 1 0,-3 0 0 0,0 0 0 15,0 3-33-15,3 0-8 0,-3 3 0 0,0 1-1 16,4-4-5-16,-1 3-1 0,1 0 0 0,-1 1 0 16,1-1 45-16,-1 0 9 0,1 0 1 0,-1 1 1 15,1-1-21-15,3 0 0 0,-8 1 0 0,5-1 0 0,-4 0-12 0,0 0-8 0,0 1 0 16,0-1-1-16,-4 0 21 0,1 0 0 0,-1 1 0 16,4-4 0-1,-4 3 0-15,1-3 0 0,3-3 0 0,-4 3 0 0,4-3 0 0,-4-3 0 0,4 3 0 0,0-3 0 16,0 0 0-16,0 3 0 0,0-6 0 0,4 3 0 15,-4-4 47-15,0 4 13 0,3-3 4 0,4 6 0 16,0 0-52-16,0 0-12 0,0 0 0 0,0 0 0 16,0 0 0-16,0 0 0 0,0 0 0 0,0 0 0 31,0 0-48-31,0 0-13 0,0 0-3 0,4 0 0 0,10 0 52 0,-7 3 12 0,3 0 0 0,1-3 0 16,3 3 0-16,0-3 0 0,4 0 0 0,-1-3 0 15,-3 3 0-15,1-3 0 0,2 0 0 0,-6-3 0 16,3 2 16-16,0 1 7 0,-3-3 1 0,-1 3 0 15,-3 0-39-15,0-3-7 0,0 2-2 0,-7 4 0 16,0 0 49-16,0 0 10 0,0 0 1 0,0-6 1 16,0 6-22-16,0-6-5 0,-3-4-1 0,-4 7 0 15,0 0-9-15,0 0-11 0,-4 6 3 0,1-3 0 16,-1 0-24-16,-3 3-5 0,3 0-1 0,-3-3 0 16,0 4 38-16,-4-1 0 0,1 0 0 0,-1 0 0 15,4 0 19-15,0 0 11 0,-4 0 2 0,8 1 1 16,-4-4-20-16,3 0-4 0,0-4-1 0,1 4 0 15,6-3 12-15,4 3 1 0,0 0 1 0,0 0 0 16,0 0-22-16,0 0 0 0,0 0 0 0,0 0 8 16,0 0-19-16,0 0-3 0,4 3-1 0,-1 1 0 0,4-1 3 15,4 0 1-15,0 0 0 0,3 0 0 0,-4 0 11 16,1 0 0-16,3 0-9 0,0-3 9 0,0 4 0 0,0-4 0 16,0 0 0-16,0 0 0 0,-3-4 0 0,3 4 0 15,-3-3 0-15,-4 0 8 0,7 0-8 0,-7 0 0 0,0 3 0 16,-3-3 0-16,-4 3 8 0,0 0-8 0,0 0 0 0,0 0 8 15,0 0 1-15,0 0 0 0,0 0 0 0,0 0 0 16,-7-3-9-16,-1 3 0 0,-2-3 0 0,-1 3 0 16,1 0 0-16,-4 0-11 0,-4 0 11 0,7 3-12 15,-3 0 25-15,0 0 5 0,4 0 1 0,-1 0 0 32,0 0-19-32,4 0 0 0,4 1 0 0,3-4 0 0,0 0-20 0,0 0-8 0,-4 6-2 0,4-6 0 15,0 0 17-15,7 3 3 0,0-3 1 0,0 0 0 16,4 0 9-16,0 0-12 0,3 0 12 0,3 0-12 15,-3-3 12-15,1 0-8 0,2-4 8 0,-3 1-8 16,4 0-6-16,-4 0-1 0,4-1 0 0,-4 1 0 16,0-6 31-16,0 2 7 0,0-2 1 0,-3 2 0 15,-1 1-13-15,1-1-3 0,-4 4 0 0,0-3 0 16,0-1-8-16,0 4 12 0,0-3-12 0,-3-1 12 16,-1 4-12-16,-3 0 10 0,4 3-10 0,-4 3 10 15,0-7-10-15,0 7 0 0,0 0 0 0,0-3 8 16,0 3 0-16,3-6-8 0,-3 6 12 0,0 0-4 15,0 0-8-15,0 0 0 0,0 0 9 0,0 0-9 16,0 0 0-16,0 0 0 0,0-3 0 0,0 3 0 16,0 0 0-16,0 0 0 0,0 0 0 0,0 0-8 15,0 0 8-15,0 0 0 0,0 0-9 0,0 0 9 0,0 0 0 16,0 0 0-16,0 0 0 0,0 0 0 0,0 0 0 0,0 6 0 16,0 0 0-16,-3 4 0 15,3-4-45-15,0 3-2 0,-4 4 0 0</inkml:trace>
  <inkml:trace contextRef="#ctx0" brushRef="#br0" timeOffset="7125.48">14164 11930 1036 0,'0'0'46'0,"0"0"10"0,0 0-45 0,0 0-11 0,0 0 0 0,0 0 0 15,0 0 104-15,0 0 20 0,0 0 3 0,0 0 1 16,0 0-67-16,0 0-13 0,0 0-2 0,0 0-1 16,0 0-21-16,0 10-4 0,4-4 0 0,-4 3-1 15,3 1-19-15,-3 2 0 0,4 1 0 0,-1 2 0 16,1 1 0-16,3 6 0 0,0 0 0 0,-4 3 0 16,4 0 0-16,0 3 0 0,0 4 0 0,1-1 0 15,-1 1 8-15,3-1-8 0,-3 3 9 0,0-2-9 16,0-4 20-16,-3 0-3 0,3-3 0 0,0 3 0 15,-3 1 20-15,-1-1 4 0,1 0 1 0,-4 0 0 16,0-3-42-16,0 1 0 0,0-1-8 0,0-7 8 16,0 1 0-16,-4-3 8 0,4-4 2 0,0 1 0 15,-3-4-10-15,3 1 0 0,-4-4 0 0,4 0 0 16,0-6 8-16,0 0 8 0,0 0 3 0,0 0 0 16,0 0-19-16,-7 0-17 0,0-3 3 0,0-3 1 15,0 0-15-15,0-7-2 0,-4 1-1 0,4-1 0 16,0-3-6-16,-4 1-2 0,4-1 0 0,0 0 0 0,-3 1 62 15,3-1 12-15,-4 0 2 0,4 4 1 0,0-1-12 16,0 1-2-16,3 2-1 0,-3 1 0 0,4-1-23 0,-1 4 9 0,1-3-9 0,-1 2 0 16,4 7 0-16,-3-6 0 0,3 6 0 0,-4-6 0 15,4 6 0-15,0-6 0 16,0 6 0-16,0 0 0 0,0 0 44 0,0 0 3 0,0 0 0 0,0 0 0 16,0 0-24-16,4-3-5 0,3 3-1 0,0 3 0 15,0 6-65 1,0 0-12-16,0 4-4 0,0 3 0 0,4 3 52 0,-1 2 12 0,-3 1 0 0,4 4 0 15,-4-5 0-15,0 1 0 0,0-3 0 0,-3 0 0 16,3-3 29-16,-4-4 9 0,1 4 2 0,3-7 0 16,-4-2-13-16,1-1-3 0,-1 0 0 0,4-6 0 15,-3 3-24-15,3-3 0 0,-4 0 0 0,5-3 0 16,-1 0 23-16,3-3 2 0,-3-1 1 0,4-2 0 16,-1 0-41-16,4-7-8 0,1 3-1 0,-1 1-1 15,0-4 38-15,0 4 8 0,0-1 2 0,0 1 0 16,-3 2-88-16,3 1-18 0,-4 3-3 0</inkml:trace>
  <inkml:trace contextRef="#ctx0" brushRef="#br0" timeOffset="10222.6">14799 13012 1337 0,'-25'-6'56'0,"-3"-4"-44"16,7 1 144-16,-4 0 28 16,1 2 7-16,-5-2 1 0,5 3-103 0,-1-1-20 0,4 1-4 0,-7 3-1 15,-1-3-23-15,-2 2-5 0,-5 1 0 0,1 0-1 16,-4 0-21-16,4 6-4 0,-4-3-1 0,4 3 0 16,0 4 0-16,3-1 0 0,0 3 0 0,0 4 0 15,-3 3-9-15,-4-1 10 0,0 1-10 0,4 9 10 16,-7 0-10-16,0 10 0 0,6-1 0 0,-6 10 0 15,0 0 0-15,10 3 0 0,0 3 14 0,-3 3-4 16,3 1-22-16,0-1-4 0,1 3 0 0,2 1-1 16,5-1 17-16,2 1 0 0,1-1 0 0,4 4 0 15,3-4 0-15,3 7 0 0,4-4 0 0,0 4-10 16,7-6 10-16,3-4-8 0,4-3 8 0,8 0-8 16,2-6 8-16,4 0 0 0,8-6 0 15,2 2-8-15,-2-8-25 0,-1 2-5 0,4-6-1 0,3 1 0 16,0-11 55-16,4 1 10 0,3-3 2 0,4-3 1 15,0-7-46-15,0 0-10 0,3-6-1 0,4 0-1 16,-4-6 29-16,4-4 0 0,0 1 0 0,4-7 0 16,-4 1 0-16,3-1 0 0,1-3 0 0,-1-3 0 15,-3 0 0-15,-4-6 0 0,1 0 0 0,3-4 0 16,-8-2 19-16,5 3 9 0,-1-4 3 0,-3-6 0 16,-7 7-22-16,0-7-9 0,-8 3 8 0,1-5-8 0,0 2 10 0,-4 0-10 15,0-6 12-15,1 3-12 0,-8 6 25 0,4 1-1 16,-4 2-1-16,-4-2 0 0,1 2-23 0,-4 1 0 0,0-1 0 0,-3 1 0 15,-1 2 0-15,-6 1 0 0,-1 3 0 0,1-4-12 16,-8 1 26-16,1 3 5 0,-1 0 1 16,-6-4 0-16,3 4-4 0,-7 0-1 0,3 3 0 0,-3 0 0 15,-4 0-1-15,4 0 0 0,-3 3 0 0,-1-3 0 16,0 3-4-16,-3 0-1 0,3-3 0 0,-3 3 0 16,4 0 1-16,-5 0 0 0,5 3 0 0,-8 0 0 15,0 0-10-15,-3 4 0 0,0-1 0 0,-4 0 0 16,0 4 27-16,-3-1 0 0,3 4 0 0,-6 2 0 15,6 1-43-15,0 0-9 0,4 3-2 0,-4 0 0 16,4 3 27-16,-4-3 0 0,4 6 0 0,-7 0 0 16,6 0 0-16,-2 3 0 0,-1 0 0 0,-3 4 0 15,6-1 0-15,-2 4 0 0,6 6 9 0,-3-4-9 16,3 4 0-16,0 3 0 0,4 0 0 0,0 3-12 16,3 0-93-16,1 0-19 0,-1 0-3 0</inkml:trace>
  <inkml:trace contextRef="#ctx0" brushRef="#br0" timeOffset="11373.25">13794 13768 1074 0,'0'0'30'0,"0"-7"8"16,-4 1-30-16,1-3-8 0,3 2 0 0,0-2 0 15,-4 3 52-15,4-1 10 0,0 1 2 0,-3 0 0 16,3 0 0-16,0-1 0 0,0 7 0 0,-4-3 0 16,0-6 0-16,4 9 0 0,0-6 0 0,0 6 0 15,-3-4-23-15,3 4-4 0,0 0-1 0,0 0 0 16,0 0-6-16,0 0-2 0,0 0 0 0,-7-3 0 15,7 3 9-15,0 0 2 0,0 0 0 0,-4 3 0 16,-3 1-31-16,4 2-8 0,-1 3 0 0,1-2 0 16,3 2-30-16,0 3-7 0,0-2-2 0,3 2 0 15,1 1 39-15,-1 0 0 0,4-1 0 0,0 1 0 16,0-4 0-16,1 7 0 0,2-13 0 0,1 6 0 0,-4-2 0 16,7-1 0-16,-4-3 0 0,1-3 0 0,0 3 0 15,-1-3 13-15,-3-3-3 0,4 3-1 0,-1-3 6 0,-3-3 1 16,4 2 0-16,-4 1 0 0,0-3 0 0,-3 0 0 0,3-1 0 15,-4-2 0 1,1 0 2-16,-1 2 1 0,-3-2 0 0,0 0 0 0,0 2 9 0,0 1 1 0,-3-7 1 0,-1 4 0 16,1 3 2-16,-8-10 1 0,8 4 0 0,-4-1 0 15,0 0-10-15,-4 4-3 0,4-3 0 0,-4-1 0 16,4 4-12-16,0 2-8 0,-3-2 10 0,3 3-10 16,3-1 10-16,-3 7-10 0,0-6 10 0,3 3-10 15,4 3 0-15,-7-3 0 0,7 3 0 0,-3 0 0 16,3 0-16-16,-7 3-7 0,3 0-1 0,-3 3 0 15,4-3 0-15,-1 4 0 0,1 2 0 0,-4 1 0 16,3 2-9-16,4 1-3 0,-4 2 0 0,4 1 0 16,-3 0-1-16,3-1-1 0,0 1 0 0,0-3 0 15,3 2 11-15,-3-5 3 0,4 2 0 0,0-2 0 16,-1-4 10-16,1 3 2 0,3 1 1 0,-4-10 0 16,4 3 1-16,0 0 0 0,0 0 0 0,4-3 0 15,-4 0 18-15,0-3 4 0,4 0 1 0,-1 0 0 16,-3 3-13-16,0-10 0 0,0 4 0 0,0-3 0 15,0 2 0-15,1 1-16 0,-1-3 3 0,-4 2 1 16,1-2 12-16,-1 0 8 0,-3-1 0 0,0 4-8 16,0-4 11-16,0 4-11 0,-3 0 10 0,-4-3-10 15,0 2 48-15,7 7 3 0,-8-9 1 0,-2 6 0 16,10 3-32-16,-7 0-7 0,3-3-1 0,4 3 0 0,-7 3 2 16,0-3 0-16,4 6 0 0,-4 0 0 0,0 1-30 15,7 2-5-15,-4 3-2 0,4-2 0 16,0 2-1-16,0 1-1 0,0 0 0 0,0-4 0 0,4 3 9 0,3-5 1 0,-4 2 1 0,4-3 0 15,-3 1 3-15,3-4 1 0,-4 0 0 0,4 0 0 32,-3 0 1-32,3-3 0 0,0 0 0 0,0-3 0 0,-3 0 9 0,3 0-8 0,0 0 8 0,0-7-8 15,0 4 8-15,0 0 9 0,-4-4-1 0,1 1-8 16,-4 3 16-16,0-4-4 0,0 4-1 0,-7-7 0 16,7 7 10-16,-4-3 3 0,-3-1 0 0,0 4 0 15,0-3 4-15,-3 6 0 0,3-4 1 0,-4 7 0 16,-3 0-2-16,7 0-1 0,-4 0 0 0,4 0 0 15,-3 3-42 1,2 4-8-16,1-1-1 0,-3 0-1 0,6 7 26 0,-3-10 0 0,4 6 0 0,3 1 0 16,0-1-20-16,0 1-4 0,0-4-2 0,0 0 0 15,0 0 4-15,3 1 1 0,1-4 0 0,-4-3 0 16,7 3 5-16,-4 0 2 0,4-3 0 0,0 0 0 16,-3 0 1-16,3 0 0 0,0-3 0 0,0 0 0 15,-3 0 13-15,3-1 0 0,0 1 0 0,0 0-9 16,-7-3-88-16,10 3-18 0,-6 0-3 0</inkml:trace>
  <inkml:trace contextRef="#ctx0" brushRef="#br0" timeOffset="12677.78">14630 13366 1497 0,'0'0'66'0,"0"0"14"15,0 0-64-15,-4-3-16 0,4 3 0 0,-7-3 0 16,7 3 55-16,-3 0 7 0,3 0 2 0,-7 3 0 16,-1 0-20-16,1 0-4 0,4 4-1 0,-4-1 0 15,3 7-63-15,1 2-12 0,-1-2-2 0,1 9-1 16,3-7 39-16,0 1 0 0,3 3 0 0,-3 0 0 0,4 3 0 0,-1-13 0 0,4 7 0 0,0-7 0 15,0 1-8-15,4-1 8 0,0 0 0 0,-1-9 0 16,1 0 0-16,3 0 0 0,-3 0 0 0,3-6 0 16,0 0 0-16,-4 0 0 0,4-1 0 0,-3-2 0 15,0-1 0-15,-1 1 0 0,1 0 0 0,-4-7 0 16,0 7 10-16,-4-4 3 0,1 0 1 0,-1 4 0 16,-3-3 22-16,0-1 5 0,-3 0 1 0,-4 1 0 15,0 2-2-15,0-2 0 0,0-1 0 0,-4 4 0 16,1 0 2-16,-1-1 0 0,0 1 0 0,-3 2 0 15,4 4 5-15,-1 0 1 0,1 0 0 0,-1 3 0 16,0 0-34-16,1 3-6 0,3 3-8 0,-4 1 11 16,4 5-26-16,4-2-5 0,-5 5 0 0,5 4-1 15,3-3-25-15,-4 3-5 16,8 3-1-16,-4-4 0 0,3 1-2 0,5 0-1 0,-5 0 0 0,4-3 0 16,4-7 44-16,-4 4 11 0,3-7 0 0,1 0 0 15,-4 0 0-15,4-3-13 0,-4 1 5 0,3-4 8 16,-3-4-14-16,0 1 5 0,0 3 1 0,4-9 0 15,-8 0 16-15,5-1 3 0,-5-2 1 0,4-1 0 16,-7-3 1-16,4 1 1 0,-4-4 0 0,-4 0 0 16,4 3 1-16,-7 1 0 0,4-1 0 0,-8 3 0 15,4 1 27-15,0-1 6 0,-4 4 0 0,4 3 1 16,-3-1 2-16,-1 1 0 0,4 3 0 0,-4 0 0 16,1 3-39-16,3 3-12 0,0 3 0 0,-4-3 0 15,4 4 0-15,0 2 0 0,3 4 0 0,1-1 0 16,-1 1 0-16,1-1 0 0,-1 4 0 0,4-3 0 15,0-1-44-15,4 1-16 0,-1-1-4 0,1-2 0 0,-1-4 52 16,1 0 12-16,0 0 0 0,3 1 0 0,-4-7-11 0,4 0 1 0,0 0 0 16,0 0 0-16,-3-7 10 0,3 1-12 0,0 0 12 0,0 0-12 15,0-4 12-15,0 4 0 0,-3-4 0 0,3 1 8 16,-4 0-8-16,1-4 12 0,-4 7-4 0,0-4 0 16,0 4 4-1,0 0 2-15,-4 0 0 0,1-1 0 16,3 7 18-16,-4-3 3 0,-3-3 1 0,4 3 0 0,-4 3-13 0,-1 0-3 0,5 0 0 0,-4 3 0 15,0 3-20-15,3 0 0 0,1 1 0 0,-1 2 0 16,1 4-47-16,3-7-13 0,0 7-4 0,3-4 0 16,-3 3 25-16,4-2 5 0,3-4 1 15,-4 4 0-15,1-4 13 0,-1 0 4 0,1-3 0 0,3 0 0 16,-7-3 7-16,4 0 9 0,-4 0-13 0,3 0 5 16,-3 0 8-16,7 0 0 0,-3 0 0 0,-4 0 8 15,7-3 0-15,-7 3 0 0,0 0 0 0,3-3 0 16,-3 3-8-16,4-3 12 0,-4 3-4 0,3-6 0 15,-3 6 2-15,4-7 1 0,-4 7 0 0,0-6 0 16,0 6 3-16,0 0 1 0,0 0 0 0,-4-6 0 16,4 6 13-16,0 0 2 0,-3-6 1 0,3 6 0 15,0 0-10-15,0 0-1 0,0 0-1 0,0 0 0 16,0 0-19-16,0 0-17 0,0 0 3 0,0 0 1 16,0 0-18-16,0 0-3 0,0 0-1 0,3 6 0 15,1-3 2-15,-1 0 0 0,4 0 0 0,-3-3 0 16,-4 0 3-16,7 0 1 0,-4 0 0 0,-3 0 0 15,8 0 29-15,-8 0 0 0,3-3 0 0,-3 3 0 0,0 0 0 0,0 0 8 0,7-3 1 0,-7 3 0 16,0 0 0-16,0 0 0 0,0 0 0 0,0 0 0 16,0 0-9-16,0 0 0 0,0 0-10 0</inkml:trace>
  <inkml:trace contextRef="#ctx0" brushRef="#br0" timeOffset="13279.07">13945 13724 1463 0,'0'0'41'0,"0"0"10"0,-7 0-41 16,4 0-10-16,-8 0 0 0,8 0 0 16,3 0 71-16,-7 0 12 0,0 0 2 0,3 0 1 0,-3 0-67 0,0 3-19 0,0 0 0 0,3 0 8 15,1 0 9-15,-1 4 2 0,-3 2 0 0,7-6 0 16,0 3-19-16,0 1-11 0,0-1 2 0,0 0 0 15,0-6-1-15,0 0 0 0,0 3 0 0,0-3 0 16,0 0 10-16,4 3 0 0,-4-3-9 0,0 0 9 16,7 0 0-16,-7 0 0 0,3 0 0 0,-3 0 0 15,4-6 23-15,3 3-1 0,-7-3 0 0,0 0 0 16,0-1 16-16,0 1 3 0,0-3 1 0,-7 2 0 16,7 1-1-16,-7 0 0 0,-4-1 0 0,8 4 0 15,-4-3-14-15,0 3-3 0,-1 3-1 0,1-3 0 16,-3 3 8-16,6 3 1 0,-3-3 1 0,0 3 0 15,4 3-51-15,-1-3-10 0,4 4-3 16,0-1 0-16,0 3-179 0,4 4-36 0,-1-4-7 0</inkml:trace>
  <inkml:trace contextRef="#ctx0" brushRef="#br0" timeOffset="15093.61">14101 14279 1124 0,'0'0'48'0,"0"0"-39"31,0 0 89-31,0 0 18 0,0 0 3 0,0 0 1 0,0 0-45 16,-4-7-9-16,4 1-2 0,-4 0 0 0,4 0 0 0,-3-1 0 0,3-2 0 0,3 0 0 15,-3 2-20-15,4-2-4 0,0-4 0 0,-1 1-1 16,1-1-11-16,3 1-3 0,0-1 0 0,-4 1 0 31,8-4-25-31,-4 3 0 0,-4 1 0 0,12-1 0 0,-5 1 0 0,1 2 0 0,-4 1 0 0,7 0 0 16,-4-1 0-16,8 1-14 0,0-1 2 0,-1-2 0 15,8 2 12-15,-7 1 0 0,6-4 0 0,1 10 0 16,3-9 0-16,-3 6-9 0,0-1 9 0,3 4 0 16,-10 3 0-16,3-6-8 0,-7 6 8 0,3 3 0 15,-2-3-43-15,-1 3-3 0,-4 3-1 16,1-2 0-16,-1 5 47 0,1-3 0 0,-4 4 8 0,0-4-8 16,0 3-50-16,-3 4-17 0,3-4-3 0,-4 1-1 15,1-1 57-15,-4-3 14 0,0 4 0 0,3-4 0 16,-3 7 0-16,0-4 0 0,-3-3 0 0,3 4 0 15,0-4-54-15,0 0-8 0,0-6-2 0,-4 6 0 16,4 1 0-16,-3-4 0 0,3 3 0 0,0-6 0 16,0 0 103-16,0 0 20 0,0 0 4 0,-7 0 1 15,0 0-52-15,0-3-12 0,7 3 0 0,-7 0 0 16,-1-3 0-16,1 0 0 0,-3 0 0 0,3 3 0 16,0-7 52-16,-4 4 7 0,1-6 1 0,-1 2 1 15,0 1-33-15,-3-3-6 0,4 3-2 0,-8-1 0 16,0-2 14-16,-3 3 2 0,0-1 1 0,-4 1 0 15,1 0-1-15,3-1 0 0,-4 1 0 0,4 3 0 16,3 0-6-16,-7 0-2 0,8 0 0 0,-1 3 0 16,0 0-8-16,4 3-3 0,0 0 0 0,0 0 0 0,0 0-17 15,3 0 0-15,1 4-13 0,-1-4 5 0,-3 3 8 0,11 0 0 0,-8 4 0 0,4-1 0 16,0 4 0-16,0-1 0 0,0 1 0 0,0 2 0 16,3-2 0-16,1 3 0 0,-1 2 0 15,-3-8 0-15,4 6 0 0,3-1 0 0,-4 1 0 0,1-4 0 16,3 1 0-16,0 6 0 0,0-10 0 0,0 4 0 31,0-4-25-31,0-3-3 0,0 4-1 0,3-4 0 0,-3-3 29 0,0-3-9 0,0 0 9 0,0 0 0 16,0 0 0-16,0 0 0 0,0 0 9 0,0 0-9 15,0 0 12-15,0 0-12 0,0 0 12 0,4-6-12 16,3 0 22-16,0-4-2 0,-4-2-1 0,4-1 0 16,-3 1-32-16,3-4-7 0,0 7 0 0,0-7-1 15,4 0 21-15,-4-3 0 0,3 1 0 0,1-1 0 16,-1 0 0-16,-3 3 0 0,11-3 0 0,-4 1 0 15,-3 2 0-15,6 0 0 0,-3 4-9 0,4-4 9 16,3 0 0-16,-7 4 0 0,11 2 0 0,0-5 0 16,-1 5 0-16,-2 4 0 0,2 0 0 0,1 0 0 15,-7 2 0-15,6 1 0 0,-10 3 0 0,4 0 0 16,0 0 0-16,-4 3 0 0,-4 1 0 0,1-1 0 16,0 0 0-16,-1 3-10 0,1 0 10 0,-4 1-8 15,0-1-24-15,0 3-4 0,0 1 0 0,0-1-1 16,-3-3 37-16,-1 1 0 0,4-1 0 0,-7 0 0 15,4 0 0-15,-4-2 0 0,0 2 0 0,3-3 0 16,-3-3 0-16,0 3 0 0,0 3 0 0,0-6 0 16,-3 4 0-16,3-4 0 0,0 3 0 0,-4 3 0 15,1-3-59-15,3-3-4 0,-4 6-1 0,4-6 0 0,-7 4 52 0,7-4 12 16,0 0 0-16,-3 3 0 0,3-3 0 0,-8 3 0 0,5 0 0 0,3-3 0 16,-11 0 0-16,8 0 0 0,-4-3 0 0,0 3 0 15,0-3 38-15,0 0 10 0,0-1 3 0,-4 1 0 16,4-3-31-16,0-3-5 0,-11-1-2 0,4 7 0 15,0-10-13-15,-4 4 0 0,-3 3 0 16,0-7 0-16,0 4 54 0,0-1 8 0,0 7 2 0,-1-9 0 16,5 9-19-16,-1-4-3 0,-7 4-1 0,8 0 0 15,-1 3-19-15,4 0-4 0,-4 0-1 0,8 3 0 16,-4 4-9-16,3-4-8 0,1 3 12 0,2 3-12 16,1-2-8-16,-3 2-9 0,3 0-2 0,3 1 0 15,1-1 6-15,-8 1 1 0,11-1 0 16,0 4 0-16,-3-1 0 0,3 4 1 0,-4-4 0 0,4 7 0 15,0-3-2-15,0 0-1 0,0-1 0 0,0 1 0 16,0-4 6-16,4-2 8 0,-4-1-13 0,0-3 5 16,0 1 8-16,3 2 0 0,-3-6 0 0,0-3-8 15,0 0 8-15,0 0 9 0,0 0-1 0,0 0-8 16,0 0 10-16,0 0-10 0,0 0 8 0,0 0-8 16,0 0 0-16,0 0-11 0,0 0 1 0,0 0 0 15,0 0 10-15,0 0 0 0,0 0 0 0,0 0 0 16,0 0 49-16,0-3 12 0,0-9 3 0,0 2 0 15,0-2-76-15,0 2-16 0,4-2-2 0,-1-1-1 16,1-2 15-16,3 5 2 0,0-2 1 0,0-1 0 16,-4-3-6-16,12 4-1 0,-5-1 0 0,4-2 0 15,0 2 20-15,0 0 14 0,1 1-2 0,-1-1-1 0,3 4-11 16,-3 0 0-16,11-1 0 0,-7 1 0 0,-1 3 0 0,1-1 0 0,0 4 0 0,-1 3-11 16,1-6 11-16,0 6-10 0,-4 0 10 0,3 0-10 15,-6 0 10-15,-1 0-10 0,1 6 10 0,-4-6-10 16,4 3-2-16,-4 0 0 0,0 1 0 0,0 2 0 31,-4 0-29-31,4-3-7 0,-3 0 0 0,-4 4-1 16,4-4 35-16,-1 0 14 0,1 3-11 0,-1-3 11 0,-3-3 0 0,0 0 0 0,0 0 0 0,0 3 10 15,0-3-30-15,0 0-7 16,4 4-1-16,-4-4 0 0,0 0-6 0,0 0-2 0,0 0 0 16,0 0 0-16,0 0 17 0,0 0 3 0,0 0 1 0</inkml:trace>
  <inkml:trace contextRef="#ctx0" brushRef="#br0" timeOffset="15862.25">14496 14583 934 0,'0'0'40'16,"0"0"-32"-1,0 0 78-15,0 0 16 0,0 0 3 0,0 0 1 16,0 0-42-16,0 0-8 0,0 0-1 0,0 0-1 16,0 0 6-16,0 0 2 0,0 0 0 0,-4-3 0 0,4 3 11 0,-7 0 3 15,7 0 0-15,-7-3 0 16,7 3-61-16,0 0-15 0,0 0 0 0,0 0 0 0,0 0 54 0,0 0 8 0,0 0 2 0,0 0 0 16,0 0-52-16,-7-4-12 0,7 4 0 0,0 0 0 15,0 0 0-15,-4 0 0 0,4 0 0 0,0 0 0 16,-3 4 54-1,-8-4 8-15,11 0 2 0,-7 3 0 16,-3 3-64-16,10 0-8 0,-11 4-4 0,4-1-1 16,-4 1-31-16,4 2-5 0,-3 1-2 0,-4 2 0 0,7 1 41 15,-4 3 10-15,0 0 0 0,-3-1 0 0,4 4-10 0,-4-3 0 0,7 3 0 0,-4 0 0 16,0-3-7-16,4-3-2 0,0-1 0 0,4-2 0 31,-4-1-25-31,3-2-4 0,1-1-2 0,-1-3 0 0,1-2-140 0,3-1-28 0</inkml:trace>
  <inkml:trace contextRef="#ctx0" brushRef="#br0" timeOffset="16140.02">14450 14580 1656 0,'0'0'73'0,"0"0"15"16,0 0-70-16,0 0-18 0,0 0 0 0,0 0 0 15,0 0 44-15,0 0 6 0,0-3 1 0,3-4 0 16,4 4-12-16,0-3-3 0,-3 0 0 0,10-1 0 16,-7 1-36-16,4 0 0 0,-1 3 0 0,1-4 0 15,3 1 0-15,0 3 0 0,4-3 0 0,-1-1 0 16,-3 1 0-16,8 3 0 0,-1-3 0 0,0 3 0 0,0-4 0 0,0 4 0 16,0 0 10-16,4 0-10 0,-4 0 10 15,1 3-10-15,2-3 10 0,-3 3-10 0,-3 0 0 0,0 3-10 0,-1-3 0 16,1 3 0-1,-7 0-58-15,3 0-12 0,-4 0-3 0</inkml:trace>
  <inkml:trace contextRef="#ctx0" brushRef="#br0" timeOffset="16459.98">14573 14520 1684 0,'0'0'75'0,"0"0"15"15,0 0-72-15,0 0-18 0,0 0 0 0,0 6 0 16,0 1 13-16,-3 2-1 0,3 1 0 0,3 2 0 15,-3 1-12-15,0 5 0 0,7 1 0 0,-3 3 0 16,3 0 0-16,0 3 0 0,0 3 0 0,0 1 0 16,-3-4 0-16,6 3 0 0,-3 0 0 0,0 0 0 15,0-3 0-15,4 1 9 0,-11-1-9 0,11-3 8 16,-4 0-8-16,0 0 0 0,-4-1 0 0,1-2-11 16,-1 0 11-16,4-3 12 0,-3-1-2 0</inkml:trace>
  <inkml:trace contextRef="#ctx0" brushRef="#br0" timeOffset="17077.13">14693 15122 1452 0,'0'0'41'0,"0"0"9"15,0 0-40-15,0 0-10 0,0 0 0 0,0 0 0 16,0 0 65-16,0 0 11 0,0 0 3 0,0 0 0 16,-3 0-44-16,3 0-9 0,-7 3-2 0,0 4 0 15,3-4-24-15,1 3-14 0,3 3 2 0,-11-2 0 16,11 2 12-16,-4 1 0 0,1 2 0 0,-1 1 0 15,1-1 0-15,-8 4 0 0,11-1 0 0,-7 4 0 16,-3-3 0-16,6 0 0 0,1-1 0 0,-8 4 0 16,4-6 0-16,3 2 0 0,1 1 0 0,-4-3 0 15,0-1 24-15,3 1 7 0,-3-1 1 0,4 1 1 16,-1-7-24-16,1 3-9 0,3-2 0 0,-4-4 9 16,4-3-9-16,0 0-12 0,0 0 2 0,0 0 1 15,0 0-41-15,0 0-8 0,0 0-2 0,4-6 0 16,-1-1-28-16,1-2-5 0,3-1-2 0,-4-2 0 15,4-1 76-15,0 4 19 0,0-4 0 0,-3 1 0 16,3-1 0-16,0 1 0 0,0-1 0 0,-3 1 0 0,3-1 0 0,0 1 0 0,-4-1 0 0,8-3 0 16,-8 4 0-16,4-1 0 0,-3 4 0 0,3-4 0 15,-3 1 0-15,3 2 0 0,0 4 0 0,-4-3 0 16,4-1 42-16,-7 4 12 0,7 0 2 0,0 0 1 16,-3-1 9-16,3 1 2 0,-7 0 0 0,10 3 0 15,-2-4-28-15,-1 4-4 0,0 0-2 0,3-3 0 16,1 3-1-16,-4 0 0 0,7-1 0 0,-3 1 0 15,3 0-47 1,3 3-10-16,-3-3-1 0,4 3-1 0,-4-3 26 0,4 3 0 0,-4-3 0 0,0 3 0 16,0 0 0-16,0 0 0 0,0 0 8 0,0 3-8 15,1 0-30-15,-5 0-10 0,4 0-3 0,-3 4 0 16,-4-4-68-16,4 3-13 0</inkml:trace>
  <inkml:trace contextRef="#ctx0" brushRef="#br0" timeOffset="17497.58">14556 15759 1295 0,'10'-10'36'0,"-3"1"9"15,4-1-36-15,-1-2-9 0,1-4 0 0,3 4 0 16,0-4 84-16,0-3 16 0,4 4 2 0,-7-4 1 16,6 3-60-16,4 0-12 0,-3 1-3 0,-4-1 0 15,0 0-28-15,4 4 0 0,-4-4 0 0,0 4 0 16,0 2-94-16,0-2-25 0,-3 2-5 0</inkml:trace>
  <inkml:trace contextRef="#ctx0" brushRef="#br0" timeOffset="17723.75">14640 15781 1824 0,'0'0'38'0,"0"0"8"0,0 0-37 16,0 0-9-16,0 0 0 0,0 0 0 0,0 0 0 0,7 0 0 15,-3-3 0-15,3-4 0 0,7-2 0 0,0-4 0 16,0-2 0-16,4-1 0 0,0-3 46 0,-1 0 17 0,8-3 3 0,0 4 1 16,-8-4-46-16,8 6-9 0,-4-3-1 0,-7 3-1 15,4 1-10-15,-4 2-11 0,4 1 3 0,-8 2 0 32,-3 1-48-32,0 3-8 0,4 2-3 0,-8 1 0 0,4 0-48 15,-3 6-9-15,-1 0-3 0</inkml:trace>
  <inkml:trace contextRef="#ctx0" brushRef="#br0" timeOffset="27871">11455 13636 1047 0,'0'0'21'0,"0"0"7"0,0 0-28 0,0 0 0 0,0 0 0 0,0 0 0 16,0 0 22-1,0 0-2-15,0 0 0 0,0 0 0 0,3-6 8 0,-3 3 2 0,4 3 0 0,3-10 0 16,-4 4 34-16,8 3 8 0,-4-7 0 0,0 4 1 16,4 0-7-16,3-4-2 0,-4 4 0 0,8-3 0 15,0-4-40-15,-1 1-8 0,4-1-1 0,1 1-1 16,6-7-5-16,0 3-1 0,4 0 0 0,0-6 0 15,-4 7 11-15,3-7 1 0,-2 3 1 0,2 0 0 16,-2-6-9-16,-1 6-3 0,-3-9 0 0,3 0 0 16,0 0 16-16,-3-1 3 0,3-2 1 0,0 0 0 15,0-4-21-15,-3 4-8 0,3-1 0 0,1-2 9 16,-8 3-9-16,3-1 0 0,1 1 0 0,-4 0 0 16,4-1 0-16,-11 1 0 0,4-4 0 0,-8 1 0 0,4 3 0 15,-3-4 0-15,0 4 0 0,-4-1 0 0,0 1 24 16,3 3 12-16,-3 0 2 0,-7-4 1 0,0 7-11 0,0-3-3 15,0 0 0-15,-3-1 0 0,-4 1-25 0,0 3 0 0,0-3 0 0,0-3 0 16,-8 5 8-16,5-2 0 0,-1 3 0 0,-6-3 0 16,-5 3-8-16,1 0 8 0,-3 3-8 0,-5 0 8 15,5 3-8-15,-8 0 0 0,4 4 0 0,-8-1 0 16,5 3-9-16,2 4-1 0,-2 3 0 0,3-4 0 16,-1 4 10-16,1 3 0 0,0 0 0 0,-4 0 0 15,4 3 0-15,-7-4 0 0,3 4 0 0,-3 4 0 16,3-4 13-16,4 3 5 0,-4 0 1 0,4 0 0 15,-4 3-31-15,4 4-5 0,3-1-2 0,-7 0 0 16,8 4 19-16,-5 0 0 0,1-1 0 0,-4 4 0 16,4 3 0-16,-4 3-10 0,1-4 10 0,-1 7-8 15,4 1 8-15,-1-1-10 0,5 0 10 0,-1 6-10 16,7-3 10-16,-3 1-12 0,7 2 12 0,-4 0-12 16,4 1 12-16,0-1-12 0,4 0 12 0,-1 4-12 15,0 2 12-15,4 1-8 0,0 0 8 0,4 2-8 16,-4 1 8-16,3 3-10 0,1-3 10 0,-1 6-10 15,1-6 10-15,3 3 0 0,0-1 0 0,0 4-8 16,3-3-20-16,-3 0-3 0,11 6-1 0,-11-6 0 16,3 0 32-16,4-6 0 0,15 37 0 15,-15-40 0-15,3 2 0 0,1-2 0 0,3-1 0 16,-4-6 16-16,5 1 8 0,2-1 3 0,-3-6 0 16,4 3-27-16,0-3 0 0,3-3 0 0,0-1 0 0,0 1 0 15,0-3 0-15,0-4 0 0,4 4 0 16,-7-6-16-16,3-1-9 0,0-6-2 0,0 0 0 0,-3 0 49 0,0-3 10 0,-1 0 1 0,-3-6 1 15,4 3-20 1,0-6-4-16,-1-1-1 0,1 1 0 0,-1-4-9 0,5-2 10 0,-5 2-10 0,4-3 10 16,1 1 5-16,-5-1 1 0,4 0 0 0,-3 4 0 15,0-4-16-15,-4 4 0 0,0-1 0 0,0 0 0 16,-3 1 17-16,-1 6 4 0,-3-7 1 0,0 4 0 16,0-1-4-16,0 4-1 0,0 0 0 0,-3-1 0 15,0 4-17-15,-4 3 0 0,0 0 0 0,0 0 0 16,0 0 12-16,0 0-12 0,0 0 12 0,3-6-12 15,-3 6 12-15,0 0-12 0,0 0 12 0,0 0-12 16,0 0 17-16,0 0-3 0,0 0-1 0,0 0 0 16,0 0-13-16,0 0 0 0,0 0 0 0,0 0 0 15,0 0 0-15,0 0 0 0,0 0 11 0,0 0-11 16,0 0 8-16,0 0-8 0,0 0 0 0,0 0 0 16,0 0 0-16,0 0-12 0,0 0 1 0,0 0 1 15,0 0-14-15,0 0-2 0,0 0-1 0,0 0 0 16,0 0-28-16,0 0-5 0,0 0-2 0</inkml:trace>
  <inkml:trace contextRef="#ctx0" brushRef="#br0" timeOffset="29327.14">11800 12219 922 0,'0'0'26'0,"0"0"6"0,0 0-32 16,0 0 0-16,-3 0 0 0,3 0 0 0,-7-3 39 0,7 3 1 0,0 0 1 0,0 0 0 16,-7 0 19-16,7 0 3 0,0 0 1 0,-4-4 0 15,4 4-24-15,0 0-4 0,-7 0 0 0,7 0-1 16,0 0-5-16,0 0-1 0,0 0 0 0,0 0 0 15,0 0 0-15,0 0 0 0,0 0 0 0,0 0 0 16,0 0-17-16,0 0-3 0,0 0-1 0,0 0 0 16,0 0-8-16,0-6 0 0,0 6-12 0,0-6 12 15,7 0 0-15,-3-1 0 0,3 1 12 0,0 0-4 16,-4 0 7-16,4-1 1 0,4 1 0 0,-4 0 0 16,0-4 6-16,0 4 2 0,4-3 0 0,-4 2 0 15,3 1 20-15,-3-3 4 0,-3 2 0 0,3 1 1 16,0 0-49-16,0 0 0 0,4-1-12 0,-4 1 3 15,3 0 9-15,-3 3 12 0,1-4-2 0,-5 1-1 16,4 0-9-16,4 0 0 0,-4 2 0 0,0-2 0 16,3 3 0-16,-3-3 0 0,4 3 0 0,-4-1 0 15,0 1 8-15,4-3-8 0,-1 0 12 0,-3 3-4 16,4-4 0-16,-4 1 0 0,4 3 0 0,-1 0 0 16,1 0-18-16,-1 0-4 0,1-1-1 0,-1-2 0 15,1 3 31-15,0 0 5 0,-1 0 2 0,4 0 0 16,-3-4-13-16,3 4-2 0,0-3-8 0,0 0 12 15,-3 3-12-15,3-4 0 0,0 1 0 0,0 0 0 16,-3-1-19-16,3 1-9 0,-4 3-3 0,5-3 0 0,-5 0 76 0,1-1 15 0,-1 4 4 0,1-3 0 31,-1 0-103-31,1 2-20 0,-4 1-4 0,4-3-1 0,3 3 103 0,-4 0 20 0,1 0 4 0,3-4 1 32,-3 4-52-32,-1-3-12 0,4 3 0 0,1-3 0 0,-5 2 0 0,4-2 0 0,0 3 0 15,-3-3 0-15,3 3 0 0,-3-1 0 0,3 1 0 0,-4 0 0 16,1 3 0-16,3-3 0 0,-3 3 0 0,-4-3 0 15,10 0 0-15,-6 3 0 0,3-3 0 0,-3 0 0 16,-4-1 0-16,3 1 0 0,-3 3 0 0,0-3 0 16,0 3 0-16,0 0 0 0,-3 0 0 0,3 0 0 15,-7 0 0-15,0 0 0 0,0 0 0 0,0 0 0 16,0 0 0-16,0 0 0 0,0 0 0 0,0 0 0 16,0 0 0-16,0 0 0 0,0 0 0 0,0 0 0 15,0 0-48-15,-4-9-13 0,1 2-3 0,-1-2 0 16,-3 3 52-16,-3-4 12 0,3 4 0 0,-4-3 0 15,1-1 0-15,-5 4 8 0,5 0 0 0,-4-1-8 16,0 1 0-16,-4 3 0 0,4-3-10 0,0 0 10 16,0 2 44-16,0-2 16 0,-1 3 3 0,1 0 1 15,4 0-52-15,-4 0-12 0,3 3 0 0,0-4 0 16,1 1 0-16,3 0 0 0,-4 3 0 0,4-3 0 16,0 0 54-16,4 3 8 0,3 0 2 0,0 0 0 15,0 0-52-15,0 0-12 0,0 0 0 0,0 0 0 16,0 0 0-16,0 0 0 0,0 0 0 0,0 0 0 15,0 0 0-15,3 3 0 0,4 0 0 0,4 0 0 16,-1 4-48-16,8-1-13 0,-4 0-3 0,7 4 0 0,-3-1 52 0,3 0 12 16,-3-2 0-16,6 2 0 0,-2-3 0 0,-1 1 0 0,3-1 0 0,-6 3 0 15,3-3 0-15,-3-2 0 0,-4 2 0 0,0-3 0 16,4 3 0-16,-4-3 0 0,0 1 0 0,-3 2 0 16,3-3 0-16,-4 3 0 0,1-3 0 0,-4 1 0 15,0-1 0-15,-4 0 0 0,4 3 0 0,-7-3 0 16,0 3 48-16,0 4 13 0,0-1 3 0,0 1 0 15,-3-1-52-15,-4 4-12 0,0-4 0 0,0 7 0 16,0-4 0-16,0 1 0 0,-4-1 0 0,4 1 0 16,0-4 0-16,0 4 0 0,3-4 0 0,-3 1 0 15,7-4-100-15,-3-3-22 0,3 3-5 0,0-6-1 16,3 3-51-16,4-3-10 0,4 0-3 0</inkml:trace>
  <inkml:trace contextRef="#ctx0" brushRef="#br0" timeOffset="29945.46">13991 11720 851 0,'11'-3'36'16,"-1"0"-36"-1,-3-3 109-15,4-1 15 0,0-2 4 0,3 0 0 16,-4-1-52-16,4-2-9 0,-3-1-3 0,7-3 0 16,-4 1 0-16,3-1-1 0,1-3 0 0,0 4 0 15,3-4-50-15,0 0-13 0,0-3 0 0,4 0 0 16,-4 3 0-16,4 0 0 0,-1-3 0 0,1 0 0 15,-4 7 0-15,4-4 0 0,-4 3 0 0,-3-3 0 16,-1 4 0-16,-3 2 0 0,1 1 0 0,-5 2 0 16,1 4-46-16,-4 0-14 0,0 3-4 0,-7 0 0 15,0 3 0-15,0 0-1 0,0 0 0 0,0 0 0 16,0 0 13-16,0 6 4 0,-7-3 0 0</inkml:trace>
  <inkml:trace contextRef="#ctx0" brushRef="#br0" timeOffset="30498.74">14062 11748 1071 0,'-32'25'22'0,"25"-15"6"0,-4-1-28 0,1-2 0 0,3-1 0 0,3 0 0 16,4-6 76-16,0 0 11 0,0 0 1 0,0 0 1 16,0 0-39-16,0 0-8 0,0 0-2 0,0 0 0 15,0 0-28-15,7-6-12 0,4 3 11 0,3-7-11 16,0 1 57-16,0-4 6 0,4 1 1 0,-1-4 0 15,1 0-11-15,0-2-1 0,3-4-1 0,0 3 0 16,0 0-31-16,4 0-5 0,-4 0-2 0,4-3 0 16,-1 7-13-16,-2-4 0 0,2 0 0 0,1 0 0 15,-4 4 0-15,0-1 0 0,1-3 0 0,-5 7 0 16,1-4 0-16,-1 3 0 0,-6 7 0 0,0-3 0 16,-1 2 27-16,-6 1 2 0,3 3 1 0,-4-3 0 15,-3 6-4-15,0 0-1 0,0 0 0 0,0 0 0 16,0 0-13-16,0 0-2 0,0 0-1 0,0 0 0 15,0 0 44-15,0 0 9 0,0 0 2 0,0 0 0 16,0 0-52-16,0 0-12 0,0 0 0 0,0 0 0 0,0 0-13 16,0 0-6-16,0 0-1 0,0 0 0 0,0 0 20 0,0 0 0 0,0 0 0 15,0 0 0-15,0 0 0 0,0 0 0 0,0 0 0 0,0 0 9 16,0 0 6-16,0 0 1 0,0 0 0 0,0 0 0 16,0 0-16-16,0 0 0 0,0 0 0 0,0 0 0 15,0 0 0-15,0 0 0 0,0 0 0 0,0 0 0 16,0 0-48-1,0 0-13-15,0 0-3 0,0 0 0 0,0 0 52 0,0 0 12 0,0 0 0 0,0 0 0 16,0 0-10-16,0 0 1 0,0 0 0 0,0 0 0 16,0 0 1-16,0 0 0 0,0 0 0 0,0 0 0 15,0 0-4-15,0 0-1 0,0 0 0 0,0 0 0 16,0 0-17-16,0 0-3 0,0 0-1 0,0 0 0 16,0 0 45-16,0 0 9 0,0 0 1 0,0 0 1 15,-3 6-67-15,3-6-14 0,0 0-2 0,0 0-1 16,0 0-21-16,-7 3-4 0,7-3-1 0</inkml:trace>
  <inkml:trace contextRef="#ctx0" brushRef="#br0" timeOffset="32291.89">14711 11272 824 0,'0'0'36'0,"0"0"8"16,0 0-35-16,0 0-9 0,0 0 0 0,-7 0 0 16,7 0 43-16,-4 0 6 0,4 0 2 0,0 0 0 15,-3 6-15-15,3-6-4 0,0 0 0 0,-7 0 0 16,7 0 7-16,0 0 1 0,0 0 0 0,0 0 0 15,-4 0-32-15,4 0-8 0,0 0 0 0,0 0 0 16,-3 6 44-16,3-6 7 0,0 0 1 0,0 0 1 16,-4 7-33-16,4-7-8 0,0 0 0 0,0 0-1 15,0 0 21-15,0 0 5 0,0 0 1 0,0 0 0 16,0 0-10-16,0 0-1 0,0 0-1 0,0 0 0 16,0 0 12-16,0 0 2 0,0 0 1 0,0 0 0 15,0 0-10-15,0 0-3 0,0 0 0 0,0 0 0 16,0 0-7-16,0 0-1 0,0 0-1 0,0 0 0 15,0 0-11-15,0 0-8 0,0 0 12 0,0 0-12 16,0 0 0-16,0 0 0 0,0 0 0 0,0 0 0 16,0 0-10-16,0 0 10 0,0 0-10 0,0 0 10 0,4-7 0 0,-1 1 0 15,4 6 0-15,-3-6 0 0,3 3 0 0,0 0 0 0,0-7 0 0,3 10 0 16,-2-6-23-16,2 0 2 0,-3-1 0 0,4 4 0 16,-4-6 21-16,3 6 0 0,1-1 0 15,3-2 0-15,-7 3 20 0,11-3 9 0,-11 3 2 0,3 0 0 31,1-1-50-31,3 1-9 0,-3 0-3 0,-1 0 0 0,4 0 76 0,-7 0 15 0,1 0 4 0,2 3 0 16,-3-4-52-16,4-2-12 0,-4 6 0 0,3-6 0 16,-3 3 0-16,-3 0 0 0,10-1 0 0,-10 1 0 15,3 0 0-15,0-3 0 0,3 3 0 0,-3 0 0 16,4 0 0-16,-4-4 0 0,7 4 0 0,-3 0 0 16,-1-3 0-16,4 3 0 0,-3-1 0 0,0-2 0 15,3 0 0-15,0 3 0 0,3 0 0 0,-2-4 0 16,-1 4 0-16,-4-3 0 0,4 3 0 0,4-3 0 15,-7 2 29-15,3-2 3 0,-4 3 1 0,4-3 0 16,0 3-20-16,-3-1-4 0,3-2-1 0,0 3 0 16,0 0 12-16,-3-3 3 0,0 3 0 0,-1-1 0 15,1 1-23-15,-4 3 0 0,3-3 0 0,1 0 0 16,0 0 0-16,-4 3 0 0,3 0 0 0,-3-3 0 16,4 3 0-16,-1-3 0 0,1-1 0 0,0 4 0 15,-1-3-14-15,4 0-7 0,-3 3-2 0,-1-3 0 16,1 3 23-16,0-3 0 0,-1 3 0 0,1-3 0 15,-1 3 0-15,1 0 0 0,-1 0 0 0,1 0 0 16,0 3 0-16,-1-3 0 0,-3 0 0 0,0 3 0 16,0-3 8-16,0 3-8 0,-3 0 0 0,3 0 8 15,-3-3-8-15,-4 0 0 0,7 4 0 0,-4-4 0 0,-3 0 8 0,4 3-8 16,-4-3 8-16,0 0-8 0,0 0 9 16,0 0-9-16,0 0 10 0,0 0-10 0,0 0 0 0,0 0-8 0,0 0-1 0,0 0 0 31,0 0-14-31,0 0-2 0,0 0-1 0,-4-7 0 0,-3 1 4 0,0 0 1 0,0 0 0 0,-4-1 0 31,1 1 21-31,-4-3 0 0,0 2-9 0,-1-2 9 0,5 3 0 16,-8-1 14-16,4-2-2 0,-3 0-1 0,2 2-11 0,1-2-14 0,0 3 3 0,0-4 1 15,3 4 10-15,-3-3 0 0,4 2 0 0,-1 1 0 16,1 0 36-16,-1 0 8 0,0-1 3 0,4 4 0 16,0-3-26-16,0 0-5 0,0-1 0 0,7 7-1 15,-3-3 1-15,3 3 1 0,0 0 0 0,0 0 0 16,0 0 26-16,0 0 5 0,0 0 0 0,0 0 1 15,0 0-39-15,0 0-10 0,0 0 0 0,0 0 0 16,0 0-34-16,0 0-9 0,0 0-1 0,0 0-1 16,0 0 21-16,0 0 4 0,3-3 0 0,4 3 1 15,0 3 5-15,0 0 1 0,4 0 0 0,0 4 0 16,-1-1 21-16,4 0 4 0,-3 4 0 0,3-1 1 16,0 0-13-16,4 1 0 0,-4-1 0 0,3 1 0 15,-2-4-10-15,2 3-5 0,1 1-1 0,-1-4 0 16,-2 0 16-16,-1 4 0 0,0-4 0 0,0 0 0 15,-3 1 10-15,-1-1 5 0,1 0 1 0,-1 0 0 16,-3-2-16-16,4 2 0 0,-4-3 0 0,0 0 0 16,-3 3 0-16,3-3-16 0,-4 1 3 0,-3-4 1 0,0 0 12 15,0 0 8-15,0 0 0 0,-3 3-8 16,3-3 11-16,-4 6-11 0,1 0 10 0,-5-3-10 16,-2 4 46-16,-1-1 3 0,-3 0 1 0,4 0 0 0,-8-2-22 0,4 2-5 15,-4 0-1-15,4-3 0 0,0 4-22 0,0-4-8 16,3-3 0-16,1 3 0 0,-1 0 8 0,8-3 0 0,-4 3 0 0,7-3 0 31,-4 3-53-31,4-3-9 0,0 0-2 0,-3 3 0 16,3-3-102-16,0 4-21 0,0 2-4 0</inkml:trace>
  <inkml:trace contextRef="#ctx0" brushRef="#br0" timeOffset="33908.92">17110 10761 801 0,'0'0'34'0,"0"0"-34"16,0 0 67-16,0 0 6 0,0 0 2 0,0 0 0 15,0 0-28-15,-4-3-6 0,4 3-1 0,0 0 0 16,0 0 14-16,-7-4 2 0,7 4 1 0,0 0 0 16,-7 0-23-16,7 0-5 0,-7-3-1 0,4 3 0 15,-5-3-20-15,1 3-8 0,4 0 0 0,-4-3 9 16,0 0 11-16,0 3 1 0,-4-3 1 0,1 0 0 16,-1-1 33-16,-3 4 6 0,0-3 2 0,0 3 0 15,-1-3-20-15,1 3-4 0,-3 0-1 0,-1-3 0 16,4 3-26-16,-4 0-4 0,1 3-8 0,3-3 11 15,-4 3-11-15,4 0 0 0,-4 1 0 0,4-1-11 16,-4 0 11-16,1 0 0 0,3 3 0 0,-4-3-8 16,0 4 8-16,-3-4 0 0,7 3 8 0,-11-3-8 15,8 4 17-15,-8-1-1 0,8 0 0 0,-1 0 0 16,-7 4 0-16,8-4 0 0,-1 3 0 0,0-2 0 0,1 2-16 16,-1 0 8-16,0 4-8 0,1-4 0 15,-1 4-19-15,4 0-10 0,-4-1-3 0,8-3 0 0,-4 4 32 16,-4-4 0-16,7 4 0 0,-3 0 0 0,-3-1 20 0,-1 1 9 0,0 2 3 15,4-2 0-15,-3-1-19 0,-1 1-3 0,0 3-1 0,1-7 0 16,-1 4-1-16,0-4-8 0,1 3 12 0,-1-2-4 16,1-1-8-16,2 4 0 0,1-4 9 0,0 4-9 15,0-1 0-15,0 1 9 0,3-4-9 0,-3 7 0 16,4-4 14-16,-1 1-4 0,1 0-1 0,-5 2 0 16,8-2-9-16,-3-1 0 0,-1 4 0 0,4-3 0 15,0-1 0-15,-4 1 0 0,8-1 0 0,-4 4 0 16,0-4 9-16,0 4-9 0,0 0 10 0,3-1-10 15,-3 1 0-15,0 0 0 0,4-1 0 0,-4 1-10 16,-1 3 10-16,1-3 0 0,0-1 0 0,4 1 0 16,-4 0 0-16,3 2 0 0,-3 4 0 0,4-6 0 15,-1 6 0-15,1-3 0 0,-1 3 0 0,4 0 0 16,0-3 0-16,4 3-10 0,-1-7 10 0,4 4 0 16,-3 3-8-16,3-3 8 0,0-4 0 0,0 7 0 15,0-9 0-15,0 9 0 0,4-10 8 0,-4 4-8 16,0-3 0-16,0 2 0 0,3-8-11 0,-3 5 11 15,4-2 0-15,0 2 0 0,-4-6 0 0,3 7 0 16,4-10 0-16,-3 10 0 0,3-7 0 0,0 0 0 16,0-3 0-16,0 4 0 0,0 5 0 0,4-6 0 15,-4 1-9-15,7 2 9 0,-3-3 0 0,3 1 0 16,0-1 0-16,0-3 0 0,1 3 0 0,-1 1 0 16,0-1 0-16,0 0 0 0,0-3 0 0,0 3 0 15,-3 1 8-15,0-7-8 0,-1 6 11 0,5 3-11 0,-8-2 0 0,3-7 0 16,1 6 0-16,3 0 0 0,-3-6 0 0,-1 6 0 0,5-6 0 0,-5 0 0 15,8 0 0-15,0 0 0 0,-8 0 0 0,8 0 0 16,0 0 0-16,-1-6 0 0,-3 0 0 0,4 0 0 16,-7 6 0-16,6-7 0 0,-6-2 0 0,0 3 0 15,6-1 0-15,-6 1 0 0,0 0 0 16,6-3 0-16,-6 2 0 0,7-2 0 0,-8 3 0 0,8-1 0 16,-7 1 20-16,-1 0-4 0,5-1 0 0,-1 1 0 15,-4 0-25-15,8 3-6 0,-7-3-1 0,6-1 0 16,-6 1 31-16,0 0 5 0,-1-1 2 0,-3-2 0 15,1 3-22-15,-1-4 0 0,3 1 0 0,-3 0 8 16,0-1-25-16,4 1-5 0,-4 2-1 0,0-2 0 16,0 0 23-16,4-4 0 0,-4 4 0 0,0-4 0 15,4 4 0-15,-4-4 0 0,4 1 0 0,-1-1 0 16,1 1 16-16,0-1 7 0,-1-3 1 0,1 4 1 16,0-4-25-16,-1 0 0 0,1 1 8 0,-1-4-8 15,-2 3 0-15,2-3 0 0,-3 4 0 0,-3-4 8 16,3 3-8-16,-3 1 0 0,-1-1 0 0,4-3 0 15,-3 3 0-15,-4 1 8 0,4-1-8 0,-1-3 0 16,1 0 0-16,-4 1 0 0,3-4 0 0,1 0 0 16,-4 0 0-16,0 0 0 0,0 0 0 0,0 0-11 15,0 0 11-15,-3 0-8 0,3-3 8 0,0 0-8 16,-4 3 8-16,1 0 0 0,-1 3 10 0,-3 0-10 16,0 1 0-16,0 2 0 0,-3-3 0 0,-1 3 0 15,1-2 16-15,-4-1-4 0,3 0 0 0,-3-6 0 0,0 3-12 16,0-3 0-16,0 3 0 0,-4-3 0 0,4 3-8 0,-3-3 8 15,-1 0-12-15,1 6 12 0,-1-3 0 0,0 0 0 0,4 9 0 16,-7-8 0-16,4 8 16 0,-4-3-2 0,3 4-1 0,-7-1 0 16,1 4 3-16,-4 3 1 0,-4-7 0 0,0 4 0 31,0 2-17-31,-3 1 10 0,0 0-10 0,0-1 8 16,0 4-8-16,-1 0 0 0,5 0-10 0,-5 0 10 0,5 3-8 0,-4 0 8 0,3 3 0 0,-3 0-9 15,-1 0-13-15,1-3-2 0,-4 7-1 0,1-4 0 16,-1 3-3-16,0 0 0 0,4 1 0 0,-4 2 0 15,0 4-4-15,4-1 0 0,4 1-1 0,-5 2 0 16,1 4-107-16,3 0-22 0,-10 3-4 0</inkml:trace>
  <inkml:trace contextRef="#ctx0" brushRef="#br0" timeOffset="42598.89">2794 11918 1552 0,'0'0'44'0,"-4"-3"10"16,4-4-43-16,0 7-11 0,-7-6 0 0,7 6 0 15,0 0 53-15,0 0 9 0,0 0 2 0,0 0 0 16,0 0-52-16,-3 6-12 0,3 1 0 0,-7 5 0 15,7 1 0-15,0 2 0 0,7 1 0 0,-7 6 0 16,0 0 0-16,3 0 0 0,4 6 0 0,-7 0 0 16,0 1 0-16,0 2 0 0,4 0 0 0,-4 4 0 15,4-4 0-15,-4 0 0 0,0 1 0 0,0-1 0 16,0-9 18-16,0 6 1 0,0-9 0 0,0 3 0 0,0-6-31 0,0 3-5 0,0-10-2 16,0 3 0-1,0-5-138-15,0-1-28 0</inkml:trace>
  <inkml:trace contextRef="#ctx0" brushRef="#br0" timeOffset="43809.71">2720 11974 1094 0,'-18'-22'23'0,"15"13"5"0,3 3-28 0,-7-4 0 0,3 4 0 0,4 0 0 15,0-1 56-15,0 7 7 0,0 0 1 0,0 0 0 16,0 0-14-16,0 0-2 0,0 0-1 0,0 0 0 15,0 0-35-15,0-6-12 0,0 6 9 0,0-3-9 16,4-3 16-16,3 2-3 0,3 1 0 0,1-3 0 16,-4 3-30-16,11 0-7 0,-8 0 0 0,8 0-1 15,-1-1-11-15,8 1-3 0,-4-3 0 0,4 3 0 16,3-3 39-16,4 2 0 0,0-2 0 0,-4 3 0 16,4 0 0-16,-4 0 0 0,0 0 0 0,7-1 0 15,-10 4 17-15,10-3 11 0,1 0 3 0,-12 0 0 16,15-3-31-16,0 3 0 0,-4 0 0 0,4 3 0 15,-4 0 0-15,8 0 0 0,-8 0 0 0,4 0 0 16,3 0-19-16,-7-4-9 0,1 4-3 0,2-3 0 16,5 3 31-16,-4 0 0 0,6 0 0 0,-2 3 0 15,-4-3 0-15,-1 4 0 0,-2-1 0 0,-1-3 0 0,4 3 45 16,-11 0 15-16,7 0 4 0,1 0 0 0,-5-3-64 0,5 3-21 0,-1 4 0 0,0-4 0 16,0 0 21-16,-3 0 0 0,3 0 0 0,-6 0 0 15,-1 4 11-15,0-4-3 0,4 3-8 0,-4-6 12 16,-3 3-12-16,10-3 0 0,-7-3 0 0,8 0 0 15,-1 0 0-15,-7-4 0 0,14 1 0 0,-6 0 9 16,-5 3-9-16,-2-4 0 0,2 1 0 0,5-3 0 16,-8 3 0-1,4-4 13-15,-1 1-1 0,5 2-1 0,-1-2-11 16,0 3 0-16,4 0-10 0,-4-7 10 0,1 10 0 0,-8-3 0 0,0-1 0 0,4 1 0 16,-11 0 0-16,4-1 0 0,-1 4 0 0,1-3 0 15,0 0 0-15,-4 0 0 0,4 6 0 0,-4-7 0 16,3 7 0-16,-2 0 0 0,-1 0 0 0,0 0 0 15,0 0 0-15,-3 7 0 0,-1-7 8 0,1 3-8 16,-7 0 0-16,3 0 10 0,0 3-10 0,-4 0 8 16,1 1 1-16,0-1 0 0,-4 0 0 0,-4 1 0 15,4 2-17-15,-3-3-4 0,3 1-1 0,-4-1 0 16,-3 3 61-16,4-3 13 0,-4 1 3 0,0-1 0 16,3-6-54-16,-3 6-10 0,0 4 0 0,-3-4 0 15,3-6 0-15,0 0 0 0,0 6 0 0,-4 0 0 16,4 1 56-16,0-7 6 0,-3 3 2 0,3 3 0 15,-4 7-64-15,1-7 0 0,3 3-12 0,0-2 2 16,-4-1 10-16,4 0 0 0,0 4 0 0,-3-4 0 16,3 6 0-16,-4-2 0 0,1 2-9 0,3 1 9 15,0 3 0-15,0-4 0 0,0-2 0 0,0 8 0 0,0-5 13 16,0 3-2-16,0-1-1 0,0 4 0 0,0 0-22 0,0 3-4 16,0 0 0-16,-4 3-1 0,4-3 27 0,-3 3 6 15,3-3 0-15,0 0 1 0,0 0-17 0,0-3 0 16,-11-4 0-16,11 4 0 0,0-3 0 0,0 3 0 0,0-4 0 0,-4 1 0 15,1-4 0-15,-1-2 0 0,1-4 0 0,-1 0 0 16,1 1 0-16,3-1 0 0,-4-3-8 0,4-3 8 16,0 0 0-16,0 3 0 0,0-3 0 0,-10 3 10 15,6-3 25-15,1 0 5 0,-1 0 0 0,-10 0 1 16,14 0-14-16,-18 0-3 0,11-3-1 0,-3 3 0 16,-1-3 19-16,-6 3 4 0,-1-3 1 0,4 3 0 15,-7-6-38-15,-1 6-9 0,8-3 0 0,-7-1 0 16,0 4 16-16,3 0 0 0,-3 0 1 0,0 4 0 15,-4-4-39-15,4 3-8 0,-4-3-2 0,1 3 0 16,-12 0 0-16,12 0 0 0,-11-3 0 0,3 3 0 16,-3 0 32-16,-1 0 0 0,4 1 0 0,-3 2 0 15,7-3 0-15,-4 3 0 0,8-3 0 0,-12 4 0 16,5-4 0-16,-1 0 0 0,-4 0 13 0,-2 0-4 16,2-3 0-16,1 3 0 0,0 0 0 0,-7-3 0 15,6 4-21-15,1-1-4 0,0 0 0 0,-1 0-1 16,-2-3 17-16,2 3 0 0,-10 0 0 0,1-3 0 15,9 3 10-15,-10-3 6 0,4 4 0 0,3-1 1 16,4-3-17-16,-11 0 0 0,11 0 0 0,-7 0-9 16,-1 0 9-16,1 0 0 0,0 0 0 0,-11 0 0 15,17 0 0-15,-9 0 0 0,2 0 0 0,-3-3 0 16,0-1 0-16,4 1 0 0,-4 0 0 0,0 0 0 0,1-3 0 16,-1 6 0-16,3-7 0 0,1 1 0 0,-4-3-10 0,11 3-3 15,0-1-1-15,-11 1 0 0,10 0 14 0,-9-4 0 0,2 4 0 16,4-3 0-16,-3 2 0 0,7-2 0 0,7 0 0 0,-8 2 0 31,8 1 0-31,0 6 0 0,3 0 0 0,4 0 0 0,-11 0 0 0,8 3 0 0,-1 0 0 0,-7 4 0 31,7-1-54-31,1 0-8 0,-1 4-2 0</inkml:trace>
  <inkml:trace contextRef="#ctx0" brushRef="#br0" timeOffset="94523.38">8431 11726 714 0,'0'0'30'0,"7"-3"-30"16,1 0 35-16,-5 0 1 0,4 0 0 0,-3 0 0 15,3 0-36-15,0-1-14 0,0 1 1 0</inkml:trace>
  <inkml:trace contextRef="#ctx0" brushRef="#br0" timeOffset="94893.91">8576 11592 980 0,'0'0'41'16,"0"0"-33"-1,0 0 47-15,0 0 9 0,0 0 1 0,0 0 1 16,0 0 1-16,0 0 0 0,0 0 0 0,0 0 0 15,0 0 7-15,0 0 2 0,0 0 0 0,-7 0 0 16,0 0 16-16,0 0 3 0,3 0 1 0,-3 3 0 16,-3-3-61-16,3 3-12 0,-4-3-3 0,0 3 0 15,-3 0-6-15,0 3-2 0,0 1 0 0,-3-1 0 16,-1 3 16-16,-7 1 2 0,4 2 1 0,-7 1 0 16,-4 3-31-16,0-1 0 0,-3 4 0 0,-4 0 0 15,7 0-13-15,-6 3-3 0,-1 0 0 0,4-1 0 16,-1 1 16-16,-3 0 0 0,4 3 0 0,0-3 0 0,0-3 16 0,3-3 5 0,-3 0 2 0,3-4 0 15,7 1-23-15,0-1 0 0,1 1 0 0,3-4 0 16,3 1-14-16,4-1-7 0,0-3-2 0,3 1 0 16,1-1 23-16,3-3 0 0,3 0 0 0,4-3 0 31,0 0 0-31,0 0 0 0,0 0 0 0,0 0 0 0,0 0-60 16,0 0-7-16,0 0-1 0,0 0-1 15,0 0-95-15,0 0-20 0,0 0-3 0</inkml:trace>
  <inkml:trace contextRef="#ctx0" brushRef="#br0" timeOffset="95264.92">7747 11689 1552 0,'0'0'44'0,"0"0"10"16,0 0-43-16,0 0-11 0,0 0 0 0,0 0 0 15,0 0 104-15,-7-3 20 0,7 3 3 0,0 0 1 16,0 0-62-16,0 0-12 0,0 0-2 0,-7 0-1 15,7 0-11-15,-11 3-1 0,11-3-1 0,-7 3 0 16,4 3-50-16,-4 4-11 0,0-1-1 0,-4 4-1 16,4 2 25-16,-4 4 0 0,4 3 0 0,-3 3 0 15,3-3 0-15,0 6 0 0,-4 0 0 0,4 1 0 16,-4-1 12-16,4 0 8 0,-3 0 2 0,3 1 0 16,0-4-22-16,0 0 0 0,3 0 0 0,1 0 0 15,-1-6 0-15,4 0 0 0,0-4 0 0,0-2 0 16,4-1 0-16,3-2 17 0,-4-1-2 0,4 1-1 15,4-7 14-15,-1 3 2 0,1-6 1 0,3 0 0 0,4-3-43 0,-1 0-8 16,5-4-1-16,-1 1-1 0,3 0 22 0,1 0 0 0,0-1 8 16,-1 1-8-16,1 0 19 0,0-1-2 0,0 1 0 0,-1 0 0 31,-6 0-56-31,3-1-11 0,-3-2-2 0</inkml:trace>
  <inkml:trace contextRef="#ctx0" brushRef="#br0" timeOffset="126752.56">2720 13614 1074 0,'0'0'30'0,"0"0"8"16,0 0-30-16,0 0-8 0,0 0 0 0,0 0 0 15,0 0 0-15,0 0 0 0,0 0 8 0,0 0-8 16,0 0 0-16,0 0 0 0,0 0 0 0,3-3 0 16,1 0 46-16,3 0 14 0,4-1 4 0,3-2 0 0,-4 3-52 15,11 0-12-15,-6-3 0 0,-1-1 0 0,10 4 0 0,-2-3 0 0,9-3 0 0,-2 2 0 16,13-2 0-16,-7 3 0 0,0-1 0 0,11-2 0 15,-10 6 0-15,9-7 0 0,1 4 0 0,0 3 0 16,4 0 0-16,6 0 0 0,-7 3 0 0,8-3 0 16,-8 3 32-16,4 0 4 0,-11 3 1 0,15-3 0 31,-4 0-8-31,-4 3-1 0,8-3-1 0,-11 0 0 0,-1 3-27 0,-9-3 0 0,-1 0 0 0,-7 3 0 16,4-3 0-16,-7 0 0 0,-1 3 0 0,-3 0 0 15,-6-3-97-15,2 7-25 0,-3-4-5 0</inkml:trace>
  <inkml:trace contextRef="#ctx0" brushRef="#br0" timeOffset="127125.94">2501 13921 1713 0,'0'0'48'0,"0"0"12"16,0-3-48-16,0 3-12 0,0 0 0 0,0 0 0 0,0-6 19 0,4 3 1 0,3-4 1 0,3 1 0 16,4 3-21-16,8-3-18 0,2 0 3 0,1-1 1 15,0 1 22-15,6 0 5 0,-6-1 1 0,7-2 0 16,3 3-14-1,8-4 0-15,-1 1 0 0,7 3 0 0,4-4 0 0,-7 4 0 0,7-3 0 0,0 2 0 16,7 1 34-16,-4 0 4 0,4 0 1 0,-3-1 0 16,3 1-11-16,-4 0-3 0,-3-1 0 0,11 1 0 15,-12 3-25-15,5-3 0 0,-1-1 0 0,1 1 0 16,-1 0 0-16,-10 0 0 0,3-1 0 0,-3 4 0 16,0 0 0-16,-11 0 0 0,4 0 0 0,4 0 0 15,2 3 0-15,-9 0 0 0,-1 0 0 0,4 0 0 16,-4 0-35-16,-3 3-12 0,-4-3-2 0</inkml:trace>
  <inkml:trace contextRef="#ctx0" brushRef="#br0" timeOffset="127653.87">5295 12824 1261 0,'-7'-6'53'0,"4"2"-42"15,3 4 80-15,0 0 16 0,0 0 3 0,0 0 1 16,-7 0-8-16,7 0-2 0,0 0 0 0,0 0 0 16,-8 4-81-16,8 2-20 0,0 3 0 0,-7 4 0 15,7-1 9-15,7 10-9 0,-7-3 12 0,0 9-12 16,8 4 0-16,-1 5 0 0,3 7-15 0,-6 3 5 16,3 0 10-16,-4 3 0 0,4 4 0 0,0 2 8 15,0 1-8-15,-3-1 0 0,3 1 0 0,0 2 0 16,-3-6 0-16,3-2 0 0,-7-1 0 0,3-3 0 15,1-3 0-15,-1-7 0 0,-3-2 0 0,0-1-8 16,7-9-43-16,-7 0-8 0,0-3-1 0</inkml:trace>
  <inkml:trace contextRef="#ctx0" brushRef="#br0" timeOffset="128596.26">5098 12899 1465 0,'-7'-3'64'0,"0"-3"15"0,-1 3-63 16,5-1-16-16,3 4 0 0,0 0 0 0,0 0 35 0,0 0 4 0,0 0 1 0,0 0 0 16,0 0-40-16,3-3 0 0,8 0-9 0,0 3 9 15,10-3-27-15,4 3 3 0,-1 0 0 0,4 0 0 16,1 0 24-16,6 3 0 0,0-3 0 0,0 3 0 15,4-3 0-15,4 3 0 0,2-3 0 0,8 4 0 16,-3-4 46-16,3-4 14 0,3 4 4 0,8-3 0 16,-4 0-52-16,3-3-12 0,8-4 0 0,-1 1 0 15,-3 0-12-15,0-4-4 0,-3-3-2 0,3 4 0 16,0-4 10-16,-4 4 8 0,8-1-12 0,-1 4 12 16,-6-4 0-16,-1 7-8 0,-3 0 8 0,0-1 0 15,-3 1 16-15,-4 3 8 0,3 0 0 0,-6 0 1 16,-5 0-34-16,-2 3-7 0,-4 0-2 0,-1-4 0 15,-2 4 18-15,-1 0 0 0,-3-3 0 0,-4 3 0 16,0 0 0-16,-3 0 0 0,-4 0 0 0,0 0 0 16,0 0 0-16,-7 3 0 0,4-3 0 0,-7 0 0 15,-4 0 8-15,3 0-8 0,-3 0 0 0,0 0 9 16,4 0 1-16,-11 0 0 0,4 0 0 0,-1 0 0 16,1 0-10-16,-4 0 0 0,7 0 0 0,-7 0 8 15,3 0-8-15,-3 0 0 0,4 4 0 0,-1-4 0 16,4 3 0-16,-3 0 0 0,-1 0 0 0,4 0 0 15,-3 3 32-15,3 1 5 0,0-1 1 0,4 3 0 0,-1-2-20 0,1 2-4 16,-1 4-1-16,8-1 0 0,-7 1-13 0,6 2 0 0,1 1 0 0,0 3 0 16,3 0 17-16,0 6-2 0,7 0-1 0,0 3 0 15,-3 0-14-15,3 0 0 0,-3 4 0 0,3-1 0 16,-3 1 20-16,-4-1 7 0,0-3 1 16,-7 0 1-16,4 1-15 0,0-1-3 0,-4-3-1 0,3 0 0 15,-3-3-2-15,-3 0 0 0,3 3 0 0,-3-3 0 16,-1-3-8-16,-3-1 0 0,0 1 0 0,0 0 8 15,-3-3 1-15,-1-1 0 0,1-2 0 0,-4 0 0 16,0-1-9-16,0-6 12 0,0 4-12 0,-4-4 12 16,1 0 41-16,-1 1 9 0,1-1 2 0,-4-6 0 15,0 6-52-15,-4 0-12 0,4-2 0 0,-7-1 0 16,3 0 0-16,1 0-12 0,-4 3 3 0,-4-3 0 16,4 0-1-16,0 4 0 0,-4-1 0 0,1-3 0 15,-5 3 23-15,-2 1 5 0,-1-4 1 0,-3 3 0 16,0 0-31-16,-1 1-5 0,-2 2-2 0,-1-3 0 15,0 1 31-15,0-1 5 0,1 0 2 0,-5-3 0 16,-2 4-19-16,-5-4 0 0,1 0 0 0,-7 3 0 16,-1-3-12-16,1 3-7 0,-1-2-1 0,-6-1 0 15,-1 3 20-15,-3-3 0 0,1 0 0 0,-5 4 0 16,4-1 0-16,0 3 0 0,0 1 0 0,-7-1 0 16,7 0-8-16,-3 1 8 0,-4-1-12 0,0 1 12 0,3 2-8 15,4-2 8-15,4 2 0 0,-8 4 0 16,4-7 0-16,4 4-8 0,-8-7 8 0,4 3 0 0,11 4 0 15,-1-7 0-15,5 1 0 0,2-4 0 0,4 0 0 0,1-3 9 0,-1-3-9 0,4 3 12 16,6 3 8-16,1-6 1 16,7 0 1-16,0-1 0 0,0 1-22 0,10 0 0 0,-7 0 0 0,4-3 0 15,4 3 8-15,3-4-8 0,3 4 10 0,-3 0-10 32,7 3-41-32,0 0-15 0,-3-6-2 0,3 6-1 0,0 0-114 0,0 0-23 15</inkml:trace>
  <inkml:trace contextRef="#ctx0" brushRef="#br0" timeOffset="129769.83">6699 14426 1580 0,'0'0'67'0,"0"0"-54"16,0 0 41-16,0 0 8 0,0 0 2 0,0 0 0 15,7 10-52-15,-3-4-12 0,3 0 0 0,0 7 0 16,0-1 0-16,4 7 0 0,6-3 0 0,-3 6 0 15,-3 0 0-15,7-1 0 0,-8 5 0 0,4-1 0 16,-3 0 30-16,6-3 3 0,-9 0 1 0,2-4 0 16,-3 1-54-16,0-3-12 0,0 0-1 0,4-4-1 15,-11 1 62-15,7-7 13 0,-4 0 3 0,1-3 0 16,-4-3-20-16,0 0-3 0,0 0-1 0,0 0 0 16,0 0-20-16,0-6 0 0,-4 0 0 0,1-7 0 15,3-2 0-15,-7-4 0 0,7-3 0 0,0 0 0 16,-7 0 0-16,7 0 0 0,0-3 0 0,-4 3 0 15,8 3 0-15,3 0 0 0,-7 7 0 0,7-1 0 16,0 1 36-16,4 5 2 0,-1 1 1 0,1 3 0 16,3 3-63-16,3 0-12 0,1 3-2 0,0 3-1 15,-1 1 39-15,1 2 0 0,-4 4 0 0,4-1 0 16,-8-2 0-16,4 5 0 0,-3-2 0 0,0-4 0 16,-4 1 0-16,0-4 0 0,0 3 0 0,0-6 0 15,-4 7 24-15,1-10 12 0,-4 0 2 0,0 0 1 16,0 0-63-16,0 0-12 0,7 0-2 0,-7 0-1 15,4-10 69-15,-1 1 14 0,1 3 2 0,-1-4 1 16,-3-2-25-16,4-4-5 0,-4 0-1 0,3 4 0 0,-3-7 13 0,0 0 3 0,-3 7 0 16,3-1 0-16,0-2 0 0,0 2 1 0,3 0 0 0,-3 4 0 15,4 0-33-15,3 6 0 0,-4-4 0 0,4 4 0 16,0 0 0-16,0 3 0 0,0 0 0 0,4 3 0 31,0 0 14-31,-1 4-4 0,4-1-1 0,0 0 0 0,1 0-9 0,-1 1 0 0,0 2 0 0,3 0 0 16,-2-2-18-16,2 5 1 0,-3-6 0 0,4 7 0 15,0 0-153-15,-4 2-30 0</inkml:trace>
  <inkml:trace contextRef="#ctx0" brushRef="#br0" timeOffset="130054.01">7673 14316 2067 0,'-4'7'87'15,"-3"-4"-70"1,4 6 89-16,-4 1 18 0,0-1 3 0,7 4 1 16,-7 2-118-16,7 4-23 0,0-3-5 0,0 3-1 15,0-4 11-15,0 1 8 0,7 0-12 0,-7-1 12 16,10-9-38-16,-6 1-1 0,-1-1 0 0,8-3 0 16,-4-3 39-16,7-3 0 0,-3 0 0 0,-1-3 0 15,4-4 0-15,-3-2 0 0,-4-1 0 0,4-3 0 16,3 1 0-16,-7-4 0 0,-4 3 0 0,4-9 0 15,-3 10 0-15,-4-4 0 0,0 3 0 0,-11 0 0 16,11 1 33-16,-10 5 15 0,-4-2 2 0,3 2 1 0,-3 1-31 0,3 3-5 16,-6-1-2-16,6 4 0 15,-3 6-164-15,3 1-33 0</inkml:trace>
  <inkml:trace contextRef="#ctx0" brushRef="#br0" timeOffset="130836.79">8156 14012 1911 0,'-7'6'80'16,"0"4"-64"0,4-1 20-16,-4 7 4 0,3 0 1 0,-3 2 0 15,3 1-13-15,1 3-4 0,-1 3 0 0,1-6 0 16,3 6-24-16,0-3 8 0,0-3-8 0,3 3 0 15,1-3 0-15,3-7 0 0,0 1 0 0,-3-4 0 16,6-2 0-16,-3-4 0 0,0 0 0 0,4-6 0 16,-4 0 14-16,0-4 4 0,4 4 1 0,-4-9 0 15,0-4 1-15,0 0 1 0,0-3 0 0,-4-6 0 16,1-3-3-16,-1 0-1 0,-3-3 0 0,-3-7 0 16,-1 0-17-16,-3 1 0 0,0-7-13 0,-3 3 5 15,-5 0 8-15,1 4 0 0,-3-1 8 0,-1 0-8 16,0 7 44-16,1 3 5 0,-1 0 1 0,1 2 0 15,2 8 11-15,5 2 3 0,-1 7 0 0,4 2 0 16,0 4-52-16,7 3-12 0,0 0 0 0,-3 6 0 16,-1 4 0-16,1 9 0 0,6-1 0 0,1 8 0 15,-1 2 0-15,8 0 0 0,-4 3 0 0,7 1 0 0,0-1 0 0,4 0 0 16,3 4 0-16,0 3 0 16,4-10-48-16,-1-3-13 0,1-3-3 0,3-3 0 0,0-4 41 0,1-8 8 0,-1 2 2 0,0-6 0 31,0 0-25-31,-3-6-5 0,-4 0-1 0,4-6 0 0,-4-4 29 0,4-6 6 0,-4 0 1 0,0 1 0 15,0-8 8-15,-3 1 0 0,3-6 0 0,-7 3 0 16,0 3 8-16,0 0-8 0,-7 3 8 0,4 3-8 16,-7 3 36-16,-4 7 2 0,3 3 1 0,-3 6 0 15,0 0 36-15,0 0 7 0,0 0 2 0,0 6 0 16,4 6-100-16,6 7-20 0,-6 3-4 0,3 3-1 16,0 0 14-16,3 0 3 0,1 4 1 0,3-4 0 15,-3-7 15-15,3 1 8 0,0-3-10 0,0-10 10 16,0 4-53-16,0-7-5 0,-3-3-1 0,-1 0 0 15,5-7 59-15,-5-2 19 0,4 3 0 0,-3-13 0 16,-1 3-19-16,1-12 8 0,0 3-8 0,-1-3 0 16,1-4-11-16,-4 1-9 0,0-7-1 0,-4 1-1 15,1 2 49-15,-4-5 9 0,-4 2 3 0,1-3 0 16,-4 0-11-16,-4 7-3 0,1-4 0 0,-1 1 0 16,-3 8 27-16,3 1 4 0,-3 9 2 0,4 1 0 15,-1 5 10-15,0 4 1 0,4 2 1 0,0 7 0 16,7 0-49-16,-3 7-9 0,-4 2-3 0,7 7 0 15,0 9-9-15,0 0-12 0,7 9 2 0,0 4 1 16,0 0-13-16,4 2-2 0,6 4-1 0,-6 0 0 16,-1-6-11-16,8 6-3 0,-4-10 0 0,0 10 0 15,4-6-20-15,0 3-4 0,-1 2-1 0,1-2 0 16,-4-3 21-16,4-4 4 0,-1-2 1 0,-3 2 0 16,0-6-162-16,-3 1-32 0</inkml:trace>
  <inkml:trace contextRef="#ctx0" brushRef="#br0" timeOffset="131184.15">7225 15411 1538 0,'0'0'32'0,"3"-10"8"16,8-2-32-16,3-4-8 0,4-3 0 0,6-3 0 16,8-3 61-16,3-6 11 0,11-1 3 0,4-5 0 15,3 2-9-15,-4-2-2 0,7-4 0 0,8-3 0 16,-1 3 0-16,5 1 0 0,-1 2 0 0,7-9 0 16,-4 6-50-16,-3 4-14 0,11-1 0 0,-4-3 0 15,-7 7 0-15,0-1 0 0,-7 1 0 0,0 2 0 16,-4 4 15-16,-3 6 1 0,0 0 0 0,-3 3 0 15,-8 4-26-15,-10 2-5 0,-4 4-1 0,0 2 0 16,-10 1 64-16,-4 3 13 0,0 0 3 0,-3 3 0 16,-4 3-64-16,-4 3-28 0,-3-3 3 0,4 4 0 15,-8 2-28-15,1 1-6 0,-4 5-1 0</inkml:trace>
  <inkml:trace contextRef="#ctx0" brushRef="#br0" timeOffset="132099.7">8604 13752 1645 0,'0'-3'72'0,"-10"0"16"16,3-4-70-16,0 4-18 0,3 0 0 0,-3-3 0 15,0 0 68-15,3 2 9 0,1-2 3 0,-4 0 0 16,7 0-17-16,0 6-3 0,-4-7-1 0,4 7 0 16,0-6-32-16,0 0-7 0,0 0 0 0,4-4-1 0,-1 4-11 0,4-3-8 0,0-1 12 0,4 4-12 15,3-4 0-15,0 1 0 0,0 3 0 0,4-4 0 16,-4 7 8-16,4 0-8 0,3 0 0 0,-3 0 0 15,-8 3 0-15,8 0 0 0,-4 0 0 0,-4 3-9 16,5 0-1-16,-8 0 0 0,3 0 0 0,1 4 0 16,-4-1 10-16,-4-3 14 0,1 3-3 0,-1 4-1 15,-3 2-10-15,0 4 0 0,0 0-10 0,-7 2 10 16,-3 7-112-16,-1 4-17 0,-6-1-3 16,-1 10-1-16,0-7 4 0,4 0 1 15</inkml:trace>
  <inkml:trace contextRef="#ctx0" brushRef="#br0" timeOffset="147155.34">16312 4562 912 0,'0'0'38'15,"0"0"-30"1,0 0 47-16,4-10 9 0,0 4 3 0,-4 0 0 15,0 6-28-15,3-6-6 0,-3-1-1 0,4 1 0 16,-1 0 7-16,1-1 1 0,3 1 0 0,-4 0 0 0,4 0-13 0,0-1-3 16,0-2 0-16,4 3 0 15,0-4 5-15,3 1 1 0,0-1 0 0,0 1 0 0,3-3-16 0,1-1-3 0,3 4-1 0,0-7 0 16,4 0 0-16,0-6 0 0,3 0 0 0,4 0 0 16,-4 0-10-16,0-3 0 0,0 0 0 0,4 0 0 15,7 0 0-15,-4-3 0 16,4 3 0-16,-7 6 8 0,3 0-8 0,-3 0 0 0,7 1 0 0,0-1 0 15,3 0 0-15,-3-3 0 0,3 0 0 16,11-6 0-16,-4 0 0 0,-3 6 0 0,-3-7 0 0,-1 7 8 16,-7 4-8-1,0-1 0-15,-3 0 0 0,-4 3 0 0,1 4 0 0,-5-1 0 0,1 1 0 0,-7-1 0 16,3 7 0-16,-7-3 0 0,0 2 0 0,-3 1 0 16,-1 3 0-16,1 0 0 0,-4-4 0 0,-7 7 12 15,0 0-1-15,0 0 0 0,0 0 0 0,0 0 0 0,0 0-11 0,0 0 0 16,0 0-10-16,0 0 10 0,0 0 20 0,0 0 11 15,0 0 1-15,-7 0 1 0,0-3-33 0,0 0 0 16,-4 3 0-16,4 0 0 0,-4-3 0 0,4 3 0 16,-3-3 0-16,-4 3 0 0,3-3 0 0,1 3-16 15,-5 0 5-15,5 0 1 0,-4 0 18 0,0 3 3 16,-4-3 1-16,4 3 0 16,-4-3-12-16,1 0 0 0,-5 3 0 0,5-3 0 0,-4 0 0 0,3 3 0 15,4-3 0-15,0 0 0 0,-4 3 0 0,4-3 0 16,3 0 0-16,1 0 0 0,-1 0 0 0,1 4 0 15,6-4 0-15,-3 3 0 0,0-3 0 0,0 0 8 16,3 0 0-16,4 0 0 0,0 0-8 0,0 0 12 0,0 0-12 0,0 0 12 16,0 0 9-16,0 0 3 0,0 0 0 0,0 0 0 15,0 0-24-15,0 0 0 0,0 0-10 0,11-3 10 16,0 3-15-16,3 0 4 0,0-4 1 0,3-2 0 16,1 6 10-16,3-3 0 0,4 0 0 0,3-3 0 15,-7 2 0-15,4-2 0 0,-4 3-9 0,0-6 9 16,1 2 0-16,-5 1 0 0,4 0 0 0,-3 0 0 15,-4 2 0-15,-3 1 0 0,3 0 0 0,-4 0 0 16,1 0 0-16,-4 0 0 0,-3 3 0 0,-4 0 0 16,7 0 10-16,-4 3 0 0,-3 0 0 0,0 0 0 15,0 3-10-15,0 4-11 0,-7 2 3 0,4 4 0 16,-5 0 8-16,1 3 9 0,0-1-1 0,4 1-8 16,-4 3 0-16,0-3 0 0,0 3 0 0,3-3 0 0,-3 0 0 0,4-1 0 15,-4 1 0-15,3 0 0 16,0 0 0-16,-3 0 0 0,0-1 0 0,0 4 0 15,0-3-32-15,0 0-12 0,4 0-4 0,-4 3 0 16,0-3-131-16,-1 6-26 0,-2 25-6 0,-4-16-1 0</inkml:trace>
  <inkml:trace contextRef="#ctx0" brushRef="#br0" timeOffset="149737.05">17106 3643 705 0,'0'0'15'0,"0"0"3"0,0 0 1 0,0 0 2 16,0 0-21-16,0 0 0 0,0 0 0 0,0 0 0 0,4 3 43 15,-1 0 4-15,4 0 1 0,-3 1 0 0,-1 2-26 0,4 0-5 16,4 0-1-16,-4 4 0 0,4-1-16 0,-1 1 0 16,1 2 0-16,3 4 0 0,-4 0 0 0,5-1 0 15,-1 4 0-15,7 0 0 0,-7 6 0 0,0-3 0 16,7 3 0-16,-3 3 0 0,0 0 0 0,-1-3 13 15,4 1-4-15,1 2-1 0,-1 0-8 0,0-3 0 16,0 6 9-16,4 4-9 0,-8-1 9 0,5 1-9 16,-5 3 12-16,1-1-12 0,-1 1 25 0,-2-4-1 15,-1-2-1-15,0-4 0 16,-4 0 4-16,4-6 1 0,1 3 0 0,-1-3 0 0,-7 0 12 0,3-3 2 0,1 3 1 0,-1-3 0 16,5 3-27-16,-1-4-6 15,-7 1-1-15,3 0 0 0,4 0-9 0,-3 0 8 0,3-1-8 0,0 1 8 16,0-3 0-16,1 3 0 15,-1-4 0-15,-4-2 0 0,4-1 4 0,-7-2 0 0,4-4 0 0,0 0 0 16,-4 1 27-16,3-4 5 0,-3-3 2 16,0 0 0-16,0 0 13 0,0-3 2 0,-3 3 1 0,3-3 0 15,0-1-29-15,-3 1-5 0,3 0-2 0,0-3 0 16,3 3-2-16,-3-4-1 0,-3 1 0 0,3-3 0 16,-4 3-23-16,4-1-18 0,4-2 3 0,-4 3 1 15,4-4 22-15,-1 1 5 0,1-1 1 0,3-2 0 16,0 2-35-16,7-5-7 0,-3 2-2 0,3-2 0 15,0 2 30-15,4-3 15 0,3 1-2 0,4-1 0 0,-4 0-13 16,4 4-16-16,3-4 3 0,0 4 1 0,-3-4 12 0,3 3 0 16,1-2 0-16,3-4 0 15,3 3 0-15,0-6 0 0,1 0 0 0,2 0 0 16,1-3 0-16,-3 0 0 0,6 0 0 0,0-6 0 16,-3 2 0-16,4 1 0 0,3-3 0 0,3 3 0 15,-3-1 0-15,3 4 0 0,-3-3 0 0,7-6 0 16,-3 9 0-16,6-7 0 0,-3 4 0 0,7-10-12 15,-7 4 12-15,4-1 10 0,-4 1-2 0,7-7 0 16,0 7 0-16,0-4-8 0,3 4 12 0,-3-1-4 16,0 1-8-16,0-1-17 0,0-3 4 0,7 1 1 15,-7-1 32-15,4-3 8 0,7-2 0 0,-8-1 1 16,4 3-21-16,-3 3-8 0,3-3 0 0,-4 7 9 0,-3-7-9 0,4 4 0 16,-4-1 0-16,0 0 0 0,4-2 0 15,-4-1 8-15,3 0-8 0,4 0 8 0,0-3 0 0,4 4 0 16,-7 2 0-16,6-3 0 15,4 0-8-15,0-2 8 0,1-8-8 0,-1 8 8 0,0-5-8 0,-4 1 0 0,1 0 0 0,-4 7 8 16,0 2-8-16,0 0 0 0,0 4 0 0,-3 3 8 16,-8-13-8-16,5 9 0 0,-5-6 0 0,-14 16 0 15,1-6 0-15,3 3 0 0,0 3 0 0,3-4-11 16,1 7 11-16,-1-3 0 16,0 0 0-16,19-3 0 0,-5-6 0 0,-6-4 0 0,-4 3 0 0,-8 4 0 15,5 0-12-15,-4 3 2 0,3 2 1 0,-3 1 0 16,-3 7 9-16,-5-4 0 0,1 0 0 0,-3 6 0 15,-1-3 0-15,-7 0 0 0,1 7 0 0,-1-7 0 16,-3 6 0-16,-1 4-10 0,-3 0 10 0,4-4-13 0,-4 4 13 0,1-1 0 16,-1 1 0-16,0 0 0 15,-3-4 0-15,0 7 0 0,-4-4 0 0,0 4 0 16,-4 0-24-16,5-7-1 0,-5 10-1 0,-3-6 0 16,4-1 26-16,-7 1 0 0,3 6 0 0,-4-4 0 15,1-2 0-15,0 6 0 0,-4 0 0 0,3 0 0 16,-3-4 0-16,0 4-10 0,0-3 1 0,0 3 0 15,-3-3 17-15,3 6 3 0,-4-4 1 0,-3-2 0 16,4 0 6-16,0 0 2 0,-1 2 0 0,-3-2 0 16,4 3-20-16,-4 3 0 0,0-3 0 0,3-3 0 0,-3-1 0 0,0 1 0 15,4-6 0-15,-4 5 0 16,0-5-13-16,0 2-7 0,3-8 0 0,1 2-1 0,-1 0 0 16,1-3 0-16,-1-3 0 0,-3 0 0 0,4 1 5 0,-1-8 2 0,1 4 0 15,-1-3 0-15,1 0 4 16,3-4 1-16,-4-2 0 0,1-4 0 0,0-6 9 0,-1-3 0 0,1-3 0 0,-1 6 0 15,-3 7 0-15,4 12 0 0,-1-4 0 16,-3 11 0-16,0-8 8 0,0 8 4 0,0-11 1 0,0 11 0 16,0-4 6-16,-3 6 1 0,-1 3 0 0,4-2 0 15,-3 2-20-15,-1 4 0 0,1-1 0 0,-1 4 0 16,-3 0 10-16,3-4-2 0,4 10 0 0,-3-6 0 16,3 6-8-16,-7-6 8 0,7 6-8 0,-7-3 8 15,0 0-16-15,-4 3-4 0,11 0-1 0,-7 0 0 16,-3 3 13-16,-1-3-12 0,0 3 12 0,-3 3-12 15,4-3 3-15,-4 4 1 0,-4 2 0 0,4-3 0 16,-7-3 8-16,3 7 0 0,-3-1-9 0,0 1 9 16,-8-1 0-16,1 4 0 0,-7-7 0 0,3 10 0 0,-7 2 0 15,1-8 0-15,-5 2 0 0,1 1 8 16,-4 6-8-16,0-10 0 0,-3 7 0 0,-4 3 0 16,-4-4 0-16,-3 4 0 0,1 3 0 0,-9 0 0 15,1 3 0-15,0-6 0 0,-3 0 0 0,-4-1 0 16,-4 4 0-16,1 0 0 0,-5 3 0 0,1 4 0 15,-3-7 0-15,-1 9 0 0,-3-3 0 0,0-3 8 16,-1 7-8-16,-6-7 0 0,0 6 0 0,-4 4 0 16,0-4 0-16,-3 7 0 0,-4-1 0 0,0-2 0 0,4 2 0 0,-4-2 0 15,4 6-12-15,0-1 12 0,-1-2-9 0,-3 6 9 16,4 3 0-16,7 0 0 0,-7 6-16 16,3-6 3-16,-7 3 1 0,4 1 0 15,3-1-13-15,0 3-3 0,0-3 0 0,4 10 0 0,0-7 8 0,-4 0 2 0,4-2 0 16,0-4 0-16,3 0 10 15,0 0 8-15,4 3-12 0,0-3 12 0,3 0 0 0,0-6 0 0,1-1 0 0,3 4 0 16,-1-3 0-16,5 0 0 0,-4 0 0 0,3-1 0 16,0-5-10-16,8 2 10 0,3-2-8 0,0-1 8 15,3 1 0-15,4-1 0 0,4 1 0 0,3-4 8 16,4 1-8-16,3-1-13 0,3-9 3 0,-2 6 1 16,6-6-21-16,-4 3-4 0,8-3-1 0,0 0 0 15,7 0-42-15,-1-3-9 0,-16 22-2 16,16-10 0-16</inkml:trace>
  <inkml:trace contextRef="#ctx0" brushRef="#br0" timeOffset="150596.09">18112 5327 1130 0,'0'0'24'0,"-7"-6"6"0,0-1 1 0,-1-2 1 0,1 3-32 0,4-1 0 0,-1 1 0 0,-3-3 0 16,7 2 74-16,-7 1 8 0,4 0 2 0,-1 0 0 0,4 6-19 15,0 0-3-15,0-7-1 0,0 7 0 0,-3-9-17 0,3 9-3 16,0 0-1-16,0 0 0 0,0 0-40 0,0 0 0 16,0 0-16-16,0 0 5 0,0 0-8 0,7 6-1 15,3-6-1-15,-6 6 0 0,6 4-1 0,1 2 0 16,0 4 0-16,3 3 0 0,3-3 9 0,-3-1 1 15,4 4 1-15,0 3 0 0,-1 0 11 0,-3 6 11 16,8 0-3-16,-5-3 0 0,1 10-8 0,0-7 0 16,-4 0 0-16,0 7 0 0,0-7 0 0,0 0 0 15,-3 1 0-15,-1-7 0 0,1-4 0 0,-1 1 0 16,-3 0 9-16,0-7-1 0,-3 1-8 0,3-4 0 16,-3 4-11-16,3-7 11 0,-7 1 0 0,3 5 0 15,1-6 11-15,-1 1-3 0,1-1-8 0,-1-3 9 0,-3 3-9 16,0-6 10-16,4 3-10 0,3 1 10 0,-7-4-10 0,0 3 10 15,7 0 7-15,-4-3 2 0,-3 0 0 0,4 3 0 16,3-3 5-16,0 0 2 0,0-3 0 0,0 3 0 16,0-3-9-16,4 0-1 0,-1-1-1 0,4-2 0 15,4 0-15-15,-7 0 9 0,3-4-9 0,3 4 8 16,5-3 0-16,-5 2 0 0,8 1 0 0,0-7 0 16,-1 4-8-16,5 0 0 0,-1-4 0 0,0 1 0 15,4-4 0-15,-4 0 0 0,7-3 0 0,-3 4 0 16,3-4 0-16,4 0 0 0,-4 0 0 0,8-3 0 15,-4 4 0-15,3-1 0 0,-3 0 0 0,3 0 8 16,-7 3-8-16,-3 1-17 0,0-1 4 0,0 0 1 16,-4 1 12-16,-4 5 0 0,1 1 12 0,-4-1-12 15,0 4 0-15,-10 0 0 0,3 3 0 0,0 0 0 16,-7 0 0-16,4-1-9 0,-8 4-1 0,-3 0 0 16,0 0-109-16,0 0-21 0,0 0-5 0,0 0-536 15</inkml:trace>
  <inkml:trace contextRef="#ctx0" brushRef="#br0" timeOffset="152619.76">17999 5110 570 0,'0'0'16'0,"-7"-6"4"0,0 6-20 0,0 0 0 0,-1 0 0 0,-2 0 0 16,6-6 0-16,-3 6 0 0,4 0 0 0,3 0 0 15,-7 0 0-15,0 0 0 0,7 0 0 0,-7 0 0 16,7 0 0-16,0 0 0 0,0 0 0 0,0 0 0 15,0 0 27-15,0 0 1 0,0 0 0 0,0 0 0 16,0 0-5-16,0 0-1 0,0 0 0 0,0 0 0 16,0 0-11-16,0 0-3 0,0 0 0 0,0 0 0 15,0 0 5-15,0 0 1 0,0 0 0 0,0 0 0 16,7 6 22-16,-4-6 5 0,4 0 1 0,0 0 0 0,0 0-14 16,0 0-2-16,4 0-1 0,0 0 0 0,-1 0 1 0,1-6 0 15,-1 6 0-15,4-6 0 16,-3 3-8-16,7 3-2 0,-1-7 0 0,1-2 0 0,0 3-7 0,3-1-1 15,0-2-8-15,4 3 12 0,-1-4-12 0,5 1 0 16,-1 3 0-16,4-4 0 0,-4 1 20 0,0-1 8 16,4 4 2-16,-1-3 0 0,1 2-30 0,0-2 8 15,3-4-8-15,1 1 0 0,2 3 0 0,1-4 0 16,3-3 0-16,4 1 0 0,0-1 12 0,0-9-3 16,0 9-1-16,7-12 0 0,-7 6 2 0,3 0 0 15,-3-6 0-15,7 3 0 0,3 0 27 0,-3 0 6 16,-3-1 1-16,-1 5 0 0,0-1-28 0,1 0-6 15,-1 3-1-15,4-3 0 0,-4 3-9 0,4 0 8 0,-3 0-8 0,-1-6 8 16,-3-3-8-16,0 0 0 0,3 6 0 0,-3-13-11 16,0 7 11-16,3 3 0 0,1-6 10 0,-1 6-10 15,-3-3 0-15,0 6 0 0,3-4 0 0,-3 1 0 16,0 3 0-16,-4 1 0 0,4 2 0 0,0 3 0 16,-4-6 0-16,4-3 0 0,-7 6 0 0,0-3 0 15,3 0 10-15,-3 0-10 0,0 7 10 0,0-7-10 16,-4 0 15-16,4 3-3 0,0-3-1 0,-4 3 0 15,4 0-11-15,3 1 0 0,-10-1 0 0,3 3-11 16,-3-3 11-16,3 4 0 0,-3-4 0 0,3 3 0 16,-3 4 0-16,3-7 0 0,0 6 8 0,1-3-8 15,-5 4 0-15,1-1 0 0,0 4-10 0,-4 0 10 16,-3-1 0-16,3 1 9 0,0-4 1 0,0 1 0 16,-3-4 2-16,3 3 0 0,1 1 0 0,9-4 0 0,-2 4 6 0,-1-1 2 15,0-2 0-15,-3 2 0 16,0 0-12-16,-1 4-8 0,-2 0 12 0,2-4-12 0,1-3 8 0,3-2-8 15,-3 5 0-15,0 0 0 16,3-2 0-16,4 2 0 0,0-2 0 0,0-1 0 16,-4 0 0-16,4 4 0 0,-4-1 0 0,-3 1 0 0,3-1 0 0,0-3 0 15,-3 4 0-15,3-1 0 16,1 1 8-16,-1-1-8 0,0 1 0 0,0-4 0 0,1 0 8 0,-5 7-8 16,1-4 0-16,0-5 0 0,0 2 9 0,-1 3-9 15,1-2 0-15,4 2 9 0,-5-3-9 0,5 4 10 0,-1-1-10 16,0-2 10-16,0 2-10 0,1-3 0 0,-1 1-12 0,0 2 12 15,0-2 0-15,-3 2 0 16,3-6 0-16,1 4 0 0,-1 2 0 0,0-3 0 0,1 1 0 16,-1 2 0-16,0 1 0 0,-3-1 0 0,3 0 0 0,-7 4 0 15,-3 0 0-15,0-7 0 0,0 3 8 0,-1 4-8 16,1 0 13-16,0-4-2 0,3 1-1 0,-4 2 0 16,1-2-10-16,0-4 0 0,3 3 9 0,-3 1-9 15,7-1 0-15,-11-6 0 0,7 7 0 0,0-1 0 16,-3-2 0-16,-4 2 9 0,4-3-9 0,-1 7 10 15,1-10-10-15,0 7 0 0,0-1 0 0,-1 1 0 16,4-1 0-16,-3 1 0 0,0-1 0 16,3-3 0-16,-3 4 0 0,-1-1-9 0,1 4 9 0,-4-4 0 15,0 4 0-15,-3-1 12 0,3 4 0 0,0-3 0 16,-3 3-12-16,0-4 0 0,-1 1-12 0,1-1 12 16,-4 1-12-16,4 3 4 0,-1-10 8 0,1 7-13 15,0-4 13-15,-1 4 0 0,1 2 0 0,3-11-9 16,-3 11 9-16,-1-5 16 0,1 5-4 0,-4-8-1 15,4 5-11-15,-1 1-11 0,1 3 3 0,0-4 0 0,-1 1 8 0,1-1 0 16,-4 4 0-16,7 0 0 16,-10-3 0-16,6 2 0 0,-2 4 0 0,2-6 0 0,-3-1 0 0,4 4 0 15,0 0 8-15,-4-1-8 0,0 1 0 0,0 0 0 16,0-7 0-16,0 4 0 16,0 3 0-16,0-1 0 0,4 1 0 0,-4 3-8 15,0 3 8-15,-3-6 0 0,3 0 0 0,-3-4 0 16,3 10 0-16,-4-6 8 0,1 3-8 0,-1-4 0 0,1 1 0 0,3 0 0 15,0 3 0-15,0-7-8 0,-3 7 8 16,3-3 0-16,0 3 0 0,0 0 0 0,0 0 0 0,0-4 0 0,1 1 0 16,-5 3-8-16,4 3 8 0,-3-6 0 15,3 2 0-15,-3-2 0 0,-4 3 0 16,3 0 0-16,-3 0 0 0,0 0 0 0,0-1 0 0,-3 4 0 0,-4 0 0 0,7 4 8 16,-7-4-8-16,0 0 0 0,3 0 0 0,-3 0 0 15,0 0 0-15,7 3-8 0,1 0 0 0,-5 3 0 16,4 0-2-16,-3-2 0 0,3 2 0 0,0-3 0 15,-4 3 10-15,4 1-8 0,-3 2 8 0,3 0-8 16,-4 4 8-16,4-1-12 0,1 1 12 0,-1 9-12 16,0-3 1-16,0 6 0 0,0-3 0 0,-4 6 0 15,4-3 11-15,-3 3 0 0,3-3 8 0,-7 4-8 16,3-1 0-16,1 3 0 0,-4 4 0 0,0-10 0 16,0 3 0-16,0-3 0 0,-4-3 0 0,4-3 8 15,4 6-8-15,-4-9 0 0,0 2 0 0,0 1 0 16,0-9 0-16,-4 5 0 0,4-2 0 0,-3-1 0 15,3-2 0-15,0-1 0 0,-4 1 0 0,4-4 0 16,0 3 0-16,-3-2 0 0,3-1 0 0,-4 0 0 16,1 0 0-16,-1 1 0 0,4-1 0 0,-7 3 0 15,4-6 0-15,-1 4 0 0,-3-1 0 0,0 0 0 16,0 1 0-16,0-1 0 0,0 3 0 0,-4 1 0 0,-3-1 0 0,0 0 0 16,0 4 0-16,-4-4 0 15,-3 7 0-15,0-3 0 0,-7 5 0 0,0-2 0 16,-8 3 0-16,1 6 0 0,0-6 0 0,-11 9 0 15,0-3 0-15,0 3 0 0,-3 1 0 0,-4-1 0 0,-4 6 0 0,1-6 0 0,-4 1 0 0,-4 2 0 16,5 4 8-16,-8-1 0 16,-1-3 0-16,-2 4 0 0,-4 2-8 0,3 1 0 0,-3 3 0 0,0 3 0 15,0-7 0-15,-7 7 0 0,3-3 0 0,1-3 0 16,-1 9 0-16,18-19 0 0,-7 0 0 16,0 7 0-16,-7-1 0 0,0 7 0 0,0 0 0 0,-7-1 0 15,-1 1 0-15,-30 12 0 0,13-2 0 0,0-14 0 16,7 4 0-16,4-6 8 0,7-1-8 0,-4-3 8 15,8 4-8-15,-4-4 0 0,-8 4 0 0,-2 2 0 16,10-2 0-16,3-1 12 0,-3 1-4 0,-4-7 0 16,0 3-8-16,1-2 0 0,6-4 0 0,1 0 0 15,2 0 8-15,-2 3-8 0,10-6 8 0,-7 6-8 16,7-3 0-16,-4 4 0 0,4-1 0 0,-7 0 0 16,7-3 0-16,-4 0 0 0,4 0 0 0,-7 3 0 15,7-6 0-15,0-3 0 0,-3 0 0 0,-4 3 0 0,7-3 0 16,-4 0 0-16,8-1 0 0,-12 4 0 0,5 3 0 0,3-3 0 15,3 0 0-15,-6 7 0 0,10-4 0 0,3 0 0 16,1 3 0-16,-4-3 0 0,4 0 0 0,6 0 0 16,-3 0 0-16,4-3 0 0,3 3 0 0,0-6 0 15,4 0 0-15,0 0-8 0,-1-4 8 0,4 1 0 16,1 3 0-16,-1-3 0 0,7-1 0 0,0 1 0 16,1 0 0-16,-1 2 0 0,7-2-8 0,0 0 0 15,1-1 0-15,2-2 0 16,5 0-29-16,-1-1-6 0,8-6-1 0,-4 1-474 15,6-1-95-15</inkml:trace>
  <inkml:trace contextRef="#ctx0" brushRef="#br0" timeOffset="175879.95">14404 9619 619 0,'-7'13'17'0,"0"-4"5"16,0-2-22-16,0 2 0 0,3 0 0 0</inkml:trace>
  <inkml:trace contextRef="#ctx0" brushRef="#br0" timeOffset="175953.36">14337 9710 676 0,'0'-9'60'0,"3"-4"-48"15,1 1 20-15,-1-1 3 0,1 1 1 0</inkml:trace>
  <inkml:trace contextRef="#ctx0" brushRef="#br0" timeOffset="176372.19">14489 9400 1234 0,'0'0'55'0,"0"-6"11"15,0 6-53-15,0 0-13 0,0 0 0 0,0 0 0 16,0 0 104-16,0 0 19 0,0 0 3 0,0 0 1 16,0 0-51-16,0 0-9 0,0 0-3 0,0 0 0 15,0 0-43-15,0 0-9 0,0 0-1 0,0 0-1 0,0 0-10 0,-4 6 0 16,1 6 0-16,-1 4 0 0,0 6 0 16,-3 6 12-16,4 4-12 0,-8 5 12 0,4 4-12 0,0 3 0 0,0 0-12 0,-3 6 12 31,-1 0 0-31,4 3 0 0,-7 4 0 0,3 2 0 15,-3-5 19-15,0-1 11 0,0 0 2 0,-4 1 1 0,4-7-21 0,0-7-12 0,7 1 12 0,-11-3-12 16,11-13 27 0,-3 0-2-16,6-9 0 0,-3-4 0 0,4-5-15 0,-4-4-10 0,7-3 12 0,-4-7-12 15,0-5 0-15,1-4 0 0,-4-6 0 0,3-3-12 16,-3 3 31-16,7-3 6 0,-10 0 2 0,6 0 0 16,4 3 8-16,-3 3 1 0,3 3 1 0,0 4 0 15,0 3 22-15,0 9 4 0,0 0 1 0,0 0 0 16,0 0-52-16,0 9-12 0,0 0 0 0,0 4 0 15,0 3 0-15,0 2 0 0,0 4 0 0,0-3 0 16,3 3 0-16,-3-6 0 0,4 3 0 0,-4-4 0 16,3-5 0-16,4-1 0 0,-3 0 0 0,-1-2 0 15,4-4 0-15,4-3 0 0,0 0 0 0,-1-3 0 16,4 0-20 0,0-4-8-16,4 1 0 0,3-3-1 0,4-1-5 0,0-2-1 0,3-1 0 0,4 1 0 15,-8 2-23-15,1 1-5 0,3 3-1 0</inkml:trace>
  <inkml:trace contextRef="#ctx0" brushRef="#br0" timeOffset="178472.55">14672 11300 615 0,'0'0'12'0,"0"0"4"0,0 0-16 0,0 0 0 0,0 0 0 0,0 0 0 15,0 0 0-15,0 0 0 0,0 0 0 0,0 0 0 16,0 0 48-16,0 0 13 0,0 0 3 0,0 0 0 16,0 0 0-16,0 0 0 0,0 0 0 0,0 0 0 15,0 0-52-15,0 0-12 0,0 0 0 0,0 0 0 16,0 0 0-16,7-3 0 0,-3-3 0 0,3-1 0 16,0 1 0-16,0 0 0 0,0 6 0 0,3-6 0 15,1-4 38-15,3 4 5 0,-3 0 1 0,3-1 0 16,3 4-20-16,1-6-3 0,-4 2-1 0,4 1 0 15,-1 0-20-15,1 0 0 0,3-1 0 0,-3-2 0 16,3 6 28-16,-3-3 0 0,-1-4 1 0,-3 1 0 16,4 2-29-16,3 1 0 0,-3 0 0 0,3 0 0 15,0-1-22-15,0 1-4 0,1 0-1 0,-1 0 0 16,0-1 27-16,4 1 0 0,-1 3 0 0,5-3 0 16,-5 3 16-16,4-1 9 0,1-2 2 0,-5 3 0 15,5-3-43-15,-5-4-9 0,1 1-2 0,0 3 0 16,-4-4 73-16,-4 4 14 0,5-3 4 0,-1 2 0 0,-7 1-52 15,4 0-12-15,-4-1 0 0,0 4 0 0,-4 0 37 16,1 0 5-16,0 0 1 0,-4 3 0 0,0-3-30 0,-4 3-5 16,4 0-8-16,-7 0 11 0,4 0-11 0,-4 0 12 0,0 0-12 0,0 0 12 31,0 0-54-31,0 0-10 0,0 0-3 0,0 0 0 0,0 0 44 0,0 0 11 0,0 0 0 0,0 0 0 16,0 0-104-1,0 0-20-15,0 0-3 0</inkml:trace>
  <inkml:trace contextRef="#ctx0" brushRef="#br0" timeOffset="178774.32">15505 10927 684 0,'-11'0'60'0,"-3"-3"-48"16,3 0 48-16,1-1 10 0,3 4 2 0,-4-3 0 15,4 0 4-15,0 0 0 0,3 3 1 0,4 0 0 16,-7-3 0-16,7 3 0 0,0 0 0 0,0 0 0 16,0 0-61-16,0 0-16 0,0 0 0 0,0 0 0 15,0 0 0-15,0 0 0 0,0 0 0 0,0 0 0 16,0 0 0-16,0 0 0 0,4 0 0 0,7 3 0 15,-1-3 0-15,1 0 0 0,3 0 0 0,-4-3 0 16,4 3 0-16,4 0 0 0,-4 0 0 0,0 0 0 16,4 0 0-16,-4 0 0 0,0 0 0 0,-3 3 0 15,3-3 0-15,-4 0 0 0,1 3 0 0,0-3 0 16,-4 3 0-16,0-3 0 0,0 3 0 0,-4 1 0 16,1-1 0-16,-1 3 0 0,-3 0 0 0,0 1 0 15,0 5 0-15,-3-2 0 0,-1 5 0 0,1-2 0 16,-4 2 0-16,0 1 0 0,0 0 0 0,-4 3 0 15,0-4 0-15,4 1 0 0,-3 0 0 0,-1-1 0 16,4-2-68-16,0 2-17 0,0-5-3 0</inkml:trace>
  <inkml:trace contextRef="#ctx0" brushRef="#br0" timeOffset="181194">15790 9814 1364 0,'0'0'57'16,"0"0"-45"-1,0 0 48-15,0 0 9 0,0 0 3 0,0 0 0 16,0 0-36-16,4 0-6 0,-1 6-2 0,4 0 0 16,-3 7-16-16,3-7-3 0,-3 7-1 0,-1 5 0 15,4 1 4-15,7 0 1 0,-10 6 0 0,10 0 0 0,-11 7-13 0,12-4 0 0,-8-3 0 16,0 3 0-16,0-3 0 0,0 0 0 0,3-3 0 0,-3 0 0 31,0-3 0-31,-7-3 0 0,11-1 0 0,-4 1 0 16,0-3 0-16,0 2 0 0,-3-2 0 0,3-1 0 15,-4 1-107-15,1-1-24 0,-1-2-5 0</inkml:trace>
  <inkml:trace contextRef="#ctx0" brushRef="#br0" timeOffset="181806.7">16327 9892 933 0,'0'0'19'0,"0"0"6"0,0 0-25 0,0 0 0 0,0-3 0 0,0 3 0 15,0 0 28-15,0 0 0 0,-4-6 0 0,4 6 0 16,0 0 7-16,0 0 1 0,0 0 1 0,0 0 0 16,0 0 12-16,-3-7 3 0,3 7 0 0,0 0 0 15,0 0 22-15,0 0 5 0,0 0 1 0,0-3 0 16,0 3-31-16,0 0-5 0,0 0-2 0,-4-6 0 16,4 6 1-16,0 0 0 0,0 0 0 0,0 0 0 15,0-6-1-15,0 6 0 0,0 0 0 0,-7-3 0 16,7 3-25-16,0 0-5 0,0 0 0 0,-11 0-1 15,11 0-11-15,-7 3 0 0,7 3-10 0,-10 3 10 16,10 1-11-16,-7-1 11 0,0 4-12 0,7 3 12 16,0-4-20-16,0 4 4 0,0-4 0 0,0 4 0 15,0-4 7-15,0 1 9 0,7 3-13 0,0-10 5 16,0 3-3-16,-4 4 0 0,4-7 0 0,4 0 0 16,-4 4 1-16,7-4 0 0,-10 7 0 0,10-10 0 15,-4 3 22-15,1 7 5 0,-4-7 1 0,4 0 0 16,-4 0-18-16,0 1 0 0,0 2 0 0,-4-3 0 15,-3 1 0-15,7 2 0 0,-7 4 0 0,0-10 0 16,-3 3-17-16,3 3-7 0,-4 1-2 0,1-4 0 16,-1 0-10-16,-3 1-1 0,4 2-1 0,-4-3 0 15,-1 1-72-15,1-4-14 0,0 3-4 0</inkml:trace>
  <inkml:trace contextRef="#ctx0" brushRef="#br0" timeOffset="182691.27">16432 9974 1497 0,'4'-10'66'0,"-4"4"14"0,0 6-64 15,0 0-16-15,0 0 0 0,0 0 0 0,0 0 92 0,0 0 14 0,0 0 3 0,0 0 1 16,0 0-74-16,0 0-14 0,-4 0-3 0,1 6-1 16,-1 1-18-16,1 2 0 0,-1 3 0 0,1-2 0 15,3-1 0-15,3 7 0 0,-3-10 0 0,7 1 0 16,-3 2 0-16,-4-3 0 0,7-3-11 0,0 0 11 15,4 1-27-15,-4-4 2 0,3 0 0 0,-3-4 0 16,4-2 25-16,3 3-8 0,-3-3 8 0,-4-4 0 16,3 4 0-16,-3-3 0 0,0-1 0 0,4 1 11 15,-4-1-1-15,0 1 0 0,0 3 0 0,-3-4 0 16,-1 1 10-16,-3 3 3 0,4-1 0 0,-4 7 0 16,0-6 7-16,0 0 2 0,0 6 0 0,0 0 0 15,0 0-6-15,0 0-1 0,0 0 0 0,0 0 0 16,0 0-25-16,0 0 0 0,0 0 0 0,0 0 0 15,0 0-32-15,7 0-6 0,0 3-1 0,0-3 0 16,0 3 15-16,3 0 2 0,-3 0 1 0,4-3 0 16,0 4-3-16,-1-4-1 0,-3 0 0 0,4 0 0 15,-4 0 15-15,0-4 10 0,0 1-12 0,-3 0 12 16,3-3 18-16,-4 3 10 0,1 0 3 0,-1-4 0 0,-3 7-39 16,4-6-8-16,-4 6-2 0,0-6 0 0,0 6 18 15,0-6 17-15,0 6-3 0,0 0-1 0,-4-7 0 0,4 7 0 0,-3-6 0 16,-4 3 0-16,3-3-1 0,-3 2-1 0,0 1 0 0,0 0 0 15,7 3-3-15,-7-3 0 0,7 3 0 0,0 0 0 16,-4-3-8-16,4 3 0 0,0 0 0 0,0 0-11 16,0 0-5-16,-7 3-2 0,7-3 0 0,0 0 0 15,-3 3 1-15,3-3 0 0,-4 3 0 0,4-3 0 16,0 0-1-16,0 0 0 0,4 7 0 0,-1-7 0 16,-3 0 5-16,4 3 1 0,3 0 0 0,-4-3 0 15,1-3-8-15,3 3-2 16,-4-3 0-16,1-1 0 0,0 1 22 0,-1 0 0 0,4-3 0 0,-3 3 0 15,-1-3 0-15,4 2 0 0,-3-2 0 0,-1 3 0 16,-3-3 0-16,4-1 0 0,-1 4 0 0,-3 3 0 16,0-9 41-16,0 3 13 0,0 6 2 0,-3-7 1 15,3 7-18-15,0-6-4 0,-4 0-1 0,4 6 0 16,-3-6 2-16,3 6 0 0,0 0 0 0,0 0 0 16,0 0-24-16,0 0-12 0,0 0 12 0,0 0-12 15,0 0-14-15,0 0-10 0,0 0-1 0,0 0-1 16,0 0-11-16,0 0-3 0,3 0 0 0,4 0 0 15,-3 3 24-15,3-3 5 0,-4 0 1 0,1 0 0 16,3 0 10-16,-3-3-12 0,-1-1 12 0,1-2-12 16,3 0 12-16,-4 0 0 0,4-4 0 0,-3 1 0 15,3-4 0-15,-4-2 0 0,4-4 0 0,-3 0 0 16,0 0 0-16,-1 0 0 0,1 4 0 0,-4-1 0 16,3 0 13-16,-6 7-1 0,3-4-1 0,0 4 0 0,0 3 42 0,0 6 9 15,0-7 2-15,0 7 0 0,0 0-52 0,0 0-12 0,0 0 0 16,0 0 0-16,0 10-14 0,0 2-6 0,7 4 0 15,-4 0-1 1,4 3-3-16,0-1 0 0,0 4 0 0,4-3 0 16,-4 0-20-16,4 0-4 0,-4 0 0 0,3-4-1 15,-3-2 17-15,4 2 4 0,-4-2 1 0,0 3 0 0,0-4-35 16,0 1-7-16,-3 2-2 0</inkml:trace>
  <inkml:trace contextRef="#ctx0" brushRef="#br0" timeOffset="183355.02">16806 10052 1071 0,'-17'9'22'0,"-1"1"6"0,0-1-28 0,4-2 0 0,0 2 0 0,4-3 0 16,-1 4 10-16,4-4-10 0,3 3 12 0,1-6-12 15,3 4 45-15,7-4 3 0,-4-3 0 0,8 6 0 16,0-6-26-16,-1-6-5 0,4 0-1 0,0-1 0 16,4-2 39-16,0-4 7 0,3 4 2 0,0-7 0 15,0 1 0-15,0-1 0 0,4-3 0 0,0-3 0 16,-1 0-74-16,1 0-14 0,3-3-4 0,1-3 0 15,-1 6-69-15,0-6-15 0,0 3-2 0,1-7-1 16,-5 4-19-16,1 0-4 0,-4-3-1 0,4-1 0 16,-8 1 81-16,1 3 16 0,-4-4 3 0,-3 4 1 15,-1 0 184-15,-3 3 37 0,0 0 7 0,-3-4 2 16,-4 8-73-16,-4-1-15 0,1 0-2 0,-4 0-1 0,0 3-23 16,-4 0-5-16,-3-3-1 0,-4 6 0 0,1 1-8 15,-4-4-1-15,-1 6-1 0,-2-2 0 0,-8 2-15 0,0 4-3 16,-3-4-1-16,-7 7 0 0,3 0-21 0,-3-1-4 0,-1 4-1 0,-3 0 0 15,-3 3-7-15,3 3-2 0,-7 0 0 16,-3 1 0-16,3 2-8 0,0 3 8 0,-4 1-8 0,-3 2 8 16,1 4-8-16,2 0 0 0,-6-1 0 0,3 4 0 15,7 0 0-15,-7 0 0 0,10 3 0 0,-10 3 0 16,15 0-12-16,-5 6 12 0,1 0-12 0,3 7 12 16,4 0-15-16,-1-1 5 0,11 7 1 0,-3-3 0 15,10 0 9-15,1 3 0 0,6-4-9 0,1 4 9 16,6 3-13-16,7-3 1 0,1 6 1 0,3 1 0 31,7-8-26-31,4 1-6 0,3 0-1 0,7 0 0 0,3-6 16 0,5 3 4 0,2-7 0 0,8 4 0 16,0-7 5-16,3-6 2 0,4 3 0 0,4-6 0 15,3-6-1-15,3-4 0 0,0-2 0 0,4-4 0 16,-7-3 6-16,7-6 0 0,-3 0 1 0,3-6 0 16,-7-4 1-16,7-3 0 0,0-6 0 0,7-3 0 15,-14-3-6-15,-1 0 0 0,-2 0-1 0,-1-7 0 16,-3 4 6-16,-4 0 2 0,4-4 0 0,-3-3 0 15,-5 1 9-15,-6-1 0 0,0 1 0 0,0-4 0 16,-8 3 24-16,-2 1 4 0,-5 2 1 0,1-3 0 16,-8 7 1-16,-3 0 0 0,-3 2 0 0,-1 1 0 15,-6 0 6-15,-1 6 0 0,-3-3 1 0,-3 6 0 16,-1 0-9-16,-3 1-3 0,0 5 0 0,-4 0 0 16,1 1-37-16,-1 3-7 0,0 2-1 0,1-2-1 15,-1 6-62-15,1-4-12 0,-1 4-2 0</inkml:trace>
  <inkml:trace contextRef="#ctx0" brushRef="#br0" timeOffset="189188.69">14750 11181 988 0,'0'0'41'0,"0"0"-33"16,0 0 36-16,0 0 6 0,0 0 2 0,7 0 0 15,7-3-10-15,-7-4-2 0,3 4 0 0,8-3 0 16,-4 3-10-16,4-3-2 0,3-4-1 0,4 4 0 16,-1-3 4-16,1-1 1 0,-4 1 0 0,0-1 0 15,8-2-22-15,-5 2-10 0,5-2 10 0,2-1-10 16,1 1 0-16,3 2 0 0,-3-2 0 0,3 2 0 15,-3-2 12-15,3-1-4 0,1 1-8 0,-1-1 12 16,-3 1-12-16,-1 5 0 0,1-2 0 0,-4 3 0 16,1-1 0-16,-1-2-10 0,0 3 10 0,-3 0-12 15,-4-1 12-15,-3 4 8 0,-1 3-8 0,-3 0 11 16,-3-3-11-16,0 3 0 0,-4 0-12 0,0 0 12 16,-7 0 0-16,0 0 0 0,0 0 0 0,0 0 0 15,0 0 8-15,0 0 2 0,0 0 1 0,0 0 0 16,-11 0-2-16,0 0 0 0,-3 0 0 0,4-3 0 15,-8 0-25-15,0 0-4 0,1-1-2 0,-1-2 0 16,1 0 22-16,-1 0 0 0,0-1 0 0,1 1 0 16,3 0 91-16,3 0 22 0,-3-1 5 0,3 1 1 15,4 3-57-15,0 0-11 0,7 3-3 0,0 0 0 16,0 0-32-16,0 0-6 0,0 0-2 0,0 0 0 16,0 0-26-16,0 0-6 0,0 0 0 0,7-3-1 15,0 3-3-15,7 0-1 0,0 0 0 0,4 3 0 0,3-3 19 16,0 3 10-16,1 0-10 0,2 0 10 0,-3 0 0 0,1 4 0 15,-5-4-8-15,4 3 8 0,-3 0 0 0,-4 0 0 16,0 4 0-16,0-1-9 0,-3 1-5 16,0 2-1-16,-1 1 0 0,-6 2 0 15,-1 4-24-15,-3 0-5 0,0 3 0 0</inkml:trace>
  <inkml:trace contextRef="#ctx0" brushRef="#br0" timeOffset="189717.13">16471 11974 1082 0,'14'-3'30'0,"-3"0"8"0,7-7-30 15,-1 4-8-15,4-6 0 0,1-1 0 0,2-3 93 0,1 4 18 0,3-7 3 0,4 0 1 16,-4 0-29-16,4-3-6 0,0 1 0 0,-4-1-1 15,7 0-67-15,0-3-12 0,-3 3 0 0,3 0 0 16,1 3 11-16,-5 0 9 0,5 3 1 0,-5 1 1 16,-6-1-35-16,0 0-7 0,-4 4-2 0,-3-1 0 15,-1 4 22-15,-3-4 0 0,0 4 0 0,-3 3 0 16,-4-1-12-16,-3 4 1 0,3 0 1 0,-7 3 0 16,0 0-86-16,0 0-18 0,0 0-3 0</inkml:trace>
  <inkml:trace contextRef="#ctx0" brushRef="#br0" timeOffset="189957.61">16736 11893 1314 0,'-11'9'37'0,"4"-3"8"16,0-3-36-16,-4 4-9 0,11-4 0 0,0-3 0 16,0 0 104-16,0 0 20 0,0 0 3 0,0 0 1 15,0 0-82-15,0 0-16 0,0 0-3 0,8-6-1 16,2-1-14-16,4-5-2 0,4-1-1 0,0-2 0 15,-1-4 16-15,11 0 3 0,-3-3 1 0,10-3 0 16,-10 3-29-16,7 0 0 0,3-3 0 0,-3 0 0 16,3 3 0-16,-7 0 0 0,4 0 0 0,-4 3 0 0,-3 0 0 0,-4 4 0 0,0-1 0 0,-3 0 0 31,-4 4-142-31,0-1-34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1T14:52:59.1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15423 6452 767 0,'0'0'32'16,"0"0"-32"-1,0 0 84-15,-3-3 11 0,3 3 1 0,0 0 1 16,0 0-9-16,-4-3-1 0,4 3-1 0,0 0 0 0,0 0-19 0,0 0-4 0,0 0-1 0,0 0 0 16,0 0-38-16,0 0-8 0,0 0-2 0,0 0 0 15,0 0-14-15,0 0-12 0,0 0 3 0,0 0 0 16,0 0 0-16,0 6 0 0,4 4 0 0,-1-1 0 16,1 4-3-16,0-1 0 0,3 1 0 0,-4 3 0 15,1-4 12-15,3 1 0 0,0 2 0 0,0-5 8 16,0 2-8-16,0-5 0 0,0-1 0 0,4-3 0 15,-1-3 12-15,1 3-1 0,3-3-1 0,3-3 0 16,5 0 19-16,-1-7 4 0,3 1 1 0,5-10 0 16,-1 0 2-16,4-3 1 0,3-6 0 0,0 0 0 15,1-3-14-15,-1-1-3 0,-3 1-1 0,3 0 0 16,0 6-6-16,-3-1-1 0,-4 5 0 0,7 2 0 16,-6-3-12-16,-5 6 11 0,4 4-11 0,-6-1 10 15,-1 4 1-15,-4 2 0 0,5-5 0 0,-8 2 0 16,-4 4-35-16,8 0-40 15,-11 0 31-15,0 6 1 0,-3 0 1 0,-1 0 0 0,-3 0 0 16,0 0-157-16,0 0-31 0</inkml:trace>
  <inkml:trace contextRef="#ctx0" brushRef="#br0" timeOffset="5628.92">17621 7418 1069 0,'0'3'47'0,"0"-3"10"15,0 0-45-15,0 0-12 0,0 0 0 0,0 0 0 0,0 0 46 16,0 0 7-16,0 0 2 0,0 0 0 0,0 0 0 0,0 0 0 0,0 0 0 0,0 0 0 16,0 0-27-16,-3 4-4 0,3-4-2 0,0 0 0 15,0 3-22-15,-4 3-8 0,4 0 0 0,0 0 0 16,4 1-7-16,-4-1-1 0,0 0 0 0,3 4 0 15,1-4 16-15,-1 0 15 0,-3 0-3 0,7 1-1 16,-3-1-11-16,-1 0-16 0,1 4 4 0,-1-7 1 16,5 3 11-16,-5-3 16 0,4 0-4 0,0-3-1 15,4 0 42-15,-4-3 9 0,3 0 2 16,4-3 0-16,1 0-52 0,-1-4-12 0,0 1 0 0,3-1 0 16,1-5 54-16,0 2 8 0,-1-6 2 0,5 4 0 15,-1-1-52-15,0-3-12 0,0 3 0 0,0 1 0 16,0-4 0-16,1 3 0 0,-5 4 0 0,1-4 0 15,-1 0 0-15,-2 7 0 0,-1-4 0 0,-4 1 0 16,-3 6 0-16,4-1 0 0,-4 1 0 0,0 0 0 16,0 3 0-16,-3 0 0 0,-4 3 0 0,7-4 0 15,-7 4 34-15,0 0 4 0,0 0 1 0,0 0 0 16,0 0-28-16,0 0-11 0,0 0 8 0,0 0-8 16,0 0 0-16,0 0 0 0,0 0 0 0,0 0 0 15,0 0 22-15,0 0-1 0,0 0 0 0,0 0 0 0,0 0-21 16,0 0-13-16,0 0 1 0,0 0 1 0,0 0 11 0,0 0 16 15,0 0-4-15,0 0-1 0,0 0-11 0,0 0-12 16,0 0 2-16,0 0 1 0,0 0 9 0,0 0 0 0,0 0 0 0,0 0 0 31,0 0 0-31,0 0 0 0,0 0 0 0,0 0-8 0,0 0-2 0,0 0 0 0,0 0 0 0,0 0 0 32,0 0-26-32,0 0-6 0,0 0-1 0,0 0 0 0,0 0 35 0,0 0 8 0,0 0 0 0,0 0 0 15,0 0-9-15,0 0 0 0,0 0 0 0,0 0 0 16,0 0-37-16,0 0-7 15,0 0-2-15,0 0 0 0,0 0-7 0,0 0-2 0,0 0 0 0,0 0 0 16,0 0-102-16,0 0-21 0</inkml:trace>
  <inkml:trace contextRef="#ctx0" brushRef="#br0" timeOffset="8332.91">20641 4838 1418 0,'-3'-7'63'0,"-5"4"13"16,1-3-61-16,0 3-15 0,4 0 0 0,-4-4 0 0,0 4 64 0,0 0 11 0,3 0 1 16,-3 3 1-1,0-3-28-15,0 3-5 0,3 0-2 0,-3 0 0 16,0 3-25-16,4-3-5 0,-1 3 0 0,-3 3-1 16,4-2-11-16,-4 2 0 0,3 0 0 0,-3 0 0 15,0 1 0-15,3 2-11 0,1-3 3 0,-1 4 0 0,4-1-4 0,-3 4 0 0,3-1 0 0,-4 4 0 16,4 0 12-16,0-1-10 0,0 4 10 0,4 3-10 15,-4 0-7-15,3-3-2 0,1 3 0 0,3-7 0 16,0 4 19-16,0-3 0 0,0 3 0 0,0-10 0 16,4 4 0-16,3-1 0 0,-4-2 0 0,5-4 0 15,-1 0-24-15,-4-6 0 0,4 6-1 0,1-6 0 16,-1 0-11-16,0-6-3 0,-4 6 0 0,4-6 0 16,-3 0 39-16,0-7 0 0,3 1 0 0,-4-1 0 15,1 0-59-15,-1 1-4 0,1-4-1 0,0 4 0 16,-4-4 52-16,3 0 12 0,-3 1 0 0,0-1 0 15,-3 0 22-15,3 1 7 0,-4 2 2 0,1 1 0 16,0-1-6-16,-1 4-1 0,-3-1 0 0,0 1 0 16,0-1 18-16,0 1 3 0,0 3 1 0,0 6 0 15,0-7 6-15,0 7 2 0,0-6 0 0,0 6 0 16,0 0 2-16,0 0 0 0,0 0 0 0,0 0 0 16,0 0-26-16,0 0-5 0,-7-3-1 0,7 3 0 15,0 0-24-15,0 0 0 0,0 0 0 0,0 0 0 16,0 0-24-16,-4 3 4 0,1 3 0 0,-1 1 0 15,1-4-2-15,3 6 0 0,3-2 0 0,-3-1 0 16,4-3 22-16,-1 3 0 0,-3 1 0 0,8-4 0 16,-5 0-9-16,1 0 9 0,3-3-12 0,-4 3 12 15,4-3 0-15,0 0 0 0,0-3 0 0,-3 3 0 0,3-3 0 0,0 0 0 0,0 0 0 0,0-1 0 16,0-2 25-16,0 3-1 0,-3 0 0 16,-1-3 0-16,1 2-24 15,-4 4 0-15,3-9 0 0,-3 9 0 0,0-6 0 0,-3-1 0 0,3 7 0 16,-4-6 0-16,1 0 12 0,-1 0-4 15,-3-1 0-15,4 4 0 16,-4 0-48-16,0-3-9 0,-1 6-3 0,5-3 0 0,3 3-16 0,-7-3-4 0,7 3-1 16,-7-4 0-16,7 4-27 0,-7-3-6 0,7 3-1 15,-4-3 0-15,4 3-18 0,0-9-4 0,0 2-1 0,4-2 0 16,-1 0 69-16,1-4 13 0,3 1 4 16,0-1 0-16,0 1 72 0,0-1 14 0,0 4 3 0,0-1 1 15,4 1 38-15,-4-1 7 0,3 1 1 0,-3 3 1 16,4-1-21-16,-4 4-4 0,4 0 0 0,-1 0-1 15,4 3-32-15,-3 3-7 0,3 0 0 0,-3 4-1 16,3-1-7-16,0 0-2 0,0 3 0 0,-3 1 0 16,-1-1-18-16,1 4 0 0,-4-1 0 0,3 1 0 15,-3-4 0-15,-3 4 0 0,-1-1 0 0,1-2 0 16,0-1 0-16,-1 1 0 0,-3-4 0 0,0 0 0 16,0-3 55-16,0-3 7 0,0 0 2 0,0 0 0 15,0 0 3-15,0 0 1 0,0 0 0 0,0 0 0 16,0 0-7-16,0 0-1 0,0 0 0 0,0 0 0 15,-3-6 4-15,-1-3 0 0,0-1 0 0,1-2 0 16,-1 2-52-16,4-2-12 0,-3 2 0 0,3 1 0 16,0-4-26-16,3 4-8 0,-3 0-2 0,4 2 0 15,-1-2-5-15,1 3-2 0,0-1 0 0,-1 1 0 16,1 0-5-16,3 0 0 0,-4 2-1 0,4-2 0 16,-3 0-12-16,3 0-3 0,0-1 0 0,-4 1 0 0,4-3 52 0,-3 5 12 0,-1 1 0 0,1-3 0 15,0 3 0-15,-4 3 0 0,0 0 0 16,0 0 0-16,0 0 0 0,0 0 0 0,0 0 0 0,0 0 0 15,0 0 48-15,0 0 13 0,0 0 3 0,0 0 0 16,0 0-52-16,3 6-12 0,-3 0 0 0,4-2 0 16,-4 2-48-16,3-3-13 0,-3 3-3 15,0-6 0-15,4 3 52 0,-4-3 12 0,7 4 0 0,-7-4 0 16,3 3 28-16,4-6 9 0,-3 3 2 0,3-4 0 16,0-2-11-16,-4 0-3 0,4 0 0 0,1-4 0 15,-1 1-25-15,0-1 0 0,0-2 0 0,0 2 0 16,-4 4 20-16,4-3 0 0,0 3-1 0,-3-1 0 15,-1 4-19-15,1 0 0 0,-4 3 0 0,7-3 0 16,-3 3-13-16,-4 0-7 0,7 0 0 0,0 3-1 16,-4 0 8-16,4 0 1 0,0 0 1 0,-3 1 0 15,3-1-1-15,0 0 0 0,0-3 0 0,0 3 0 16,0-3 30-16,-3 0 6 0,3 0 0 0,0 0 1 16,0-3-37-16,0 0-7 0,0 3-1 0,0-3-1 15,0-1 21-15,0 1 0 0,-3 0 0 0,3 0 0 16,0 0 0-16,0 0 0 0,0 3 10 0,-4-3-10 15,4 3 0-15,-3-4 0 0,3 4 0 0,-3 0 0 16,-1 0-11-16,4 0 11 0,-3 0-12 0,-1 0 12 16,-3 0 0-16,7 0 0 0,-3 0 0 0,-4 0 0 0,7 0 0 0,-7 0 0 15,3 0 0-15,1 0 0 0,-1 0 0 0,4-3 0 16,-3 0 0-16,0 0 0 0,3 0 8 0,-4 0-8 0,1 0 0 0,-1-1 9 16,1-2 0-16,-1 3 0 0,1-3 0 0,-1 3 0 15,-3 3-9-15,4-7 0 0,-1 4-10 0,-3 3 10 16,4-6 0-16,-4 6 15 0,3-6-2 0,-3 6 0 15,0 0-13-15,4-7-18 0,-4 7 4 0,0 0 1 16,3-3-3-16,-3 3 0 0,0 0 0 0,4 0 0 16,0-3-25-16,3 3-6 15,-4 3-1-15,4-3 0 0,-3 3 20 0,-1-3 4 0,1 4 1 0,-4-4 0 16,3 3 12-16,-3-3 3 0,7 0 0 0,-3 3 0 16,-1-3-36-1,-3 0-6-15,4 3-2 0,3-3 0 0,-4 0-62 0,5-3-13 0</inkml:trace>
  <inkml:trace contextRef="#ctx0" brushRef="#br0" timeOffset="8966.85">21795 4377 1257 0,'-7'-16'26'0,"-4"0"6"16,0 1-32-16,4-1 0 0,-3-3 0 0,-4 0 0 15,3-3 48-15,-3 1 4 0,0-1 0 0,-4 0 0 16,1 3 19-16,-1-3 4 0,-3 6 1 0,0 1 0 15,-8-4-9-15,1 6-2 0,-4-2 0 0,-3 2 0 16,-4 0-45-16,1 4-10 0,-8 0-2 0,0-1 0 16,-4 7-8-16,5 0-16 0,-5 3 4 0,-3 0 1 0,4 3 11 15,-1 0-10-15,1 3 10 0,0 1-10 0,3 5 10 0,0 1-10 0,0 3 10 0,0 2-10 16,-3 11 0-16,3-4 0 16,-3 6 0-16,-4 3 0 0,10 1 10 0,1 3 8 0,3 2-8 0,0 1 11 31,8 0-11-31,-1 0 0 0,0 3 0 0,0 3 0 0,8 0 0 0,3 3-11 15,-1 3 3-15,5 4 0 0,-1-7 8 0,8-3-8 0,2-3 8 0,5 0-8 16,-1 3 8-16,4-4 0 0,0 4 0 0,7-3 8 16,-3-3-8-16,7-6 0 0,-1-1 0 0,1 1 0 15,3-7-22-15,-4-3-9 16,8-3-1-16,0 0-1 0,-1-3 33 0,4-4 0 0,4 7 0 0,0-6 0 16,3 3 0-16,7-4 17 15,1 1-3-15,2 0-1 0,1-7-5 0,4 4 0 0,-1-4-8 0,4-3 12 16,-4-2-12-16,0-1-16 0,1 0 3 0,3-6 1 15,0-4 0-15,3-2 0 0,0 3 0 0,4-7 0 16,-7-3 0-16,3-2 1 0,-3-1 0 0,7 0 0 16,-7 0 11-16,3 0 0 0,1 1-9 0,-1-7 9 15,1-1 0-15,-4 1 0 0,3-3 0 0,0-6 8 16,-6 2-8-16,-1 1 0 0,0-7 0 0,1 4 8 16,-1 2-8-16,-7 1 0 0,4 0 0 0,0-1 0 15,-7 1 0-15,-1 3 0 0,-2 0 11 0,-5-4-11 16,1-2 8-16,-7-1-8 0,-1-2 0 0,-3-4 0 15,-3 3 20-15,-4 1-1 0,0-1-1 0,-7 4 0 16,0-1 22-16,-3-3 5 0,-8 10 1 0,4 0 0 16,-7-7 2-16,0 1 1 0,-4-1 0 0,0 1 0 0,-3 6-9 15,0 0-1-15,-4 6-1 0,-3-3 0 16,3 3-18-16,1 0-3 0,-4 9-1 0,-1-3 0 0,1 4-16 0,3 2 0 16,-3 4 0-16,0 0 0 15,0 0-40-15,0-1-1 0,-1 7-1 0,1 7 0 16,3-7-81-16,1 6-16 0,-1-3-3 0</inkml:trace>
  <inkml:trace contextRef="#ctx0" brushRef="#br0" timeOffset="10679.45">24042 3627 752 0,'0'0'33'0,"0"0"7"0,0 0-32 0,0-6-8 0,0 3 0 0,0 3 0 15,-4-6 78-15,4 6 14 0,-3-3 2 0,-4-4 1 16,7 7 27-16,-4-3 6 0,-3-3 0 0,0 3 1 16,0 3-76-16,0 0-15 0,0 0-3 0,0 3-1 15,0 0-34-15,0 3 0 0,0 1-12 0,-4 2 3 16,4 4-7-16,0-1 0 0,3 7-1 0,-3 3 0 16,0 0-7-16,7 3-2 0,-3 6 0 0,-1-3 0 15,4 1 26-15,0-1 0 0,0 0 0 0,4-3 0 16,-4 0 0-16,3-9 0 0,1 6 0 0,-1-10 0 15,1 1 32-15,-1-4 11 0,1-2 2 0,3-1 1 16,-3 0-22-16,3-6-5 0,-4 0-1 0,8 0 0 16,-4 0-18-16,3-9 0 0,1-1 0 0,3-2 0 15,4-7 0-15,-1-3 0 0,1-6 0 0,0 0 0 16,-1-10 55-16,1-3 7 0,-4 0 2 0,0-6 0 16,0 4-76-16,-7-4-14 0,4 3-3 0,-4-3-1 0,-4 3 30 0,1-6 0 15,0-4 0-15,-4 10 0 0,0 0 18 16,0 10-3-16,0 3-1 0,-4 2 0 0,0 4 12 0,1 10 2 0,-1-1 1 15,-3 3 0-15,4 4 3 0,-4 0 0 16,0 5 0-16,3 1 0 0,-6 3-32 0,3 0 0 0,-1 7 0 16,1-1 0-1,0 3-22-15,0 10-7 0,4-3-2 0,-1 6 0 0,4 9 11 0,0-3 1 0,4 10 1 0,3 6 0 16,0-7 6-16,3 4 0 0,1-3 1 0,0 6 0 16,-1-10 11-16,4 1 0 0,-3-4 0 0,0 0 0 15,3-2 0-15,-4-4 0 0,1 0 0 0,3-3 8 16,0-3 0-16,-3-1 1 0,3 1 0 0,3-6 0 15,-3-1-58-15,1-2-12 16,-1-1-3-16,3-6 0 0,-3-3 52 0,4-3 12 0,0-3 0 0,-4-7 0 16,3-2 28-16,1-4 8 0,0-3 1 0,-4-3 1 15,0-3-27-15,0-1-11 0,-3 1 8 0,-4-3-8 16,-7 2 17-16,3 1-1 0,-6 0-1 0,-1-3 0 16,-3 6 13-16,0-4 2 0,-4 7 1 0,1 1 0 15,-1 2 20-15,1 3 4 0,-1 3 1 0,1 4 0 16,-1 3-26-16,0 3-5 0,4 3-1 0,-3 0 0 15,-1 6-24-15,4 3-16 0,-3 1 3 0,2 2 0 16,1 4-19-16,4 6-4 0,-1 0-1 0,4 0 0 16,0 3 21-16,4-3 4 0,-1 0 0 0,8 3 1 15,-4-9-2-15,7 5-1 0,0-5 0 0,0 0 0 16,8-4-14-16,-5-5-4 0,4 2 0 0,1-9 0 16,-1 0 16-16,3 0 4 0,-2-9 0 0,-1 6 0 0,0-10 36 15,-3 0 7-15,3-2 1 0,-4-1 1 0,-3-3-33 0,4-3 0 16,-4 0 0-16,0-9 0 15,0 0-25-15,-3-1-12 0,0-5-3 0,-4-4 0 0,0 3 20 0,-4 1 4 0,1-4 1 16,-4 0 0-16,0 4 15 16,-4 2 10-16,1 1-2 0,-4-4 0 15,0 7 39-15,0-1 7 0,-4 4 2 0,0-3 0 0,4 6 0 0,-3-1 0 0,-1 8 0 0,4 2 0 16,-3 0-26-16,2 10-5 0,1-7-1 0,4 7 0 16,-4 3-12-16,7 3-2 0,0 0-1 0,0 0 0 15,0 0-24-15,0 0-5 0,0 0 0 0,0 0-1 31,0 9-15-31,3 7-4 0,1 0 0 0,3 9 0 0,0 3 20 0,4 3 3 0,-1 7 1 0,4 3 0 16,-3-3 16-16,3-1 0 0,0 1 0 0,0-1 0 16,-3 1 0-16,3 3 0 0,0 0 0 0,0-1 0 15,0-5-52-15,0-4-8 0,0 1 0 0,1-4-1 16,-1-6-23-16,3-4-4 0,-3-2 0 0</inkml:trace>
  <inkml:trace contextRef="#ctx0" brushRef="#br0" timeOffset="11946.03">25217 2721 1213 0,'0'0'53'0,"0"0"12"15,0 0-52-15,0 0-13 0,0 0 0 0,0 0 0 16,0 0 55-16,0 0 8 0,0 0 1 0,3 7 1 16,1 2-78-16,-1 7-16 0,4 2-3 0,4 4-1 15,-4 7 2-15,3 2 1 0,1 3 0 0,3 1 0 16,-3-1 30-16,3-2 0 0,-4-1 0 0,4-3 0 16,-3-3 20-16,-4 0 9 0,4-3 3 0,-1-3 0 15,-3-3-32-15,-3 0 0 0,3-4 0 0,-4 1 0 0,1-4-9 16,0-3-8-16,-1-2-2 0,-3-4 0 15,0 0 19-15,0 0 0 0,0 0 0 0,0 0 0 0,0 0 28 0,0 0 8 0,-7-7 3 0,3 4 0 16,-3-6 10-16,0-1 3 0,0 1 0 0,-3-1 0 16,3-2 3-16,0 3 1 0,0-1 0 0,-1-2 0 15,1 2-13-15,4 1-3 0,-1-4 0 0,1 4 0 16,-1-1-12-16,4-2-4 0,4 6 0 0,-1-10 0 16,4 7-36-16,-3 2-7 0,3-2-1 0,4 3-1 15,-1-4 12-15,1 4 9 0,3 0-12 0,-4 2 12 16,5-2-12-16,-5 3 4 0,4 0 8 0,-3 3-13 15,3-3 13-15,-7 3 0 0,4-3 0 0,-1 3 0 16,-3 0 0-16,0 0 0 0,-3 0 0 0,3 0 0 16,-4 0 0-16,4 3 0 0,-3-6 12 0,0 3-12 15,3-3 0-15,-4 3 0 0,4 0 0 0,-3 0-12 16,3-4 12-16,0-2 0 0,0 3 0 0,3 0 0 16,-3-3 0-16,-3-1-9 0,3 4 9 0,0-3 0 15,-3 0 0-15,3-1 9 0,-7 4 0 0,0 3 0 16,3-6 25-16,-3 6 5 0,0 0 1 0,0 0 0 15,0 0-16-15,0 0-4 0,0 0 0 0,0 0 0 16,7 0-28-16,-3 9-7 0,3-6-1 0,-4 4 0 16,4 2 7-16,1 4 1 0,-1 6 0 0,0-10 0 15,3 3 0-15,-3 4 0 0,4 0 0 0,-1-7 0 16,1 4-4-16,3-4 0 0,-3 1 0 0,3-4 0 16,0 3-36-16,4-2-7 0,-4 5-1 0</inkml:trace>
  <inkml:trace contextRef="#ctx0" brushRef="#br0" timeOffset="13612.88">24712 4596 1220 0,'0'0'34'0,"0"0"9"0,-7 0-35 0,0 7-8 0,0-1 0 0,3 3 0 16,-3 4 33-16,0 2 5 0,4-2 1 0,-4 9 0 15,7 3-39-15,-7 0-15 0,3 3 1 0,4 1 0 16,0-4 29-16,0 0 5 0,0-3 2 0,0 0 0 16,4-7-35-16,3 1-7 0,-7-3-2 0,7-1 0 15,-4-6 41-15,4-3 8 0,0-3 1 0,4-3 1 16,-4 0-12-16,0-6-2 0,4-1-1 0,-4-8 0 15,3-4 35-15,4-7 7 0,-3-5 2 0,-4-7 0 16,4-3-77-16,-4-6-15 0,3-10-3 0,-10 4-1 16,7 6-30-16,-3 0-7 0,-1 6-1 0,-3-3 0 15,-3 3 148-15,-1 3 28 0,-3 0 7 0,0 4 1 16,-3 5-15-16,6 7-2 0,-6 0-1 0,2 6 0 16,-2 7-45-16,3 2-9 0,0 4-1 0,0 3-1 15,0 3-18-15,0 3-3 0,3 0-1 0,-3 7 0 16,4 2-27-16,-1 7-5 0,0 3-2 0,1 6 0 15,6 4-9-15,1 2-1 0,0 7-1 0,3 0 0 0,-4-4 25 16,8 1 8-16,-4-4 0 0,3 4 0 0,-3 0 8 16,4 2 8-16,3-2 1 0,-3-4 1 0,6-5-18 0,-3 2-16 0,-3-6 4 0,7-6 0 15,-1 3 12 1,-3-10 16-16,4 1-3 0,0-10-1 0,-1 3-12 0,1-6 0 0,-7 0 0 0,10-6 0 16,-4-3 0-16,1-4 0 0,-7-2 0 15,6-11 0-15,-3 4 0 0,-3-6 0 0,6 0 0 0,-9-3 0 16,-1 2 0-16,3 1 8 0,-10 3-8 0,0-3 0 15,4 6 0-15,-4 0 0 0,-4 0 0 0,1 3 0 16,-1 4 48-16,1 2 12 0,-1 4 4 0,1-1 0 16,3 10-11-16,0 0-1 0,0 0-1 0,0 0 0 15,-8 7-60-15,8 2-12 0,-3 3-3 0,3 4 0 16,0 0-12-16,0 6-4 0,3-3 0 0,-3 6 0 16,8-3 40-16,-1 0 0 0,-4 0 0 0,11-4 0 15,-10 1 0-15,10-6 13 0,-4-1 0 0,5-2 0 16,-5-4-13-16,1-3 0 0,3-3 0 0,4 0 0 15,-8-6-19-15,11-4-6 0,-10 1-2 0,6-7 0 16,1 1 27-16,0-4 17 0,-4-3-2 0,3-6-1 16,1-1-14-16,0 1 0 0,-8-3 0 0,4-7-10 15,4-3-11-15,-11-2-3 0,4-5 0 0,-4-2 0 16,3 6 24-16,-6 4 8 0,-4-1 0 0,0 6 0 16,-4 1 9-16,-3-1 2 0,4 7 0 0,-4 0 0 15,3 9 16-15,1 7 3 0,-1-4 1 0,4 7 0 16,-3 2-39-16,3 7 0 0,0 0 0 0,0 0 0 15,0 7-24-15,0 2-7 0,3 7-1 0,-3-1 0 16,7 4 4-16,0 3 0 0,0 3 0 0,4 3 0 0,0 1 28 16,3 5 0-16,-4 1 0 0,4-1 0 0,-3-3-9 0,-1 4 9 0,8-4-8 15,-7 1 8-15,3-7-24 0,-4 0 1 16,1-10 0-16,3 4 0 16,4-12-33-16,-8-1-6 0,-3 3-2 0,11-9 0 15,-7-6 0-15,3 0 0 0,-4-4 0 0,4-5 0 16,4-7 0-16,0-3 0 0,-1-1 0 0,-6-5 0 0,3 0 52 0,4-4 12 0,-8 4 0 0,1 0 0 15,-4-1 64-15,-4 4 15 0,4 3 3 0,-7-3 1 16,4 3 9-16,-4 3 1 0,-4 0 1 0,4 3 0 16,-3 3-32-16,3 10-6 0,0 0-2 0,0 6 0 15,0 0-54-15,0 0 0 0,0 0-8 0,0 6 0 16,7 0-29-16,-4 13-6 0,5-3-1 0,2 3 0 16,-3-1 29-16,4-2 6 0,3 3 1 0,-4 0 0 15,1-4 8-15,0 1 0 0,-1-3 0 0,-3 2 0 16,4-5 0-16,-8 2 0 0,4-2 0 0,-3-4 0 15,0 0-16-15,3-3-4 0,-7 0 0 0,0-3-1 16,7-3 4-16,-4 0 1 0,1-3 0 0,3 0 0 16,0-4 16-16,0 1-8 0,-4-4 8 0,4 1 0 15,0-1-11-15,1 1 11 0,2-4-10 0,-3 7 10 16,4-1-13-16,-1 1 3 0,-3 2 1 0,4 1 0 16,0 3-5-16,-1-3-1 0,1 6 0 0,-1 0 0 15,1 3 6-15,-4-3 1 0,4 3 0 0,-1 0 0 16,1 3-10-16,-4-6-2 0,0 7 0 0,0-7 0 15,0 0 8-15,0 6 0 0,-3-6 1 0,3 0 0 16,-7 0 23-16,3-6 5 0,4 6 1 0,-7 0 0 0,4 0-2 16,-4 0 0-16,7-7 0 0,-7 7 0 0,3 0-4 15,-3 0 0-15,7-6-1 0,-7 6 0 0,4 0-11 0,3 0 0 16,-4 0 0-16,4 0 0 0,1 3-12 0,-1 4 3 16,0-1 0-16,3 0 0 0,-3 0 9 15,4 4-8-15,-4-1 8 0,4-3-8 0,-4 7 8 0,0-7 0 0,0 4 0 0,3-4-8 31,-3 0-28-31,4-3-4 0,-4 4-2 0</inkml:trace>
  <inkml:trace contextRef="#ctx0" brushRef="#br0" timeOffset="13902.31">27083 3593 1668 0,'0'0'47'0,"0"0"11"16,0 0-46-16,0 0-12 0,0 0 0 0,0 0 0 15,0 0 8-15,0 0-8 0,0 0 12 0,0 0-4 16,7-3 4-16,0 0 1 0,3-4 0 0,5 1 0 15,-1 0 29-15,3 0 6 0,4-4 0 0,1 4 1 16,-5-4-2-16,4 1-1 0,-3 0 0 0,-4-1 0 16,4 4-60-16,-8 0-12 0,5-7-2 0,-5 4-1 15,1 2-5-15,-1-2-1 0,-3 3 0 0</inkml:trace>
  <inkml:trace contextRef="#ctx0" brushRef="#br0" timeOffset="14114.96">27107 3355 1634 0,'0'0'72'0,"0"0"16"0,0 0-71 0,4 9-17 0,0-6 0 0,-1 7 0 16,1-1 0-16,-1 7-14 0,4 2 2 0,0 1 1 16,-3 3 11-16,6 0 14 0,-3 3-3 0,0 0-1 15,4-3-10-15,-4 3 0 0,4-3 0 0,-4 0 8 16,3 0 14-16,-3-3 2 0,0 0 1 0,4 0 0 15,0-4-122-15,-4-2-25 0,0 3-5 0</inkml:trace>
  <inkml:trace contextRef="#ctx0" brushRef="#br0" timeOffset="26248.88">23717 2100 1650 0,'0'0'47'0,"0"0"9"16,0 10-44-16,0 2-12 0,0 1 0 0,7-1 0 15,-7 7-16-15,4 3-4 0,6-6-2 0,-6 12 0 16,3-6 13-16,-11 3 9 0,8 3-12 0,0 1 12 16,-4 2 0-16,0-6 0 0,0 3 0 0,-4 4 0 15,-3-4 0-15,0 0 0 0,0 0 0 0,-7 0 0 16,0-6 29-16,0-3 7 0,-4 0 0 0,0-3 1 15,1-7-16-15,-5-3-3 0,5 4-1 0,-4-10 0 16,10-3 16-16,-10-4 3 0,7 1 1 0,0-3 0 16,3-4-4-16,0 1-1 0,4-4 0 0,0-3 0 15,0 7-20-15,7-10-4 0,0 3 0 0,4 0-8 0,3 3 0 16,0 1-16-16,7-1 2 0,4 0 0 0,3 1 2 16,7-4 1-16,4 3 0 0,0 0 0 0,3-2 11 0,-3-1 0 0,3 0 0 15,4-3 0-15,-4 3 21 0,7 0 0 16,-6-3 0-16,2 4 0 0,1-7-21 0,-4 3-15 0,4-3 3 0,0 3 0 15,-7-3 12-15,0 3 12 0,-4-3-3 0</inkml:trace>
  <inkml:trace contextRef="#ctx0" brushRef="#br0" timeOffset="35283.91">13430 2564 968 0,'-3'-18'20'0,"3"18"5"0,-4-7-25 0,4 1 0 0,-3 3 0 16,-1-3 0-16,4 6 98 0,0 0 14 0,-3-7 4 0,3 7 0 31,0 0-36-31,0 0-6 0,0 0-2 0,0 0 0 0,0 0-14 0,0 0-3 0,0 0-1 0,0 0 0 16,0 0-22-1,0 0-5-15,0 0-1 0,0 0 0 0,0 0-26 0,0 0-14 0,0 0 2 0,3 10 0 31,4 6 0-31,4-1 0 0,3 7 0 0,-7 0 0 0,7 3 2 0,-3 0 1 0,6 0 0 0,-3 10 0 16,4-7 9-16,0 7 9 0,-1 5-1 0,1 4-8 16,-4-3 8-16,0 3-8 0,-3 3 0 0,3 3 0 15,0-3 15-15,-3 0-4 0,-1 3-1 0,8 0 0 16,-11-3 0-16,3 1 0 0,1-5 0 0,0 4 0 16,-1-6-2-16,1-6 0 0,-1-1 0 0,1 1 0 15,-4-1-8-15,4-2 8 0,-1-1-8 0,-3 0 8 16,0-6-8-16,4 4 0 0,-4-8 0 0,-4 1 0 15,4-6 12-15,-3 0-2 0,0-4-1 0,-1-5 0 16,-3-1-17-16,0-3-4 0,0-3-1 0,0 0 0 16,0 0-131-16,0 0-25 0</inkml:trace>
  <inkml:trace contextRef="#ctx0" brushRef="#br0" timeOffset="36120.83">13402 2480 1212 0,'0'0'51'0,"0"0"-41"16,0 0 40-16,4-3 8 0,-1-4 2 0,4 7 0 31,0-3-29-31,0-6-6 0,4 6-1 0,-1-4 0 0,8 4 6 0,0 0 1 0,-1-3 0 0,8 3 0 15,0-4-15-15,-1 1-2 0,5 3-1 0,2-9 0 16,-2 2 31-16,6-2 5 0,0 2 2 0,4-2 0 16,0-4-40-16,3 3-11 0,0 4 0 0,1-7 0 15,-4 4 0-15,-4-1 0 0,0 4 0 0,-3-4-12 16,-4 1 12-16,0 2 0 0,-3 1 8 0,-4 6-8 16,0-13 12-16,-3 10-3 0,0 3 0 0,-4-4 0 15,0 7-9-15,0-6 0 0,-3 6 0 0,-1-6 0 16,1 3 0-16,-4 3 12 0,0-3-12 0,0 3 12 15,0 0-12-15,0 0 8 0,-3 0-8 0,-4 0 8 16,7 0-8-16,-4 0 0 0,4 3 0 0,-3-3 0 16,3 3 0-16,-4 0 0 0,8 3 0 0,-4-3 0 15,0 4-10-15,4-1 10 0,-1 0 0 0,1 7-9 16,-1-7 9-16,4 3 0 0,1 4 0 0,-8 6 0 16,7-7 0-16,0 10 0 0,-4 0 0 0,5 7 0 15,-1-1 0-15,0 6 0 0,0 4 0 0,0 3 8 16,4-4-8-16,-4 4 0 0,0 0 0 0,-4 6 0 15,5 0 0-15,-1 0 0 0,-4 3 10 0,4 0-10 16,0-3 10-16,-3-3-10 0,0 0 10 0,3-3-10 16,-4 0 11-16,1-1-11 0,-1-2 12 0,1 0-12 15,0-4 16-15,-1 1-3 0,-3-4-1 0,-3-3 0 16,3 0-1-16,-4-6-1 0,4 0 0 0,-3-3 0 16,-1 0-10-16,1 0-9 0,3-4 9 0,-7-2-13 0,4-1 25 15,-4-5 4-15,0-1 2 0,0-3 0 0,0 3-29 0,0-2-5 0,-4-1-2 0,4-3 0 16,0 0 56-16,0 0 11 0,0 0 3 0,-3 0 0 15,-5 3-32-15,1-3-7 0,0-3-1 0,0 3 0 16,-3 0 4-16,-1 0 0 0,-3-3 0 0,3 3 0 16,-3 0-26-16,0 0-5 0,-3 0-1 0,-1 6 0 15,0-6 16-15,1 0 0 0,-1 0 0 0,-3 6 0 16,3-3 0-16,-3 0 0 0,0 0 0 0,0 1 0 16,-4 2 0-16,0-6 0 0,-3 0 0 0,0 6 0 15,0-6 0-15,-1 3 0 0,1 0 0 0,4 1 0 16,-5-1 0-16,1 0 0 0,3 0 0 0,1 0 0 15,-1 3 0-15,4 1 0 0,0-4 0 0,0 0 0 16,-1 0 0-16,5 0 0 0,-1 0 0 0,0 0 0 16,4 1 0-16,-3-4 13 0,3 3-2 0,-1-3-1 15,1 3-10-15,4-3 0 0,3 0 0 0,-4 3 0 16,4-3 0-16,0 0 8 0,0 0-8 0,0 0 0 16,7 0 0-16,-7 3-16 0,7-3 3 0,0 0 0 15,0 0 0-15,0 0 0 0,0 0 0 0,0 0 0 16,0 0-12-16,0 0-3 0,0 0 0 0,0 0 0 15,0 0-16-15,0 0-4 0,0 0-1 0,0 0 0 16,0 0-43-16,0 0-8 0,0 0-1 0</inkml:trace>
  <inkml:trace contextRef="#ctx0" brushRef="#br0" timeOffset="38273.44">13822 2680 873 0,'28'-3'24'0,"-3"-3"7"0,3 0-31 0,4 3 0 0,-8-4 0 0,5-2 0 16,-5 3 22-16,1-1-2 0,-7 1 0 0,-1-3 0 16,1 6-12-16,-4-4-8 0,0 1 8 0</inkml:trace>
  <inkml:trace contextRef="#ctx0" brushRef="#br0" timeOffset="38524.83">13734 2775 676 0,'0'0'14'0,"0"0"3"16,0 0-17-16,7 0 0 0,0 0 0 0,0 0 0 15,10 0 12-15,-6 0-2 0,7-4 0 0,3 1 0 16,4 0 55-16,3 0 11 0,0 3 3 0,4-9 0 0,-1 2 20 0,1 1 4 0,0 0 1 0,0-4 0 15,-4 4-74-15,-3 3-14 0,-1-6-4 0,-2-1 0 32,-1 4-12-32,0 3 0 0,-7-4 0 0,4 4 0 15,-4 0 0-15,0 3 0 0,-4-3 0 0</inkml:trace>
  <inkml:trace contextRef="#ctx0" brushRef="#br0" timeOffset="38736.06">13871 2956 1105 0,'0'0'48'0,"0"0"12"0,0 0-48 0,7-6-12 0,4 6 0 0,-1-3 0 16,5 0 0-16,6 0-17 0,-4-4 4 0,8 1 1 16,-4-3 52-16,4 2 12 0,0 1 1 0,-1-9 1 15,-3 5-21-15,4 1-4 0,-4 2-1 0,1 1 0 16,-5-6-17-16,-3 5-11 0,0 1 12 0,0 0-12 15,1 0 0-15,-8 2 0 0,3 1 0 0</inkml:trace>
  <inkml:trace contextRef="#ctx0" brushRef="#br0" timeOffset="38930.65">13878 3088 921 0,'0'0'40'0,"0"0"10"15,0 0-40-15,7 6-10 0,-3-3 0 0,6-3 0 0,1 0 0 0,3-3 8 0,4 0-8 0,3-3 8 16,-3 0 56-16,6-1 12 0,-3-2 1 0,4 3 1 16,-4-7-28-16,4 4-6 0,-7-4 0 0,3 4-1 15,0 3-27-15,-7-7-4 0,0 7-2 0,0-4 0 16,0 4-2-16,-3 3 0 0,0-3 0 0</inkml:trace>
  <inkml:trace contextRef="#ctx0" brushRef="#br0" timeOffset="39140.23">13970 3195 881 0,'0'0'18'0,"0"0"5"16,0 0-23-16,0 0 0 0,7 0 0 0,0 0 0 16,4 0-12-16,3-3-8 0,3-1 0 0,1 1-1 15,0 0 97-15,3-6 19 0,-3 2 4 0,3-2 1 16,-4 6-16-16,5-6-4 0,-5-1 0 0,1 4 0 15,-1 0-54-15,-2-1-11 0,-1 4-3 0,0 0 0 16,0 0-12-16,-4 3 0 0,5-3 0 0,-8 3 0 16,3 0-13-16,-3 3-6 0,0-3-1 0</inkml:trace>
  <inkml:trace contextRef="#ctx0" brushRef="#br0" timeOffset="39472.11">14125 3364 851 0,'0'0'36'16,"7"3"-36"-16,0 0 0 0,0-3 0 0,4 0 0 0,-4 0 0 15,7-3 58-15,0 0 5 0,0 0 1 0,4-3 0 32,3-1-52-32,-3-2-12 0,3 0 0 0,0-1 0 0,-3 4 54 0,-1 0 8 0,1-1 2 0,-4 1 0 15,0 0-52-15,-3 3-12 0,-1-1 0 0,1 1 0 16,-4 0 0-16,0 0 11 0,-3 3-11 0,-4 0 10 15,0 0-10-15,0 0 0 0,0 0-10 0,0 0 10 16,0 0 22-16,0 0 10 0,0 0 3 0,0 0 0 16,0 0-5-16,0 0-1 0,0 0 0 0,0 0 0 15,0 0-37-15,0 0-8 0,0 0-2 0,0 0 0 16,0 0 18-16,0 0 0 0,0 0 0 0,0 0 0 16,0 0 0-16,0 0 0 0,0 0-8 0,0 0 8 15,0 0-31-15,0 0-2 0,0 0-1 0,0 0 0 16,0 0-42-16,0 0-8 0</inkml:trace>
  <inkml:trace contextRef="#ctx0" brushRef="#br0" timeOffset="40351.01">14753 2865 946 0,'0'0'42'0,"0"0"9"15,0 0-41-15,0 0-10 0,0 0 0 0,0 0 0 16,0 0 44-16,0 0 6 0,0 0 2 0,0 0 0 16,0 0-23-16,0 0-4 0,0 0-1 0,0 0 0 15,7 0 7-15,-3 0 1 0,3-3 0 0,7 3 0 16,-3 0-52-16,10-3-9 0,0 3-3 0,0 0 0 15,7-6 48-15,-3 3 10 0,7 0 2 0,-1-7 0 0,1 4-3 0,0 0 0 16,3-1 0-16,4 1 0 16,-4-3-11-16,8 2-2 0,-8-2-1 0,0 3 0 0,0 0 7 0,1-1 2 0,-5 1 0 15,1 3 0-15,-4-7-20 0,-3 1 0 0,0 3 0 0,-4 0 0 16,-7 2 13-16,4-2-1 0,-8 3 0 0,1 3 0 16,-8 0 0-16,5-3 0 0,-1 3 0 0,-7 0 0 15,0 0 7-15,0 0 1 0,0 0 0 0,0 0 0 16,0 0 12-16,0 0 2 0,-7-10 1 0,3 4 0 15,-3-3-19-15,0 2-3 0,0 4-1 0,-4-3 0 16,4 0 30-16,-3 3 6 0,-1-7 0 0,0 1 1 16,1 3-17-16,-4-1-3 0,3-2-1 0,1 3 0 15,-5 6-3-15,5-10-1 0,-1 7 0 0,-3 0 0 16,4 3-3-16,-1-3-1 0,4 0 0 0,0 3 0 16,7 0-20-16,0 0 0 0,0 0-12 0,0 0 4 15,0 0-13-15,0 0-3 0,0 3 0 0,3 3 0 16,4-3-14-16,4 7-3 0,3-10-1 0,0 6 0 15,4-3 34-15,3 0 8 0,0-3 0 0,0 3 0 16,1-3 0-16,-5 3 0 0,4 1 0 0,1-4 0 16,-8 3 0-16,3 0 0 0,-3 0 0 0,-3 0 0 15,0 0 0-15,-4 0-16 0,0 7 4 0,-4-10 0 16,-3 6 12-16,0 3 0 0,0-2 0 0,-7 5-8 16,0 4 8-16,-3-3 0 0,-1 2 0 0,-3 4 0 15,3 0 8-15,-3 0 4 0,0 3 1 0,0-4 0 16,3 1-88-16,1-3-17 0,3-4-4 0</inkml:trace>
  <inkml:trace contextRef="#ctx0" brushRef="#br0" timeOffset="40805.55">16041 2035 1220 0,'-11'6'54'0,"1"-6"11"16,3 0-52-16,0 3-13 0,-1 0 0 0,1 0 0 16,0 4 89-16,4-1 15 0,-1 3 4 0,1-3 0 15,3-2-71-15,0 11-13 0,3 1-4 0,1 3 0 16,-1 3-20-16,4 6 0 0,0 0 0 0,4 7 0 16,0 12 0-16,-1 0 0 0,1 6 0 0,-1 3 0 15,1-5 28-15,0-1 4 0,-4 0 0 0,3 3 1 16,-3-6-1-16,-3 3 0 0,3 1 0 0,-4-4 0 15,1-7 7-15,-1 1 1 0,1-6 0 0,-4 2 0 16,3-8-21-16,1-1-4 0,-4-9-1 0,4-1 0 16,-4 1-2-16,0-6-1 0,3 2 0 0,-3-2 0 0,0-7-27 0,0 0-4 15,0 1-2-15,0-4 0 16,0-3-44-16,0 0-9 0,0 0-1 0,0 0-1 16,-7-10-21-16,3-2-4 0,-3-10-1 0</inkml:trace>
  <inkml:trace contextRef="#ctx0" brushRef="#br0" timeOffset="41376.14">16016 2332 1148 0,'-3'-22'51'0,"-1"1"10"0,1 2-49 0,-1-6-12 0,4 9 0 0,-7-3 0 15,3 3 64-15,4-2 9 0,-3 2 3 0,3-3 0 16,3 10-5-16,-3-1-1 0,4-8 0 0,3 5 0 16,0 4-23-16,4-1-5 0,3-5-1 0,0 2 0 15,11 4-22-15,-1-7-5 0,8 3-1 0,0 1 0 16,3-1-13-16,0-2 9 0,4-1-9 0,3 0 8 15,1 7-8-15,-1-7 0 0,0 4 0 0,1-1 0 16,3 1 0-16,-4 2 0 0,0-2 12 0,-3 2-4 16,-4 1-8-16,-3-1 0 0,-4 4 9 0,-3-6-9 15,-4 5 14-15,-3 1-2 0,-4 3 0 0,0 3 0 16,-3-3 13-16,-4 3 3 0,0-3 0 0,-7 3 0 16,0 0-4-16,0 0 0 0,0 0 0 0,3 3 0 15,-3 0-24-15,4 3 0 0,-1 4 0 0,-3-1 0 16,4 10 0-16,-1 0-16 0,1 3 3 0,-1 3 0 15,1 9 5-15,0-3 8 0,3 10-13 0,0 0 5 16,0 3 8-16,3-3 0 0,1 3 0 0,-1 9 0 16,1-6 0-16,0 3 0 0,-1 6 0 0,1 1 0 15,-4-7 0-15,3-3 0 0,-3 0 0 0,1-3 11 0,-1-3-11 0,0-4 0 16,0 1 0-16,0 0 8 0,0-4-8 0,0-2 0 0,-4-1 0 16,4 3 0-16,1-12 0 0,-5 7 0 15,1-11 0-15,3 4 0 0,-7-6-11 0,0 0 3 0,0-4 0 0,0 1 0 16,0-7 16-16,-7 0 3 0,3 1 1 0,1-4 0 15,-5 3 1-15,1-3 1 0,0 0 0 0,-3-3 0 16,-4 0 9-16,0 0 1 0,-1 0 1 0,-6-3 0 16,0 3 3-16,-4-3 1 0,1-3 0 0,-5 3 0 15,1-1-8-15,-3 1-1 0,-5 0-1 0,-3 0 0 16,1 0-10-16,-1 0-1 0,-4 3-8 0,1 0 12 16,3 0-24-16,4 0-4 0,0 0-2 0,-1 3 0 15,8-3 18-15,4 0 16 0,2 3-4 0,5-3 0 16,-1 0-12-16,8 0 0 0,-1 0 0 0,4 0 0 15,0 0-26-15,7 0-8 0,0 0-2 0,0 0 0 16,0 0-73-16,0 0-15 0,0 0-4 0</inkml:trace>
  <inkml:trace contextRef="#ctx0" brushRef="#br0" timeOffset="41739.06">16418 2502 1146 0,'0'0'32'0,"0"0"8"0,0 0-32 0,7-7-8 0,0 1 0 0,0 3 0 16,4 0 20-16,3-3 4 0,0-1 0 0,4 4 0 16,0-9 5-16,3 2 2 0,3-2 0 0,1 2 0 15,0-2-12-15,-1-1-3 0,1 1 0 0,0-1 0 16,-4 1-37-16,-3 2-8 0,-1-2-2 0,1 2 0 15,-11 4-84-15,0-7-17 0</inkml:trace>
  <inkml:trace contextRef="#ctx0" brushRef="#br0" timeOffset="41887.66">16549 2514 1101 0,'0'3'48'0,"0"-3"12"16,0 7-48-16,3-4-12 0,4 0 0 0,0 0 0 15,4 0-9-15,3-3-4 0,0 0-1 0,0-3 0 16,4 3 14-16,3-3 0 0,0-3 12 0,4 3-12 16,-4-1 11-16,0 1-11 0,1-6 10 0</inkml:trace>
  <inkml:trace contextRef="#ctx0" brushRef="#br0" timeOffset="42221.15">17156 2489 1357 0,'0'0'60'0,"0"0"12"0,0 0-57 0,0 0-15 0,0 0 0 0,0 0 0 16,0 0 59-16,0 0 9 0,0 0 1 0,3-3 1 15,4-3-43-15,-3-4-9 0,6 1-2 0,1-7 0 16,3 1 0-16,4-7 0 0,3 0 0 0,7 3 0 16,0-9 4-16,8 3 0 0,2 0 0 0,8-4 0 15,-7-2-7-15,3-4-1 0,1 1 0 0,6-1 0 16,-7-5-3-16,4 5-1 0,-3-2 0 0,2 5 0 16,-6-5-8-16,0 8 0 0,0 4 0 0,-7 3 8 15,-4 4-8-15,-4 2-14 0,-2 10 3 0,-8-10 1 16,0 10-35-16,-4-4-7 0,-2 7-2 0</inkml:trace>
  <inkml:trace contextRef="#ctx0" brushRef="#br0" timeOffset="42533.48">16983 2505 1224 0,'24'0'35'0,"5"-3"7"0,-1 3-34 0,4-3-8 0,-4 3 0 0,4-4 0 16,3 1 88-16,0 0 15 0,4 0 3 0,3 0 1 15,4 0-79-15,4 0-16 0,-1 0-4 0,7-1 0 16,-6 4 2-16,3 0 0 0,0-3 0 0,3-3 0 15,0 3-10-15,1 0 0 0,-1 0 0 0,1-4 0 16,-8 1 12-16,-3 3-2 0,-4 0-1 0,-3-4 0 16,-4 7-9-16,1 0 0 0,-8-6 0 0,-3 6-11 15,-8 0-1-15,1 3 0 0,-7 0 0 0</inkml:trace>
  <inkml:trace contextRef="#ctx0" brushRef="#br0" timeOffset="42832.93">17071 2426 1485 0,'0'0'31'0,"0"0"7"0,0 0-30 16,0 0-8-16,7 0 0 0,0 4 0 0,4-4 0 0,-1 3 8 0,8 0-8 0,-4 0 8 15,4 6-8-15,3-2 11 0,0 8-11 0,0-5 12 16,7 5-12-16,1 4 0 0,2 0 0 0,1 6 8 16,3-3-8-16,4 3 0 0,3-3 0 0,-3 3 0 15,0-3 0-15,0-3 18 0,-4 3-3 0,4-3-1 16,-4 0 5-16,0-4 1 0,1 4 0 0,-1-3 0 16,0-4-20-16,-3 4 0 0,3 0 0 0,-3-4 0 15,-4-2 0-15,-3-1 0 0,0-3 0 0</inkml:trace>
  <inkml:trace contextRef="#ctx0" brushRef="#br0" timeOffset="43885.43">18443 1570 1146 0,'-7'-9'32'0,"0"-3"8"0,0 2-32 15,0-6-8-15,0 10 0 0,0-3 0 0,0-1 76 0,0 4 15 0,0-6 2 0,0 5 1 16,3-2-14-16,-3-1-4 0,4 4 0 0,-1 0 0 16,1-7-31-16,3 4-6 0,0-4-2 0,3 1 0 15,4 3-29-15,4-7-8 0,3 3 0 0,3 1 0 16,1-10 0-16,0 3-15 0,6 6 4 0,-2-9 1 15,2 7 10-15,-3 5 0 0,4-5 10 0,-4 8-10 16,4 1 0-16,-4 3 0 0,4 6 0 0,-4 0 0 16,-3 7 0-16,-1 2 0 0,1 1-8 0,-4 6 8 15,-3-1-14-15,-1 1 4 0,-3 0 1 0,-7 3 0 16,0 0-15 0,-3 3-2-16,-4 0-1 0,0 0 0 0,-8 3 2 0,1-2 0 0,0 5 0 0,-3-9 0 15,-1 6-13-15,-3-12-2 0,3 3-1 0,-3-1 0 16,7-8 33-16,-4-1 8 0,8-3 0 0,-1-2 0 15,-3-4-27-15,3 0-3 0,4-7-1 0,0 1 0 16,0-3 45-16,4-1 9 0,-1-9 1 0,1 4 1 16,-1 2 62-16,4-9 12 0,4 3 2 0,-4-3 1 15,3 10-29-15,-3-4-5 0,4 10-2 0,-1-7 0 16,1 4-46-16,-4 9-10 0,3-3-2 0,-3 3 0 16,7-3-8-16,0 6-12 0,0 0 2 0,1 0 1 15,2 7-25-15,1 2-5 0,3-6-1 0,0 7 0 0,0-4 14 0,0 7 2 16,4-10 1-16,-1 1 0 15,5-1-7-15,-5-3-2 0,4-3 0 0,1 0 0 0,-1-3 32 16,0 0 0-16,4-4-8 0,-4 1 8 0,-4 0 0 0,1-7 0 0,0 4 9 0,-4-4-9 16,0 7 28-16,-7-6 0 0,4 5 0 0,-4-2 0 15,0 3 4-15,-4-1 0 0,1 1 0 0,-4 6 0 16,0 0 16-16,0 0 3 0,0 0 1 0,0 0 0 16,0 0-52-16,0 0-24 0,0 0 3 0,3 6 0 15,1 1-27-15,3-1-6 0,-4 0-1 0,4 4 0 16,-3-1 37-16,3-3 7 0,0 1 2 0,0-1 0 15,4 0 9-15,-4-3 12 0,0-3-2 0,3 3-1 16,-3-6-9-16,4 0 0 0,0 0 0 0,-1-6 0 16,1 2 15-16,3-2 1 0,0-7 0 0,0 0 0 15,0 4-16-15,0-7 0 0,0 7 0 0,4-4 0 16,-7 0 8-16,3 1-8 0,0-1 0 0,-4 0 0 16,1 7 15-16,-4 3-3 0,7-7-1 0,-14 10 0 15,4 0-11-15,-4 3 0 0,0 0 0 0,0 0 8 16,7 0-24-16,-4 3-6 0,1 0-1 0,-1 3 0 15,4 1 4-15,-3-1 1 0,3 3 0 0,0 1 0 16,0-7-2-16,0 3 0 0,4 3 0 0,-1-9 0 16,1 7 20-16,0-7-8 0,-1 0 8 0,4 0 0 15,-3 0 0-15,3-3 0 0,0-4 0 0,0 4 0 16,-3-3 22-16,3 3-2 0,3-4 0 0,-6-2 0 16,3 0-10-16,-3 2-2 0,3 1-8 0,-7 0 12 0,3 3-12 15,-6 3 11-15,0-3-11 0,3 3 10 16,-4 0-10-16,1 3-17 0,-4-3 4 0,3 9 1 15,-3 4-32-15,0-1-7 0,-3 4-1 0,-1 3 0 16,1 3 7-16,-4-7 1 0,3 4 0 0,-3 0 0 16,3-3-16-16,-3 2-4 0,4 4 0 0</inkml:trace>
  <inkml:trace contextRef="#ctx0" brushRef="#br0" timeOffset="44715.95">18701 2339 722 0,'0'0'30'0,"0"0"-30"15,-4-3 23-15,-3-4-2 0,4 1 0 0,-4 6 0 16,7 0 19-16,-7-9 3 0,3 2 1 0,-3 1 0 16,3 3 22-16,-3-6 5 0,4 2 1 0,-4 1 0 15,3 3 6-15,1-7 2 0,-1 4 0 0,1 0 0 32,-1 0-20-32,8-4-3 0,-4 4-1 0,3 3 0 0,1-3-41 0,-1-4-15 0,1 7 9 0,3-3-9 15,3-1 31-15,1 1 1 0,0 3 0 0,3-3 0 16,0 3-32-16,3 3 0 0,1 0 0 0,0 0 0 15,-1 6-20-15,-3-3-9 0,4 3-3 0,-4 4 0 16,0-4 7-16,-3 7 1 0,0-7 0 0,-1 0 0 16,-6 3 12-16,-1 1 4 0,1-1 0 0,-4 1 0 15,-4-4-71-15,-3 3-13 0,0 4-4 0,-4-7 0 16,1 4 59-16,-1-1 11 0,1-6 2 0,-1 0 1 16,4 4 23-16,0-4 0 0,0 0 0 0,0 0 0 15,7-3 12-15,0 0-4 0,0 0 0 0,0 0 0 16,0 0 23-16,0 0 4 0,0 0 1 0,0 0 0 15,0 0-36-15,10-3-16 0,1 0 2 0,-4 3 0 16,7 0 3-16,-3 0 1 0,6 0 0 0,-2 0 0 16,2-3 34-16,1 3 6 0,-1-4 2 0,5 1 0 15,2-3-32-15,-3 6 0 0,1-9 0 0,2 2 0 16,-2-2 12-16,2 0-3 0,1-1-1 0,-4 4 0 16,4-4-8-16,-1 1 8 0,1 0-8 0,0-1 8 15,-4 4-8-15,0 0 0 0,0-7 0 0,1 7-11 16,-5 0 11-16,-6-1 0 0,3 4 0 0,0-3 0 0,-7 6 25 15,4-3 1-15,-4 6 0 0,0-3 0 0,0 3-8 0,0 0-2 0,0 3 0 16,3-2 0-16,-6 2-16 0,3 3 0 0,0 1 0 0,0-4 0 16,0 0 0-16,0 4 0 0,4-4 0 0,-1 0 0 15,-6 0 13-15,7 1-1 0,-1-4 0 0,1 0 0 32,-1 0-12-32,-3 0 0 0,0 0 0 0,0 1 0 0,1-1 0 0,-1 0 0 0,-4-3 0 0,-3 0 0 15,0 3-114 1,0 3-19-16,0 0-4 0</inkml:trace>
  <inkml:trace contextRef="#ctx0" brushRef="#br0" timeOffset="45282.21">18355 2997 1450 0,'0'-9'64'0,"4"-1"14"15,-1 4-62-15,1 0-16 0,-1 0 0 0,1 2 0 0,3-5 70 0,-4 3 11 0,4-1 3 0,0 1 0 16,0 0-43-16,4 0-8 0,3 2-1 0,0 1-1 16,0 3-19-16,0 0-3 0,1 0-1 0,-1 0 0 15,3 0-8-15,-3 0 0 0,-3 3 0 0,3-3-11 16,0 10 11-16,-3-10 0 0,-1 6 0 0,1 0 0 16,-7-2-12-16,3-1-4 0,-7 3-1 0,0-3 0 31,0 7-18-31,0-7-3 0,-4 3-1 0,-3 0 0 0,0-3 3 0,-4 4 1 0,4-1 0 0,-7 0 0 15,7 4 5-15,-7-4 1 0,3-3 0 0,1 0 0 16,3-3 48-16,0 6 9 0,7-6 3 0,0 0 0 16,0 0-10-16,-7 0-1 0,7 0-1 0,0 0 0 15,0 7-4-15,0-1-1 0,0-3 0 0,7 3 0 16,0 4-14-16,0-7 9 0,3 6-9 16,1-2 8-16,3 2 16 0,0-3 2 0,-3-3 1 0,3 7 0 15,7-10-27-15,-10 6 0 0,3 0 0 0,3-6 0 16,1 0 0-16,0 7 12 0,-1-7-2 0,4 0 0 15,-3-4-10-15,3 1 0 0,-3 3-12 0,3 0 12 16,0-3-36-16,0 0 1 0,-3-3 0 0,3 6 0 16,4-10 11-16,0 4 1 0,-4 0 1 0,0-4 0 15,4 1-30-15,-1 3-5 0,1-4-2 0</inkml:trace>
  <inkml:trace contextRef="#ctx0" brushRef="#br0" timeOffset="45799.02">19830 1219 1093 0,'24'-3'31'0,"-2"-3"7"15,-1 0-30-15,3-1-8 0,5 4 0 0,2-9 0 16,1 2 73-16,3-2 14 0,4 2 2 0,14-5 1 16,-7-1-66-16,0 3-12 0,0 1-4 0,-4-1 0 15,-3 4-8-15,0 0-11 0,-1-1 3 0,1 7 0 0,-4 0 8 0,1 0 0 0,-1-4 0 0</inkml:trace>
  <inkml:trace contextRef="#ctx0" brushRef="#br0" timeOffset="45988.71">19981 1643 1105 0,'0'0'48'0,"-3"3"12"16,-1 0-48-16,-3 0-12 0,4 0 0 0,3 0 0 15,-4 0-76-15,4-3-18 0,-3 4-3 0</inkml:trace>
  <inkml:trace contextRef="#ctx0" brushRef="#br0" timeOffset="46302.33">19886 2307 1558 0,'14'0'69'0,"4"0"15"0,3 0-68 0,4 0-16 0,-1-6 0 0,5 6 0 32,2-3 20-32,5 0 1 0,10 0 0 0,-4 3 0 0,4-3-13 0,0-1-8 0,-4 1 10 0,0 3-10 15,1 0-39-15,-5 0-13 0,-2 0-4 0,-1 3 0 16,-3 1 36-16,-4-1 6 0,-3 3 2 0</inkml:trace>
  <inkml:trace contextRef="#ctx0" brushRef="#br0" timeOffset="46543.86">19650 2981 1440 0,'0'13'30'0,"0"-7"6"0,0 4-28 16,3-1-8-16,4 1 0 0,0-1 0 16,4 0 0-16,3 1 11 0,0-4-11 0,4 0 12 15,-1-3 20-15,5-3 5 0,2 0 1 0,1-3 0 16,3-3-161-16,4 0-32 0</inkml:trace>
  <inkml:trace contextRef="#ctx0" brushRef="#br0" timeOffset="47282.6">21414 520 759 0,'3'6'33'0,"1"10"8"16,-1 6-33-16,4-3-8 0,-3 9 0 0,-1 10 0 15,1-7 27-15,-1 7 3 0,1 2 1 0,-4 11 0 16,3-8-5-16,-3-5-1 0,0 3 0 0,0 0 0 15,0-4-16-15,0-2-9 0,0-4 10 0,4 0-10 16,-4-5 9-16,0-1-9 0,3-3 8 0,1-4-8 16,-4-2-14-16,4-3-8 0,-4-7-2 0,0 3 0 15,0-2-24-15,0-7-4 0,0 0-2 0</inkml:trace>
  <inkml:trace contextRef="#ctx0" brushRef="#br0" timeOffset="47749.11">21474 523 1474 0,'0'-9'41'0,"-4"-1"11"0,4-2-42 0,4 6-10 0,-1 2 0 0,1-2 0 16,3 3 11-16,3 0 0 0,1 0 0 0,3 3 0 15,7 0-11-15,4-6 0 0,10 2 9 0,4-5-9 16,3 6 30-16,8 0 2 16,3-4 0-16,21 1 0 0,-4 0 4 0,-6 0 2 0,3-4 0 0,0 1 0 15,-7-1-14-15,0 1-4 0,0 3 0 16,-4-1 0-16,-3-2-20 0,-7-3 0 0,-4 5 0 0,-10 1 0 15,-4 3 0-15,0 0 0 0,-3 3 0 0,-7-3 0 16,-1 3 0-16,-2 3 0 0,-8-3 0 0,3 0 0 16,-6 6 8-16,-1 0 1 0,-3 4 0 0,-3 12 0 15,-4-7-9-15,-4 10 0 0,0 0 0 0,-3 7 0 16,0 5 0-16,0-2 0 0,0 3 0 0,0 5 0 16,3-2 0-16,1 3-11 0,-1 0 3 0,4-6 0 15,4-1-29-15,-1 1-6 0,0-1-1 0,4-15 0 16,4 7 4-16,-4-11 0 0,4 8 0 0,-1-8 0 15,1 1 20-15,-1 0 5 0,4-3 1 0,-3-1 0 16,-1 4 38-16,4-3 8 0,-3-10 2 0,-4 7 0 16,0-1-34-16,0-9 0 0,-4 7 0 0,1-7 0 0,-4 3 0 15,-4-3 12-15,1 4-4 0,-5-7-8 16,-6 6 14-16,4-6-4 0,-8 6-1 0,-3-6 0 0,-8 3-9 16,1-3 0-16,-7 0 0 0,-1 3 0 0,-2-3 0 0,2 0 0 0,-3 4 0 15,-3-4 0-15,7 3 10 0,-1 0 0 0,5 3 0 16,-1-3 0-16,7 0-10 0,7 4-17 15,1-1 4-15,2 0 1 16,8-3-103-16,4 0-20 0,6 1-4 0</inkml:trace>
  <inkml:trace contextRef="#ctx0" brushRef="#br0" timeOffset="48465.66">22846 827 1132 0,'21'0'48'16,"0"-3"-39"0,0 0 61-16,4 0 12 0,3 0 2 0,-7 0 1 15,4 0-52-15,3-1-10 0,1 1-3 0,-1-3 0 16,4 0-20-16,-1-1 0 0,5-2 0 0,6 0 0 15,-7 2 8-15,0 4 3 0,-6-3 1 0,2-3 0 16,-6 2-12-16,-4 1 0 0,-3 0 0 0,0 0 8 16,-8 2-8-16,-3 4 0 0,0-3 0 0,-7 3 0 15,0 0-28-15,0 0-2 0,0 0 0 0,0 0 0 0,-7 0 14 0,0 0 4 0,-3 0 0 16,-1 3 0-16,4-3-7 16,0 0-1-16,0 4 0 0,7-4 0 0,0 0 37 0,0 0 7 0,0 0 2 15,0 0 0-15,0 0-26 0,7 0-9 0,0 0 0 0,0-4 0 16,7 4 9-16,0 0 16 0,0-6-4 15,4 0-1-15,0 0 2 0,-1-1 1 0,1 1 0 16,-4 3 0 0,0-3-3-16,-3 2-1 0,-1 1 0 0,-3 3 0 0,0-3 26 0,-7 3 6 0,0 0 1 0,0 0 0 15,0 0 27-15,0 0 6 0,0 0 0 0,0 0 1 16,-7 3-55-16,-3 4-11 0,3 2-3 0,-4-3 0 16,4 1-26-16,4 5-6 0,-5-6 0 0,5-2-1 15,-1 5-31-15,4-3-5 0,0 0-2 16,0 1 0-16,4 5-7 0,3-9-2 0,0 1 0 15,0-1 0-15,4 0 47 0,-1-3 9 0,1-3 1 0,3 0 1 16,-3-1-29-16,3 1-5 0,-4-3-2 0,4-7 0 16,8-2 50-16,-12 5 22 0,-3 1-2 0,-7 0 0 15,4-1-20-15,-8 4 0 0,4 0 0 0,-3-1 0 16,-1 1 0-16,-3-3-8 0,0-4 0 0,4 4 0 16,-5-4 22-16,-2 4 5 0,3-10 1 0,-4 10 0 15,1-1-20-15,-1 4 0 0,-3-10 0 0,3 10 0 16,4 0 45-16,-3-1 6 0,3 4 1 0,0 0 0 15,7 3-1-15,0 0 0 0,0 0 0 0,0 0 0 16,0 0-31-16,-4 6-5 0,1 1-2 0,6 2 0 16,1 7-13-16,-1-7-10 0,4 7 2 0,4 3 0 15,3-4 8-15,0 1 0 0,4 6 0 0,-1-6 0 0,1 2 0 16,3 1 11-16,-3-3-3 0,-1 0 0 16,1 2-8-16,-4-5 0 0,-3-1 0 0,-1 7 0 0,-3-9 0 15,-3 2 0-15,3 4 0 0,-7 0 0 0,0-4-19 0,-7 4 1 0,0 3 0 0</inkml:trace>
  <inkml:trace contextRef="#ctx0" brushRef="#br0" timeOffset="48884.95">25365 388 1364 0,'0'0'60'0,"0"0"13"16,0 0-58-16,0 0-15 0,0 0 0 0,0 0 0 15,0 0 12-15,0 0 0 0,0 0 0 0,0 0 0 16,-4 4-12-16,-3 2 0 0,4 6 0 0,-4-2 0 16,3 15 0-16,-3 6-10 0,0 7 2 0,0-1 0 0,-4 1 8 15,4 6 0-15,0 3 0 0,0 0 0 0,4-6 14 0,-4 0 5 0,3-4 1 0,-3-15 0 16,3 6 9-16,4-9 3 0,-3 3 0 0,-1 0 0 15,4-6-20-15,-3 9-3 0,3-16-1 0,0 7 0 32,0-4-57-32,0 4-12 0,0-16-3 0</inkml:trace>
  <inkml:trace contextRef="#ctx0" brushRef="#br0" timeOffset="49282.5">25305 429 1409 0,'0'-22'29'0,"0"10"7"0,3 2-28 0,1 1-8 0,3 3 0 16,7-4 0-16,-3-2-34 0,6 2-8 0,4 1-2 0,4 3 0 16,3-1 44-16,4 1 11 0,3-3 1 0,4 2 0 15,3 1 32-15,4 3 8 0,-3-3 0 0,6 3 1 16,-7-1 11-16,11 1 3 0,-10 3 0 0,-8 0 0 16,4 0-22-16,-4 0-4 0,-7 7-1 0,4 2 0 15,-4-3-32-15,-3 0-8 0,-7 7 0 0,3-4 0 16,-11 10 0-16,-3 6 0 0,-7-6 0 0,-3 6 0 15,-4 0-28-15,-7 10-4 0,0-1 0 0,-8 1-1 16,1 2 33-16,0 1 9 0,0 6 1 0,-4-6 0 16,4-4-10-16,3 1-11 0,1-1 3 0,3-9 0 15,3 3 8-15,4-3 0 0,0 0 0 0,7-9 0 16,0 0-8-16,0 0 0 0,3-7 0 0,1-3 0 16,3 0 8-16,0 1 0 0,0-1 0 0,0 0 0 15,0 4 0-15,0-7 11 0,-3 0-3 0,3-3 0 0,-7 0 20 16,0 0 3-16,0 0 1 0,0 0 0 0,0 0-16 0,0 0-4 15,-7 0 0-15,-7-3 0 0,-4 0-12 0,0 0 0 0,-3-7 0 0,-7 7-10 16,0 0 2-16,0 0 0 0,-4 0 0 0,0 3 0 31,0 0-30-31,1 3-6 0,2-3 0 0</inkml:trace>
  <inkml:trace contextRef="#ctx0" brushRef="#br0" timeOffset="49665.94">25993 862 1160 0,'10'0'32'0,"4"0"9"16,0 0-33-16,1-3-8 0,2 3 0 0,4-3 0 15,1 3 106-15,2 0 19 0,1-4 4 0,3-2 1 16,-3 6-93-16,3-6-18 0,-3 3-4 0,-1 0-1 15,5 0 12-15,-5-4 2 0,1 4 1 0,-4-3 0 16,-3 3-5-16,0 0 0 0,-4-1-1 0,-4 1 0 16,-3 0-7-16,0 3-2 0,-7 0 0 0,0 0 0 15,0 0 48-15,0 0 10 0,0 0 1 0,0 0 1 16,0 0-31-16,-7-9-7 0,4 2 0 0,-4 1-1 16,3 3-35-16,4 3 0 0,-7-3-10 0,7 3 10 15,0 0-30-15,0 0 2 0,0 0 0 0,0 0 0 0,0 0 28 16,0 0 0-16,0 0 0 0,0 0 0 0,0 0-12 0,0 0 3 0,0 0 1 15,0 0 0-15,0 6-4 0,4 0 0 0,-1 7 0 0,4-4 0 16,-3-2 12-16,-1 2-8 0,1 1 8 0,-1-1-8 31,-3 3-29-31,4-5-6 0,-4 2-1 0,0 1 0 16,0-1-124-16,-4 3-26 0</inkml:trace>
  <inkml:trace contextRef="#ctx0" brushRef="#br0" timeOffset="50183.04">27968 504 1652 0,'0'0'34'0,"0"0"9"0,0 0-35 0,0 0-8 0,0 0 0 0,0 0 0 16,0 0 53-16,0 0 9 0,0 0 2 16,-7 0 0-16,-3 7-32 0,3-7-7 0,-4 3-1 0,4 3 0 15,-11 7-24-15,11 5 0 0,-10-2 0 0,6 6 0 16,4 0-17-16,7 3 4 0,-7 3 1 0,3-3 0 16,11 1 12-16,0-1 0 0,4 0 0 0,3 0 0 15,4-6-9-15,-1-1 1 0,5 4 0 0,-1-6 0 16,3-3 8-16,-2 5 0 0,-5-8 0 0,8 2 0 15,-7-2 0-15,-1-1 0 0,-6 1 0 0,3-7 0 16,-11 3 8-16,5-6 3 0,-1 6 1 0,-7-6 0 16,-7 3-12-16,-1 4 12 0,-9-1-12 0,-1-3 12 15,1 0-24-15,-1-3-5 0,0-3-1 0,4 0 0 16,-3-3-139-16,-1-1-28 0</inkml:trace>
  <inkml:trace contextRef="#ctx0" brushRef="#br0" timeOffset="50515.66">27986 702 998 0,'39'-16'20'0,"-22"7"7"0,-6 6-27 0,7-4 0 0,-1 1 0 0,1 3 0 16,-1-3 50-16,-2 6 5 0,-5-3 1 0,-3 3 0 15,4 0-29-15,3 3-6 0,-4 3-1 0,-2-3 0 16,2 3-51-16,4 4-10 0,-7 2-3 0,4 4 0 16,3-10-32-16,-3 7-6 0,-1 3-2 0,1-1 0 15,3-2 60-15,-4-7 12 0,8 7 3 0,0 2 0 16,-4-12 9-16,3 1 12 0,1 2-2 0,7-3-1 15,-8-3 86-15,8 3 17 0,3-3 3 0,-6 0 1 0,-1-3-48 0,3-3-10 16,1 3-2-16,0-4 0 0,-1-5-3 0,-2 2-1 0,-1 1 0 16,0 3 0-16,4-1 10 0,-8 1 2 0,1-3 0 15,7 6 0-15,-8-1-42 0,-3 4-8 0,-3 4-2 0,7-4 0 16,-11 3-12-16,10 6 9 0,-6-6-9 0,-4 0 8 16,7 4-8-16,-3-1 0 0,-1 0 0 0,4 4-11 15,-3-1 11-15,7-3 0 16,-4 1 0-16,-4-1 0 0,8-3 0 0,0 3 11 15,-4-3-3-15,-4 1 0 0,8-1-23 0,-1 0-5 0,1-3 0 0,-4 0-342 16,4 0-68-16,-8 0-14 0</inkml:trace>
  <inkml:trace contextRef="#ctx0" brushRef="#br0" timeOffset="50766.46">28420 1081 1774 0,'0'0'75'15,"7"0"-60"1,0 3-15-16,3-3-16 0,1 7 3 0,7-7 1 16,3 3 44-16,4-3 10 0,-1 3 2 0,19-3 0 15,-1 3-24-15,0-3-5 0,4 0-1 0,4 0 0 16,2 0-14-16,1-3 0 0,4 3-12 0,-1-3 12 15,-6 0-48-15,3 3-2 0,-4 0-1 0,0-7 0 0,-3 7 40 0,-7-3 11 16,0 3 0-16,0-3 0 0,-8 0-11 0,-6-3 3 16,3 3 0-16</inkml:trace>
  <inkml:trace contextRef="#ctx0" brushRef="#br0" timeOffset="51399.63">30230 777 1384 0,'10'0'39'0,"4"3"9"16,4 0-38-16,3 1-10 0,11 5 0 0,3-6 0 15,-3 3 60-15,3-2 9 0,0 2 3 0,8 3 0 0,-8 1-48 0,4 8-10 0,0-5-2 16,-8 3 0-16,5 2-12 0,-1-8 0 0,-3 6 0 0,-1 2 0 16,-2-5 0-16,-5 3 0 0,-3-4 0 0,1 7 0 15,-5-6 0-15,1-1 0 0,-7 4 0 16,3-7 0-16,-4-6 11 0,-3 4 5 0,-3-1 2 0,3-3 0 16,-7-3 8-16,0 0 2 0,0 0 0 0,0 0 0 15,0-6-7-15,0-1-1 0,7 1 0 0,-7 0 0 16,0-10-7-16,0 4-1 0,7-1-1 0,-7 1 0 15,0-10 27-15,0 6 6 0,0-3 0 0,0-3 1 32,-4 6 31-32,1-2 5 0,-1 2 2 0,1 3 0 0,-4 1-21 0,3-1-4 0,-3 7-1 0,0-3 0 15,7 9-39-15,-3-3-8 0,3 3-2 0,0 0 0 16,0 0-79-16,0 0-16 0,-4 3-3 0,4 6-1 16,0 4 40-16,7-1 8 0,-3-2 2 0,6 5 0 15,1 1 26-15,3 3 6 0,0-7 1 0,0 4 0 16,4 3 8-16,-1-10 0 0,1 7 8 0,-4 0-8 15,4-7 0-15,-1-3 0 0,-2 7 0 0,-5-7 0 16,1 3 11-16,-4 1-3 0,-7-7 0 0,7 0 0 16,-14 7-22-16,7-1-5 0,-7 0-1 0</inkml:trace>
  <inkml:trace contextRef="#ctx0" brushRef="#br0" timeOffset="70984.84">16588 8412 927 0,'0'0'39'0,"0"0"-31"31,0 0 69-31,0 0 15 0,0 0 2 0,0 0 1 0,0 0-32 0,0 0-7 0,0 0 0 0,0 0-1 16,0 0-39-16,0 0-8 0,3 0-8 0,1 6 11 15,-1 7-11-15,1-7 0 0,3 1 0 0,0 2 0 16,0 3 13-16,0-2-2 0,4 2-1 0,-4 1 0 16,7-4-10-16,-4 1 0 0,1 2 0 0,-1-5 8 15,5 2 16-15,-5 0 2 0,4-5 1 0,0-1 0 16,0-3 37-16,4-7 8 0,-4 4 2 0,7-3 0 15,1-3 9-15,6-4 1 0,0 1 1 0,4-4 0 16,3-3-43-16,4 0-9 0,3 0-1 0,1-6-1 16,-5 3-18-16,5-3-3 0,-5-3-1 0,1 0 0 15,0 3-9-15,-4 3 0 0,-3 0 0 0,3 3 0 16,-6 3 0-16,-5 4 0 0,4 2 0 0,-6 1 0 16,-5 3 0-16,1 3 0 0,-4-1 0 0,0 1 0 15,-3 3-35-15,-4 0-2 0,0 0-1 0,-4 3 0 16,1 1-93-16,-4 2-18 0,3 0-4 0,-3 0-1 15,-3 7-7-15,-1-4-2 0,1 4 0 0</inkml:trace>
  <inkml:trace contextRef="#ctx0" brushRef="#br0" timeOffset="74723.85">12711 9002 1443 0,'0'0'64'0,"0"0"13"0,0 0-61 0,0 0-16 0,0 0 0 0,0 0 0 15,7-7 49-15,3 4 7 0,1 0 2 0,3 0 0 16,4-3-14-16,3 3-4 0,0-4 0 0,7 4 0 16,4-3-22-16,3 0-5 0,0-1-1 0,8 1 0 15,-1 0-12-15,4 3 0 0,3-4 0 0,1 1 0 16,-4 3 0-16,3-3 0 0,-3-1 0 0,3 1-10 16,1 0 10-16,-8 3 0 0,4 0 0 0,3 0 0 15,-14 3-24-15,4 0-2 0,-3-4-1 0,-1 4 0 16,-7 0-107-16,4 0-22 0</inkml:trace>
  <inkml:trace contextRef="#ctx0" brushRef="#br0" timeOffset="75117.84">14379 8955 1624 0,'0'0'46'0,"0"0"10"0,0 0-45 0,0 0-11 0,0 0 0 0,0 0 0 16,7-3 8-16,0 3 0 0,7-4 0 0,4 4 0 15,7-3 37-15,3 0 7 0,7-3 2 0,8 3 0 16,2 0 10-16,8-7 1 0,4 7 1 0,3 0 0 16,3-3-43-16,4 2-9 0,0 4-2 15,11-9 0-15,-7 6-12 0,-1-3-16 0,4 3 3 0,4-4 1 16,-11 4 12-16,-4 0 0 0,-3 0 0 0,7 0 0 16,-14 3 0-16,0-3 10 0,-3 3-2 0,-1 0 0 15,-10 0 10-15,-8-4 2 0,-2 4 0 0,-5 0 0 16,-6 0-10-16,-4 0-2 0,4 0 0 0,-8 0 0 15,-10 0-76-15,7 0-16 0,-7 0-4 0</inkml:trace>
  <inkml:trace contextRef="#ctx0" brushRef="#br0" timeOffset="87155.5">11716 8284 771 0,'7'-3'32'16,"-4"-1"-32"-1,1-2 48-15,-1 3 4 0,-3-3 0 0</inkml:trace>
  <inkml:trace contextRef="#ctx0" brushRef="#br0" timeOffset="99421.62">14270 9136 1364 0,'0'0'60'0,"0"0"13"16,0 0-58-16,7-3-15 0,0 0 0 0,0 0 0 15,4 0 57-15,-1 0 9 0,4 0 2 0,0 0 0 16,8-1-14-16,-1 1-2 0,3 0-1 0,8 0 0 16,0 0-35-16,3 0-6 0,4-4-2 0,10 1 0 15,-3 0-8-15,4-3 10 0,3-1-10 0,7 1 10 16,-4-4-10-16,4 1-9 0,0-1 9 0,7 4-13 15,-7-4 13-15,3 4-11 0,1 2 11 0,3 1-10 16,-11 0-14-16,-3 0-4 0,0-1 0 0,0 1 0 16,-10 3 20-16,-1 0 8 0,-3 3-8 0,-4 0 8 15,0 3 20-15,-10-3 10 0,3 0 2 0,4 3 0 16,-14 0-52-16,-1-3-9 0,-6 3-3 0</inkml:trace>
  <inkml:trace contextRef="#ctx0" brushRef="#br0" timeOffset="99904.74">13042 9105 1384 0,'0'0'39'0,"0"0"9"16,0 0-38-16,7 3-10 0,4-3 0 0,-1 3 0 15,12-3 12-15,-1 4 0 0,3-4 0 0,8-4 0 0,0 1 2 0,7 0 1 0,3-6 0 16,0-1 0-16,4 1 33 0,0-4 8 0,4 1 0 0,2-4 1 31,-6 0-42-31,0 1-15 0,0-4 9 0,0 3-9 0,-4 1-14 0,1-1-8 0,-5 0-2 0,5 1 0 31,-4-1-15-31,-1 0-3 0,1 4-1 0</inkml:trace>
  <inkml:trace contextRef="#ctx0" brushRef="#br0" timeOffset="119705.08">15293 9550 1459 0,'-4'-6'41'0,"4"0"10"0,0 6-41 0,-3-3-10 0,3 3 0 0,0 0 0 15,0 0 80-15,0 0 15 0,0 0 2 0,0 0 1 16,0 0-58-16,0 0-12 0,-4 3-3 0,4 6 0 16,-3 4-25-16,3 6-11 0,0 3 1 0,3 0 0 31,1 3 10-31,-1-3 0 0,1 3-9 0,7-7 9 0,-1 1 0 0,4 0 0 0,7-6-9 0,-3-1 9 15,7-6 32-15,-1-2 11 0,1-4 1 0,3-7 1 16,4-2-15-16,3-7-3 0,1-3-1 0,6-3 0 16,-7 0 10-16,8-6 3 0,-1 3 0 0,4-6 0 15,-4 3-17-15,-10 3-3 0,7-7-1 0,-1 7 0 16,-13 0-18-16,10 6 0 0,-10 4 0 0,3-1 0 16,-3 6-15-16,-7 4-6 0,-1 0-2 0,-3 3 0 15,-3 3-161-15,3 3-33 0</inkml:trace>
  <inkml:trace contextRef="#ctx0" brushRef="#br0" timeOffset="122772.28">17290 9416 1576 0,'0'0'32'0,"0"0"9"0,0 0-33 0,0 0-8 0,0 0 0 0,0 0 0 15,0 0 67-15,0 0 11 0,0 0 2 0,0 0 1 16,0 0-46-16,0 9-10 0,3 0-1 0,1 1-1 16,-1 12-23-16,-3 0 8 0,7 3-8 0,-3 3 0 31,-1 0 0-31,-3 4 8 0,4-1-8 0,-4 3 0 0,0-5-9 0,0-1-7 0,0-6 0 0,-4 3-1 31,4-3-38-31,0-3-7 0,0 3-2 0,0-7 0 0,4 1-47 0,-4 0-9 0,0-1-3 0</inkml:trace>
  <inkml:trace contextRef="#ctx0" brushRef="#br0" timeOffset="122946.77">17244 9416 1431 0,'-7'-10'29'0,"7"10"9"0,0 0-30 15,0 0-8-15,0 0 0 0,0 0 0 0,0 0 76 16,0 0 15-16,0 0 2 0,0 0 1 0,0-6-54 0,3 0-10 0,1-1-2 0,3 1-1 16,0 0-10-16,7 0-1 0,0-4-1 0,0-2 0 31,7 2 5-31,4-2 2 0,3-1 0 0,1-3 0 0,2 4-14 0,1-1-8 0,0-2 8 0,0 2-8 31,-4 4-20-31,0-4-8 0,-3 4-1 0</inkml:trace>
  <inkml:trace contextRef="#ctx0" brushRef="#br0" timeOffset="123231.1">17336 9579 1652 0,'0'0'34'0,"0"0"9"16,0 0-35-16,0 0-8 0,0 0 0 0,0 0 0 15,0 0 53-15,3-4 9 0,4 1 2 0,0 0 0 16,0 0-36-16,4-3-6 0,-1 3-2 0,4-4 0 16,-3 1-12-16,7 0-8 0,-1-4 8 0,1 4-8 15,0-3 0-15,-1 2 0 0,4-2 0 0,1 3 0 16,-1-7-8-16,-4 7-7 0,1 3-1 0,3-3 0 15,-7-1-137-15,4 1-28 0,0 0-6 0</inkml:trace>
  <inkml:trace contextRef="#ctx0" brushRef="#br0" timeOffset="124228.89">17678 9541 1242 0,'0'0'52'0,"0"0"-41"31,3 0 58-31,1 9 12 0,-1-5 3 0,1-1 0 16,-1 3-31-16,4 0-5 0,-3 0-2 0,3 4 0 0,0-4-35 0,0 0-11 0,0 10 0 0,0-6 0 15,-3 2 16-15,3 1-3 0,0-1-1 0,0 4 0 16,-4-4-12-16,1 1 0 0,-1-1-9 0,-3 1 9 16,4-4 0-16,-4 1 0 0,0-1 0 0,0 1 0 15,-4-4 0-15,4 0 0 0,-3 0 0 0,-1-2 0 16,4-4 0-16,-3 3 0 0,-4 0 0 0,7-3 0 15,-4 0-22-15,-3-3-2 0,4 0 0 0,3 3 0 16,-7-4 13-16,3-2 3 0,4-3 0 0,-3 2 0 16,3 1 31-16,0-3 6 0,0-1 2 0,3 4 0 15,-3-3 20-15,4-1 4 0,-1 1 1 0,1-1 0 16,-4 1-12-16,3 6-3 0,1-6 0 0,-1 5 0 16,4-2-33-16,-3 0-8 0,3 6 0 0,-4-3 0 15,8 0-14-15,-4-1-5 0,0-2-1 0,4 6 0 16,-1 0-9-16,1-6-3 0,3 6 0 0,-3-6 0 15,3 6-28-15,0 0-7 0,3-3-1 0,-2-1 0 16,2 1-28-16,1 3-7 0,-4-3-1 0,0 3 0 0,0-3 77 0,-3 3 15 16,-1 0 4-16,1 0 0 0,-4 0 8 0,0 0 11 0,-3 0-3 15,3 0 0 1,-4 0-8-16,1 0 0 0,3 0 0 0,-7 0 0 0,0 0 0 0,0 0 0 0,0 0 0 0,0 0 0 16,0 0 12-16,0 0 0 0,0 0 0 0,0 0 0 15,0 0 75-15,0 0 15 0,0 0 3 0,0 0 1 16,0 0 0-16,0 0 0 0,0 0 0 0,0 6 0 15,0 1-72-15,-4-4-14 0,4 9-4 0,-3-2 0 16,-1-4-16-16,1 6 10 0,-4 4-10 0,7-3 8 16,-4-4-8-16,1 4 0 0,3-1 0 0,0-2-11 15,0-1 11-15,0-6-8 0,0 10 8 0,3-7-8 16,1 0-4-16,-1-3 0 0,4-3 0 0,-3 7 0 16,3-7 12-16,0 0 0 0,0-7 0 0,0 7 0 15,0-3-22-15,4-3 1 0,-4-7 0 0,3 7 0 16,-3 0 21-16,0 0 0 0,-3-4 0 0,3-2 0 15,-4 5-15-15,1 1 5 0,-4-3 1 0,3-1 0 16,-3 4 45-16,-3 0 10 0,3-1 2 0,0 7 0 16,-4-6 6-16,-3 0 2 0,7 6 0 0,-3 0 0 15,3 0-40-15,-7 0-7 0,0-3-1 0,0 3-8 16,3 3 0-16,1 3-20 0,-1 0 2 0,1 4 1 16,3-4-17-16,0 7-3 0,0-4-1 0,3 0 0 15,-3-5-7-15,4 8-2 0,-1-6 0 0,4-2 0 16,0-1 16-16,0 0 3 0,0 0 1 0,0-3 0 15,4-3 27-15,0 0-8 0,-1-4 8 0,1 1 0 16,-1 0-8-16,4-7 8 0,1 4-8 0,-5-4 8 0,1 1 0 16,-1-1 0-16,1 7 0 0,-4-3 8 15,4 2 40-15,-11 1 9 0,0 6 2 0,0 0 0 0,0 0 11 0,0 0 2 0,0 0 1 0,0 0 0 32,0 0-40-32,0 0-8 0,0 0-1 0,0 0-1 15,0 0-43-15,0 0-9 0,0 0-2 0,0 0 0 16,0 0-7-16,0 0-2 0,7 3 0 0,0-3 0 0,0 3 20 0,0-3 3 0,0 0 1 0,3 0 0 15,1-3 16-15,0-3 0 0,-1 3 0 0,4-3 0 16,-3-4 0-16,3 4 9 0,0-4-1 0,0 1 0 16,-3 3 0-1,-1-4 0-15,1 1 0 0,-4 0 0 0,4 2 4 16,-4 1 0-16,0 3 0 0,-4-3 0 0,-3 6 12 0,0 0 2 0,0 0 1 0,0 0 0 16,4 3-55-16,-1 3-10 0,-6 3-2 0,6 1-1 15,-3 2-31-15,4 1-7 0,-4 3-1 0,0-4 0 16,3 4-132-16,1-4-26 0,-4 1-6 0</inkml:trace>
  <inkml:trace contextRef="#ctx0" brushRef="#br0" timeOffset="124572.22">18598 9701 532 0,'11'-6'0'0,"-4"-1"0"15,0 1 58-15,0 0 12 0,0-4 2 0,4 4 1 16,-8 3-22-16,4 0-5 0,0 0-1 0,-3 0 0 16,-4 3-26-16,0 0-6 0,0 0-1 0,0 0 0 15,0 0 36-15,0 0 6 0,0 0 2 0,0 0 0 16,0 6-4-16,0 0 0 0,-4 4 0 0,4-4 0 15,-3 0-92-15,3 0-20 0,0-6-3 0,0 0-1 16,0 0-46-16,0 0-10 0,0 0-1 0,0 0-1 16,0 0 122-16,0 0 17 0,7 0 7 0,-3-6 2 15,-1 0 107-15,4-4 22 0,0 1 4 0,-3-4 1 0,3 1-79 0,0-7-15 0,3 0-3 0,-3-3-1 32,0 0-29-32,1-3-5 0,2-3-2 0,1-3 0 15,-4 6 19-15,3-4 4 0,-3 4 1 0,0-3 0 0,-3 0 27 0,0 0 6 0,-1-1 1 0,-3 4 0 16,-3 0 17-16,3 3 4 0,-4 7 1 0,-3-1 0 15,3 3-34-15,1 7-6 0,-1 0-2 0,4 0 0 16,0 6-51-16,0 0-13 0,-10 0 0 0,3 6 0 16,3 0-29-1,-3 7-9-15,4-1-2 0,-4 7 0 0,3 0 19 16,-3 6 3-16,3 0 1 0,1 0 0 0,-1 3 1 0,4-3 1 0,-3 4 0 0,-1-1 0 16,4 0-33-16,0 0-6 0,0 1-2 15</inkml:trace>
  <inkml:trace contextRef="#ctx0" brushRef="#br0" timeOffset="125366.99">19159 9795 1166 0,'0'0'49'16,"0"0"-39"-16,0 0 104 0,0 0 21 0,0 0 4 0,0 0 1 16,0 0-20-16,0 0-3 0,0 0-1 0,0 0 0 15,0 0-21-15,0 0-5 0,0 0-1 0,0 0 0 16,0 0-40-16,0 0-8 0,0 0-1 0,-7 3-1 16,0 0-59-16,0 7-11 0,0-1-2 0,0 4-1 15,4-1 13-15,-4 7 2 0,-1 0 1 0,5 0 0 16,-4-1-21-16,3 1-4 0,1 0-1 0,3 0 0 15,-4-4-70-15,4 1-14 0,0 0-4 0</inkml:trace>
  <inkml:trace contextRef="#ctx0" brushRef="#br0" timeOffset="126206.6">19741 9500 1082 0,'0'0'30'0,"0"0"8"16,-3-3-30-16,3 3-8 0,-4-6 0 0,4 6 0 15,0-6 57-15,-3-1 11 0,3 7 1 0,0-6 1 16,0 6-11-16,-4-6-3 0,4-1 0 0,0 7 0 16,-3-3-7-16,3-3-1 0,0 6-1 0,0-6 0 15,0 6 1-15,0 0 0 0,0-3 0 0,0 3 0 16,0-7 2-16,0 7 1 0,0-6 0 0,0 6 0 0,0 0-19 0,3-6-3 16,-3 6-1-16,0 0 0 0,0 0 10 0,0 0 2 0,0 0 0 0,0 0 0 15,0 0-12-15,0 0-1 0,0 0-1 0,0 0 0 16,0 0-26-16,0 0 0 0,0 0 8 0,0 0-8 15,0 0 0-15,0 0 0 0,0 0 0 0,0 0 0 16,0 0-17-16,0 0 1 0,0 9 0 0,0 4 0 16,0-1 16-16,-3 7-10 0,3 3 10 0,-4 0-8 15,1 3-3-15,-1 3 0 0,1 1 0 0,-4 2 0 16,0-3 11-16,0 0 0 0,-1-3 0 0,1 1 8 16,0-1-8-16,0-3 0 0,0-4 0 0,4 1 0 15,-4-3-16-15,7 0 3 0,-4-4 0 0,4 1 0 16,4-4 13-16,-4-3 0 0,3 1 0 0,1-1 0 15,3-3 10-15,0 3 2 0,0-6 0 0,3 3 0 16,1-3-1-16,3-3 0 0,-3 3 0 0,3-6 0 16,0 3-3-16,0 0-8 0,0 0 12 0,0-1-4 15,-3-2-8-15,-1 3 0 0,5 0 0 0,-5-3 0 16,-3 2 0-16,4 1-9 0,-4 0 0 0,3 0 0 16,-2-3-51-16,-1 3-9 0,0 3-3 0,-4-3 0 15,4-1-180-15,-3 1-36 0</inkml:trace>
  <inkml:trace contextRef="#ctx0" brushRef="#br0" timeOffset="127556.08">20130 9773 1166 0,'0'0'49'15,"0"-3"-39"1,0 3 69-16,-4-6 13 0,4 6 4 0,-4-10 0 16,4 7 0-16,-3-3 0 0,3 6 0 0,-4-6 0 15,4 6-53-15,-7-4-11 0,7 4-1 0,-3-3-1 16,3 3 13-16,-7-3 2 0,7 3 1 0,-7-3 0 15,7 3-21-15,-4 0-4 0,4 0-1 0,-7 3 0 16,-3 0-20-16,2 4 0 0,1-1 0 0,0 3 0 16,0 1-12-16,0 2 2 0,4-2 1 0,-4 2 0 15,3 1 1-15,4 2 0 0,0-2 0 0,0-1 0 16,4 1 8-16,-1-1-8 0,1-2 8 0,3-1-8 16,0 1-1-16,3-4 0 0,1 3 0 0,0-5 0 15,-1-1 9-15,-3 0 0 0,7-3 0 0,-3 0 0 0,-4-3 0 16,4 0 0-16,3-1 0 0,-4-2 0 15,-3 0 11-15,4 0 1 0,-4-1 0 0,0 1 0 0,-7 0 6 0,4-4 2 0,3 4 0 0,-7-3 0 32,0-1 8-32,0 4 3 0,-4-3 0 0,1-1 0 0,-5 1-19 0,1 2-4 0,-3-2-8 0,-1 0 12 31,1 2-38-31,3 1-8 0,-4 0-2 0,0 0 0 16,4 2-16-16,-3 1-3 0,3 0-1 0</inkml:trace>
  <inkml:trace contextRef="#ctx0" brushRef="#br0" timeOffset="128055.68">20313 9751 1652 0,'0'0'34'0,"0"0"9"0,0 0-35 0,0 0-8 0,0 0 0 0,0 0 0 16,0 0 58-16,0 0 10 0,0 0 1 0,0 0 1 15,0 0-53-15,0 6-17 0,0 1 10 0,0-1-10 16,0 0 0-16,3-3 0 0,1 4 0 0,0-1 0 16,-1-3 0-16,1 0 0 0,3 0 0 0,0 0 0 15,0-3 0-15,0 0 0 0,3 0 0 0,1 0 12 16,0-3 4-16,-4 3 2 0,3-3 0 0,-3 3 0 16,4-3 19-16,-4 0 4 0,0 0 1 0,0 0 0 15,-3 3-10-15,-4 0-1 0,0 0-1 0,0 0 0 16,0 0 3-16,0 0 1 0,0 0 0 0,0 0 0 15,3 0-34-15,4 3 0 0,-3 0-12 0,-1 0 3 0,1 3-9 0,-1 0-2 0,1 1 0 0,3-1 0 16,0-3 7 0,-4 3 1-16,4-2 0 0,8-1 0 0,-12 0 1 0,11-3 1 15,-3 0 0-15,-4 0 0 0,10 0 10 0,-9-3 0 0,9 0 0 0,1-1 0 16,-8 1 0-16,5 0 0 0,-5 0 0 0,-3-3 0 16,4 3 10-16,-4-1-2 0,3-2-8 0,-10 3 12 15,7 3 16-15,-7 0 4 0,7-3 0 0,-7 3 0 16,0 0-20-16,0 0-4 0,11-3-8 0,-11 3 12 15,7 0-24-15,-7 0-4 0,4 0-2 0,3-3 0 16,0 3-8-16,0 0-2 0,-4-3 0 16,4 3 0-16,0-4 10 0,4 1 2 0,-4 3 0 0,4-3 0 15,-4 3 16-15,0-3 0 0,3 3 0 0,-3 0 0 16,-3 3-35-16,10-3-3 0,-7 3-1 0</inkml:trace>
  <inkml:trace contextRef="#ctx0" brushRef="#br0" timeOffset="130648.49">21181 9779 1378 0,'0'0'28'0,"0"0"8"0,0 0-28 0,0 0-8 0,0 0 0 16,0 0 0-16,0 0 80 0,0 0 14 0,0 0 3 0,0 0 1 15,0 0-42-15,0 0-8 0,-4 3-1 0,1 4-1 16,-4 2-26-16,0 4-4 0,0 2-2 0,-4 1 0 15,0 3-14-15,1 3 0 0,-1 0 0 0,1 0 0 16,-4 0-20-16,3 0 0 0,0-1 0 0,1 1 0 31,3-3-169-31,0 0-35 0</inkml:trace>
  <inkml:trace contextRef="#ctx0" brushRef="#br0" timeOffset="140174.95">21650 9535 1213 0,'0'0'34'0,"-4"-3"8"16,4 3-34-16,-7 0-8 0,7 0 0 0,0 0 0 16,0 0 53-16,0 0 9 0,0 0 2 0,0 0 0 15,0 0 0-15,0 0 0 0,0 0 0 0,0 0 0 16,0 0-15-16,0 0-2 0,0 0-1 0,0 0 0 15,4-7-37-15,3 7-9 0,4-3 0 0,-1 0 0 0,4 0 12 0,0 3 0 0,4-3 0 16,0 0 0 0,-1 3-12-16,1-4 0 0,3 1 0 0,-3 3 0 15,-4-3-33-15,3 3-9 0,-6-3-2 0,3 3 0 16,-7 0-128-16,4-3-25 0</inkml:trace>
  <inkml:trace contextRef="#ctx0" brushRef="#br0" timeOffset="140858.01">21770 9503 1288 0,'0'0'54'0,"0"0"-43"15,0 0 39-15,0 0 8 0,3 3 2 0,4 1 0 16,-3 2-20-16,3 0-3 0,0 4-1 0,-3-4 0 16,3 3-22-16,0 4-5 0,0-1-1 0,0 1 0 15,-4-1-8-15,4 4 0 0,1 0 0 0,-5-4 8 16,1 4-8-16,-1 3 0 0,1-4 0 0,-4-2 0 15,0 3 0-15,-4-4 0 0,1 1 0 0,-4-4 8 16,3 4-8-16,-7-4 0 0,4-3 0 0,0 4 0 16,-3-4 0-16,-1 0-11 0,1 1 11 0,2-4-8 15,-2 3 8-15,3-3 0 0,0-3 8 0,0 3-8 16,7-3 24-16,0 0 1 0,0 0 0 0,0 0 0 16,0 0 34-16,0 0 6 0,0 0 2 0,0 0 0 15,0 0-27-15,0 0-4 0,0 0-2 0,0 0 0 16,0 0-34-16,7-3 0 0,3 3 0 0,1-3 0 15,0 3 0-15,3 0 0 0,-4 0 0 0,4 0 0 16,0 0 0-16,-3 0 0 0,3 3-15 0,0-3 5 16,-3 0-37-16,-1 0-7 0,5 0-2 0,-5 0 0 15,1-3-53-15,-1 3-11 0,1-3-3 0,-1 0 0 16,-2 0-29-16,2-1-7 0,-3-2-1 0,-3 3 0 16,-4 3 77-16,3-3 15 0,-3 3 4 0,0 0 0 0,0 0 122 0,4-6 25 0,-4 6 5 0,0 0 0 15,3-7-14-15,-3 7-3 0,0-6-1 0,0 6 0 16,0 0-14-16,0-6-4 0,0 6 0 0,4-6 0 15,-4 6-24-15,3-7-6 0,-3 7-1 0,4-6 0 16,-4 6 33-16,7-3 6 0,0 0 2 0,-4 0 0 16,5 3 15-16,-1 3 3 0,0-3 1 0,0 3 0 15,0 0-35-15,0 0-7 0,-4 3-2 0,4 1 0 16,-3-1-29-16,3 0-8 0,-3 1 0 0,-1-1 0 16,1-3 0-16,-4 3-12 0,3 0 4 0,-3-6 0 15,0 0 8-15,0 0 0 0,0 0 0 0,0 0 0 16,0 0-31-16,0 0-1 0,0 0 0 0,0 0 0 15,0 0 32-15,0 0 0 0,4-3 0 0,3 3 0 16,0-3 0-16,0 0 0 0,-4-3 0 0,4 3 0 16,0-4 28-16,1 4 9 0,-5 0 2 0,4-3 0 15,-3 3-24-15,-4 3-5 0,7-3-1 0,-7 3 0 16,3-4-1-16,-3 4 0 0,7-3 0 0,-7 3 0 16,4 0-8-16,3 3 0 0,-4 1 0 0,1-1 0 15,-1 3-17-15,1 0-6 0,3 1-1 0,-3-1 0 16,-1 0-25-16,1 0-6 0,-1 1-1 0,1-1 0 15,-1-3-127-15,4 3-25 0,-3-3-6 0</inkml:trace>
  <inkml:trace contextRef="#ctx0" brushRef="#br0" timeOffset="141112.32">22334 9776 1644 0,'0'0'34'0,"0"0"9"0,0 0-35 15,0-6-8-15,0 3 0 0,0 3 0 0,0 0 29 0,0 0 4 0,0 0 1 0,0 0 0 16,0 0-24-16,0 0-10 0,0 0 8 0,4 0-8 15,3 6 0-15,4-3 0 0,-1 7 0 0,-3-4 0 16,4 0 0-16,-1 0 0 0,-3 1 0 0,4-4 0 16,0 0 17-16,-1 0 11 0,-3-3 3 0,4 0 0 15,-4 0 33-15,3-3 6 0,-3 3 2 0,1-6 0 16,2 2-12-16,-3-2-3 0,0 0 0 0,0 0 0 16,0-1-33-16,-3 1-6 0,3 0-2 0,-4-4 0 15,1 4-7-15,-1 0-1 0,-3 0-8 0,0-1 12 16,0 7-28-16,8-6-7 0,-8 0-1 0,0 6 0 15,0 0-118-15,0 0-24 0,0 0-5 0</inkml:trace>
  <inkml:trace contextRef="#ctx0" brushRef="#br0" timeOffset="141823.91">22610 9757 1616 0,'0'0'46'0,"0"0"10"15,0 0-45-15,0 0-11 0,7-3 0 0,-4 0 0 16,4-3 13-16,-3 0 1 0,3-4 0 0,-4 1 0 15,1-4-48-15,6 4-10 0,-3-4-1 0,-7 4-1 16,11-4 46-16,-7 4 0 0,-1 3 0 0,1-4 0 16,-1 4 80-16,-3 6 20 0,0 0 3 0,0 0 1 15,0 0-20-15,0 0-3 0,0 0-1 0,0 0 0 0,0 0-59 0,0 0-12 0,0 0-9 16,0 0 12 0,-3 6-35-16,3 4-6 0,0-1-2 0,0 4 0 15,0-1-26-15,0-3-6 0,3 4-1 0,1 0 0 16,-1-4 17-16,4-3 3 0,-3 1 1 0,6-4 0 15,-3 0 23-15,0 0 5 0,4 0 1 0,-4-3 0 0,4 0 14 0,-4 0 0 16,3-3 12-16,-3 3-12 0,11-3 20 0,-11-3-4 0,7 2 0 0,-10-2 0 16,6 0 16-16,-3 6 2 0,-3-6 1 0,3 2 0 15,-4 1-8-15,-3 3-2 0,0 0 0 0,4-3 0 16,-4 3-12-16,0 0-2 0,4 0-1 0,3 3 0 16,-4 4-31-16,1-1-7 0,-1 6 0 0,1-2-1 15,-1-1-34-15,4-3-6 16,-3 4-2-16,3-4 0 0,0 0-35 15,0-2-7-15,0 2-2 0,4-6 0 0,-4 3 51 0,7-3 9 16,-4-3 3-16,4 3 0 0,1-3 90 0,-1 0 18 0,0-4 4 0,0 4 1 16,-7 0 36-16,4-3 7 0,-1-1 2 0,-3 4 0 15,0-3-33-15,0 3-6 0,0-3-2 0,-3 3 0 16,3-1-35-16,-4 1-7 0,1 0-2 0,3-3 0 16,-3 6-33-16,-1 0-6 0,4 0-2 0,-3 0 0 15,3 0-60-15,0 6-13 0,-4-3-3 16,1 0 0-16,3 1 52 0,-4-1 9 0,1 0 3 0,0 0 0 15,-4-3 32-15,3 3 0 0,-3-3 0 0,4 0 0 16,-4 0 12-16,7 0 10 0,-4 0 2 0,4 0 0 16,-3-3 32-16,3-3 6 0,-4-1 2 0,4 1 0 15,-3-6-45-15,3-1-9 0,-4-3-2 0,5 1 0 16,-1-4-8-16,3-3-12 0,-3 0 2 0,0 3 1 16,0-3 9-16,0 3-8 0,-3-3 8 0,3 4-8 0,-4-1 48 0,1 0 11 0,0 0 1 0,-1 0 1 15,-3 4 31-15,0 2 5 0,0 1 2 0,0 2 0 16,-3 4-32-16,3 0-7 0,0 6 0 0,0 0-1 15,0 0-32-15,0 0-7 0,0 0 0 0,0 0-1 16,0 0-26-16,0 6-5 0,0 3 0 0,0 4-1 16,3-1 6-16,-3 7 2 0,0 0 0 0,4 0 0 15,-4 0 13-15,0 3 0 0,0-4 0 0,0 1-9 16,0 0-16 0,0 0-3-16,0-3-1 0,0-1 0 0,0 1-182 0,0-4-36 0,-4 4-7 0</inkml:trace>
  <inkml:trace contextRef="#ctx0" brushRef="#br0" timeOffset="141895.63">23262 9742 1220 0,'0'0'108'0,"0"0"-86"16,0 0 64-16,0 0 13 0,0 0 2 0,0 0 1 16,4 3-128-16,6-3-26 0</inkml:trace>
  <inkml:trace contextRef="#ctx0" brushRef="#br0" timeOffset="142223.34">22031 10127 1530 0,'21'3'32'0,"-14"1"8"0,7-4-32 0,0 6-8 0,8-6 0 0,2 6 0 16,5-6 52-16,2 6 8 0,5-6 3 0,6 0 0 16,0-6-12-16,1 3-3 0,-1-3 0 0,11-1 0 15,-7-2-48-15,-1 0 0 0,8-1-12 0,-7-2 3 16,4-1-142-16,-1 4-28 0,-7-4-5 0,4 4-2 16,-7-1 114-16,0 1 22 0,-4 0 5 15,-3 2 1-15,-4 1 35 0,-3 0 9 0,-1 3 0 0,-6-1 0 16,-4 1 0-16,0 0 0 0,-7 3 0 0</inkml:trace>
  <inkml:trace contextRef="#ctx0" brushRef="#br0" timeOffset="153041.96">19061 8952 1048 0,'-7'-7'44'16,"-4"4"-35"-16,0 0 18 0,1-3 3 16,-4 3 1-16,3-1 0 0,-3 1-31 0,0 0 0 0,0 0 0 0,0-3-10 15,-8-1 18-15,1 7 4 0,4-6 1 0,-8 3 0 16,0-3-21-16,1 0-5 0,-1-1-1 0,-3 1 0 16,-4 0 14-16,0-1-12 15,0 4 12-15,1-3-12 16,-1 0-12-16,-3 3-3 0,-1-4 0 0,1 1 0 0,0 0 9 0,3 0 2 0,-7-1 0 0,4 1 0 15,-7 3 16-15,3-3 0 0,-4 2 0 0,-2 1 0 16,2 3 12-16,-3 0-3 0,-3 3-1 0,3 4 0 16,-7-1-8-16,4 3 0 0,-4 1-10 0,4-1 10 15,-4 4 0-15,3-1 0 0,4 4 0 0,1 0 0 16,-1-1-8-16,3 4 8 0,-3 3 0 0,4 0-9 16,0 3 9-16,3 3 0 0,0 1 0 0,4-1 0 15,3 0 0-15,0 6 0 0,4-5 0 0,0-1 0 16,0 0 0-16,3 7 11 0,-3-1-3 0,7-3 0 15,-4 1 0-15,4 5 0 0,3-2 0 0,1-1 0 16,-1 1-8-16,4-1 0 0,0 1 0 0,3-1 0 16,1-2 8-16,2-1-8 0,1-3 0 0,4 1 8 15,-1 2-8-15,8-3 0 0,-1-3 0 0,1 3 0 16,7-2 18-16,-4 2 2 0,7-3 0 0,0 3 0 16,3 0-20-16,5-3 0 0,-1 4 0 0,7-4 0 15,-3 0 0-15,3-3 13 0,0 3-2 0,4-3-1 16,0-3 11-16,6 2 3 0,-2-5 0 0,6 3 0 15,0-3 16-15,4-1 3 0,0 1 1 0,0-3 0 0,3-1-16 16,4-2-4-16,0-1 0 0,4-3 0 16,-1-3 12-16,1-3 1 0,3 0 1 0,-1-3 0 0,1-3-2 0,4 3-1 15,3-3 0-15,-7-4 0 0,0 4 9 0,0-7 1 16,-7 4 1-16,0-4 0 0,3-2 2 0,-3 2 1 0,4-3 0 16,-5-2 0-16,1-1-33 0,-3 0-8 0,3-3 0 0,-4-6-8 15,0 6 17-15,-3-6-3 0,0-1-1 16,-4 1 0-1,4-6 7-15,-7 2 0 0,0 1 1 0,0-3 0 0,-4 5-12 0,-3-2-9 0,0 0 12 0,-1-1-12 16,-2-2 9-16,-1-1-9 0,-7 4 0 0,4-7 9 16,-8 4-9-16,1-1 12 0,-4 1-12 0,0-1 12 15,-3 7 6-15,-4 0 2 0,-4 3 0 0,1 0 0 16,-4 3 23-16,-4 0 5 0,1 3 0 0,-4-3 1 16,0 3-30-16,-4 0-7 0,-3-3 0 0,0 4-1 15,0-1-11-15,0-3 0 0,-4 3 0 0,-3 0 0 16,-4-3 0-16,0 4-11 0,-3 2 3 0,-4-3 0 15,1 6-30-15,-5-2-6 0,-2 2 0 0,-1 1-1 16,-4-1-5-16,-2 4-1 0,-1 3 0 0,-4-1 0 16,1 10-17-16,-4-3-3 0,-3 4-1 0,3 2 0 15,0 0-118-15,0 3-24 0</inkml:trace>
  <inkml:trace contextRef="#ctx0" brushRef="#br0" timeOffset="155659.79">20242 8650 1698 0,'0'0'72'0,"0"0"-58"16,0 0 2-16,0 0 0 0,4-6 0 0,-4 6 0 15,0 0-16-15,0 0 0 0,0 0 0 0,0 0 0 16,0 0-10-16,0 0-5 0,0 0-1 0,0 0 0 15,-7-3 4-15,-4 3 0 0,4 0 0 0,-7 0 0 16,0 3 12-16,-4 0 0 0,-3 0 0 0,0 4-9 16,-4 2-9-16,-3 1-2 0,0 2 0 0,-4 4 0 15,0-4 12-15,-3 7 8 0,0-3-12 0,0 0 12 16,-1 2-11-16,1 1 11 0,0 0-10 0,-1 3 10 16,1 0 0-16,-4 0 0 0,4 0 0 0,0 0 10 15,3-3-2-15,0-1 0 0,4 1 0 0,0 0 0 16,3-3 10-16,0 2 2 0,8-2 0 0,-4 3 0 15,7-7-20-15,-1 1 0 0,1-4 0 0,4-2 0 16,3-1 0-16,0-3 0 0,0 3 0 0,7-6-9 16,0 0 18-16,0 0 4 0,0 0 1 0,0 0 0 15,-4-9 16-15,1 3 3 0,3-1 1 0,-4-8 0 0,4 5-12 16,4-5-2-16,-4 2-1 0,3-3 0 16,1 4-8-16,-1-7-2 0,4 3 0 0,-3-2 0 15,3 2-9-15,-4 0 0 0,1 4 0 0,-1-1 0 0,4 1 0 0,-3 2 0 0,-1-2 0 0,1 2 0 16,0 4 0-16,-4 0 0 15,3-4 0-15,-3 10 0 16,0 0-24-16,0 0-3 0,0 0-1 0,0 0 0 16,0 0-20-16,0 0-5 0,-3 3-1 0,-5 4 0 15,1-1 15-15,0 3 3 0,-3 1 1 0,-1-1 0 0,1 1 23 0,-1 2 12 0,-3 1-12 0,3-1 12 16,1 4 0-16,3-10 11 0,-4 7 0 0,0 2 0 16,4-5 9-16,4 2 1 0,-4-2 1 0,0-1 0 15,3 1-4-15,1-4-1 0,-1 3 0 0,4 1 0 16,0-4-7-16,0 0-2 0,0-3 0 0,0-3 0 15,0 3-8-15,0-3 0 0,4 4 0 0,3-4 0 16,0 0 0-16,3 0 0 0,1 0-12 16,7-7 12-16,-1 7-32 0,4 0 2 15,4 0 0-15,0 0 0 0,0 0-90 0,3 0-17 0,-4 0-4 0</inkml:trace>
  <inkml:trace contextRef="#ctx0" brushRef="#br0" timeOffset="158608.51">27319 4894 2142 0,'0'0'60'0,"0"0"15"15,0 0-60-15,0 0-15 0,0 0 0 0,0 0 0 16,0 0 40-16,0 0 6 0,0 0 1 0,0 0 0 15,0 0-35-15,0 0-12 0,0 0 9 0,0 0-9 16,4 6 0-16,-1 4 0 0,1 2 0 0,-1 4 0 16,1 6 0-16,3 0 0 0,0 6 0 0,3 4 0 15,-2 2-13-15,2 0-2 0,1 7 0 0,-1-3 0 16,1 0 24-16,-1-7 5 0,1 0 1 0,0 7 0 0,-4-13-24 16,3 6-5-16,-3-2-1 0,0-1 0 0,0 3 15 0,0-6 0 0,1 0 0 0,-5-3 0 31,4-3-156-31,-7 0-29 0,7-3-6 0</inkml:trace>
  <inkml:trace contextRef="#ctx0" brushRef="#br0" timeOffset="159126.14">27333 4916 1552 0,'-3'-6'44'0,"-1"0"10"0,4 6-43 0,0-7-11 0,0 1 0 0,0-3 0 16,0 2 53-16,4 1 9 0,3 0 2 0,0-4 0 16,7-2-52-16,0-1-12 0,4 1 0 0,6-7 0 15,5 0 54-15,2-3 8 0,8 7 2 0,3-14 0 16,1 7-8-16,6-3 0 0,1 3-1 0,-1-6 0 16,-3 6-37-16,-4 0-7 0,4 3-2 0,-4-3 0 15,-6 7-24-15,-1 2-5 0,0 1 0 0,0-1-1 16,-10 4 21-16,0 2 0 0,-7-5 0 0,-1 12 0 15,-3-10 0-15,0 7 0 0,-7 3 0 0,0-3 0 16,-7 3 0-16,0 0 0 0,0 0 0 0,4 6 0 16,-4 4-39-16,4-4-3 0,-12 0-1 0,8 7 0 15,-7 9 35-15,4-3 8 0,-1 6 0 0,4 3 0 0,0 3 0 0,0 4 0 16,4 6 0-16,-1-1 0 0,1 1 0 0,3 0 0 16,0-3 0-16,4 2 0 0,-1-2-10 0,-3 3 0 0,4-1 0 0,-1 1 0 31,-2-9-35-31,2 2-7 0,-3-6-2 0,4 4 0 0,-4-4 43 15,0-6 11-15,0 0 0 0,0-3 0 16,-4-4-53-16,-3 4-9 0,0-6-2 0,0-4 0 16,0 4 0-16,-3-4 0 0,-1 0 0 0,-6 1 0 0,6-4 52 0,-6 0 12 0,-4 4 0 0,0-4 0 15,-8-3 0-15,1 3 0 0,-4 1 0 0,-3-1 0 16,0-3 48-16,0 0 13 0,0 4 3 0,-8-4 0 16,5 3 0-16,-1-3 0 0,-3 3 0 0,-1 1 0 15,1-1-52-15,7 0-12 0,-4 0 0 0,4 4 0 16,-4-4 41-16,7 3 6 0,-3-2 1 0,3 2 0 15,1-3-36-15,6 1-12 0,0-1 9 0,4 0-9 16,0-3-36-16,7 4-13 0,0-7-3 0</inkml:trace>
  <inkml:trace contextRef="#ctx0" brushRef="#br0" timeOffset="159726.45">28021 4894 1036 0,'0'0'46'0,"0"0"10"16,0 0-45-16,0 0-11 0,4 0 0 0,3-3 0 16,-4 0 53-16,4 0 9 0,0 0 2 0,0-4 0 15,0 1 0-15,1 3 0 0,2-3 0 0,1-4 0 16,3 1 0-16,0-1 0 0,4-2 0 0,-4-1 0 15,3 1-52-15,1-4-12 0,0 0 0 0,-1 1 0 16,1-1 13-16,0 0 0 0,-1 1 0 0,1 2 0 16,-4-2-31-16,0 2-6 0,0 0-2 0,0 1 0 15,0-1 11-15,-3 1 3 0,0 2 0 0,-4-2 0 16,3 6-22-16,-3-7-4 0,0 7-1 0,-3 0 0 16,-1 2-20-16,1-2-4 0,-4 6-1 0,0 0 0 15,3-6 0-15,-3 6 0 0,0 0 0 0,0 0 0 0,0 0 52 0,0 0 12 0,0 0 0 16,0 0 0-1,0 0-68-15,0 0-10 0,0 0-2 0</inkml:trace>
  <inkml:trace contextRef="#ctx0" brushRef="#br0" timeOffset="160178.44">28501 4461 850 0,'3'-15'17'0,"-3"8"6"16,4 1-23-16,-4-3 0 0,4-1 0 0,-1-2 0 15,1-1 107-15,-1-2 17 0,4-1 3 0,0-3 1 16,0 0-52-16,0-3-9 0,4 0-3 0,-1 0 0 16,5-3 0-16,-5 3 0 0,4-6 0 0,0 3 0 0,4 0-51 0,-7 0-13 0,6 3 0 0,-3-6 0 15,4 9 54-15,7-3 8 0,-8 3 2 16,12-3 0-16,-5 3-52 0,1-2-12 0,3-1 0 0,4 0 0 15,3-3 0-15,-3 6 0 0,10-6 0 0,-3 6 0 16,-4-3 0-16,1 3 0 0,-1 3-9 0,0-6 9 31,-3 10-53-31,3-4-5 0,-7 4-1 0,8 2 0 0,-12 1 28 0,12 3 6 0,-12-1 1 0,12 1 0 32,-12 0-64-32,1 0-13 0,-7 2-3 0</inkml:trace>
  <inkml:trace contextRef="#ctx0" brushRef="#br0" timeOffset="160475.5">29506 3502 1337 0,'-24'-13'28'0,"13"7"6"16,0 0-34-16,1 0 0 0,-1-1 0 0,1 1 0 16,-1 0 109-16,4 0 15 0,-3-1 4 0,2 4 0 15,5 0-52-15,-4 0-9 0,7 3-3 0,0 0 0 16,0 0-64-16,0 0-11 0,0 0-3 0,0 0-1 15,0 0-27-15,0 0-6 0,7 0 0 0,7 0-1 16,0 0 39-16,7 0 10 0,0 3 0 0,4-3 0 16,-4 3 0-16,4-3 0 0,0 3 0 0,-1 0 0 15,1 1 42-15,-4-1 10 0,0 0 3 0,1 3 0 16,-8-3-45-16,0 3-10 0,-4 1 0 0,-3-1 0 16,1 0 0-16,-5 4 0 0,1-4 0 0,-4 3-10 15,-4 1 10-15,-3 5-8 0,0-2 8 0,0 15-8 16,-4-6 8-16,4-12 0 0,0 2 0 0</inkml:trace>
  <inkml:trace contextRef="#ctx0" brushRef="#br0" timeOffset="161075.34">30212 3157 771 0,'0'0'32'0,"0"0"-32"16,-4-3 64-16,4 3 7 0,0-9 1 0,0 9 0 16,0 0-7-16,-3 0-1 0,3 0 0 0,0 0 0 15,0 0-6-15,0 0-2 0,0 0 0 0,0 0 0 16,0 0-6-16,0 0-2 0,0 0 0 0,0 0 0 16,0 0-19-16,0 0-4 0,0 0-1 0,0 0 0 15,0 0 6-15,0 0 1 0,0 9 0 0,0 3 0 16,3 4-31-16,4 6 8 0,-3 3-8 0,3 3 0 15,0 4-23-15,0 5-7 16,4 4-2-16,-4 0 0 0,3 0 52 0,1-7 9 0,0 4 3 0,-1-1 0 16,-3-2-32-16,4-4 0 0,-4 4 0 0,3-1 0 15,-3-2 0-15,0-1 0 0,-3 3 0 0,3-5 0 16,-7-4 0-16,4-3 0 0,3 0 0 0,-4-4 0 16,-3-2-72-16,4 0-21 0,-1-4-4 0</inkml:trace>
  <inkml:trace contextRef="#ctx0" brushRef="#br0" timeOffset="161546.9">30300 3220 1409 0,'-10'-6'60'15,"-1"-1"-48"1,4-5 14-16,-4 2 3 0,4 4 1 0,0 0 0 15,0-1 13-15,4 4 2 0,-4-3 1 0,7 6 0 0,0 0 14 0,0 0 4 16,0-3 0-16,0 3 0 0,3-13-10 0,4 7-2 0,4-3 0 0,-1 2 0 16,8-2-31-16,7 3-6 0,-1-10-2 0,5 7 0 15,6-4 29-15,-3 4 6 0,3-10 0 0,4 6 1 16,-1-2-12-16,1 2-2 0,0 1-1 0,0-1 0 16,-4 1-24-16,-3 2-10 0,0 1 8 0,-8 2-8 15,1 4 0-15,-7 0 0 0,-4 0-9 0,-4 3 9 16,1 3 0-16,0 0-8 0,-8 0 8 0,4 4 0 15,0 8-16-15,-3-5 1 0,3 9 0 0,-4 3 0 16,1 3 1-16,-1 3 0 0,4 0 0 0,-3 7 0 16,-1-1-14-16,5 4-4 15,-5 2 0-15,4 1 0 0,-3-3-6 0,6 3-2 0,-3-4 0 0,4-2 0 16,-1-4 7-16,-3-3 1 0,4 1 0 0,-4-8 0 16,7 5 12-16,-10-11 4 0,10 7 0 0,-11-3 0 15,12-3 6-15,-15-4 2 0,10 1 0 0,-3-4 0 16,-7 4 8-16,0-7 0 0,7 3 0 0,-7-2 0 15,-7-1 13-15,7-3 5 0,-7 3 1 0,4 1 0 16,-4-4 27-16,-11 3 6 0,4 0 0 0,-4 1 1 16,0-4-25-16,-6 3-4 0,-1 0-2 0,-3-3 0 15,3 0-22-15,-10 4 0 0,0-4 0 0,3 0 0 16,-3 0-109-16,-1 3-23 0,5-2-5 0</inkml:trace>
  <inkml:trace contextRef="#ctx0" brushRef="#br0" timeOffset="162260.18">26970 2627 802 0,'0'0'36'0,"0"0"7"0,0 0-35 0,0 0-8 0,0 0 0 0,0 0 0 16,0 0 44-16,0 0 6 0,0 0 2 0,0 0 0 15,0 0 35-15,0 0 7 0,0 0 2 0,0 0 0 16,0 0-20-16,0 0-3 0,0 0-1 0,0 0 0 16,0 0-38-16,0 0-8 0,0 0-2 0,7-6 0 15,4 0-9-15,3-1-3 0,0 1 0 0,10 0 0 16,5 0 7-16,2-4 1 0,8 1 0 0,0-4 0 15,3-2-7-15,-3 2-1 0,3 0 0 0,1-2 0 16,-1-1-44-16,-3 4-10 0,0-1-2 0</inkml:trace>
  <inkml:trace contextRef="#ctx0" brushRef="#br0" timeOffset="162478.53">27153 2831 1937 0,'0'0'55'0,"0"0"12"0,7-3-54 16,0 0-13-16,0 0 0 0,4-7 0 0,7 7 13 0,-1-6 0 0,8-1 0 0,0 1 0 16,-1-4 15-16,5 4 2 0,2-10 1 0,-2 7 0 15,-1-1-41-15,4-3-8 0,-1 7-2 0,-2-1 0 31,2 1-101-31,-6 3-21 0,3-4-4 0</inkml:trace>
  <inkml:trace contextRef="#ctx0" brushRef="#br0" timeOffset="162703.13">27291 3072 1288 0,'0'0'27'0,"10"0"5"15,1-3-32-15,3 0 0 0,0-3 0 0,4 3 0 16,3-7 135-16,4 1 20 0,3 0 4 0,0-4 1 16,0 4-87-16,4-7-17 0,0 3-3 0,0-2-1 15,-4-1-39-15,4 10-13 0,-8-7 8 0,5 7-8 16,-8-4-11-16,0 7-5 0,-3-9-2 0,-4 6 0 16,-4 2-16-16,1 1-3 0,-4 0-1 0,0 3 0 15,-7 0-174-15,0 0-36 0,-4 6-6 0</inkml:trace>
  <inkml:trace contextRef="#ctx0" brushRef="#br0" timeOffset="162880.46">27337 3348 836 0,'0'0'24'0,"0"0"4"0,7 7-28 0,0-7 0 0,0 0 0 0,4 0 0 16,3-7 57-16,3 1 6 0,4 0 1 0,4-7 0 15,0 1 51-15,7-4 10 0,-1-3 3 0,1 4 0 16,3-4-10-16,1 3-2 0,-1-3 0 0,0 4 0 15,0-1-68-15,1 0-13 0,-5 1-3 0,1 2-1 16,-7 0-204-16,0 4-41 0</inkml:trace>
  <inkml:trace contextRef="#ctx0" brushRef="#br0" timeOffset="163077.35">27714 3370 1596 0,'11'-3'67'16,"-1"0"-54"0,5 0 87-16,-5-3 16 0,1 2 4 0,3 1 1 15,-4-6-80-15,-3 3-16 0,4 3-3 0,-4-4-1 16,4 1-35-16,-4 0-7 0,0-1-2 0,0 4 0 16,3-6-47-16,-6 3-10 0,3-1-1 0,0 1-1 15,0 0-18-15,0 0-4 0,0-1-1 0</inkml:trace>
  <inkml:trace contextRef="#ctx0" brushRef="#br0" timeOffset="163891.93">28131 2448 722 0,'-15'-18'30'16,"-2"-4"-30"-1,3 3 48-15,-4 3 4 0,4-6 1 0,-4 3 0 16,4 7 111-16,-7-10 23 0,3 9 4 0,-3 1 1 16,0-4-77-16,-4 4-15 0,1 2-4 0,-5 1 0 15,1-4-33-15,-7 4-7 0,3-1-2 0,-7 1 0 16,4 0-28-16,-7 6-6 0,3-10 0 0,-3 10-1 15,3-3-19-15,0 2-11 0,-3 4 2 0,3 0 0 16,-3 0 9-16,3 7 0 0,-4-1 0 0,-2 0 0 16,6 4 0-16,-4-1 0 0,1 0 0 0,0 4 0 0,6 6 0 15,-2-4 0-15,2 7 0 0,-2 7 0 0,6 2 0 16,-3-6-12-16,-1 10 12 0,1 2-12 0,3-5 12 0,4 5-12 0,0 4 12 16,3 3-12-16,0 0 4 0,4 3 0 0,0 6 0 15,3 7 0-15,4-7 8 16,4 3-8-16,-1 1 8 0,4 6-8 0,7-4 8 0,0 1 0 0,7-1 0 0,4 7 0 15,6-13-8-15,5 1 0 0,2-4 0 0,8 3 0 16,0-9-32 0,7 0-5-16,-1-3-2 0,8 0 0 0,-3-10 9 0,2 0 2 0,1-3 0 15,7 1 0-15,-3-14 36 0,2-2 0 0,8-1 0 0,0-5 0 16,0-7 0-16,0-3 0 0,0-1 0 0,7-11 0 16,-7-1-19-16,4-3 4 0,-1-6 1 0,4-3 0 15,-3 0 44-15,-4-4 9 0,0-2 1 0,0-7 1 16,-4 0 12-16,-3-6 3 0,0-3 0 0,0-6 0 15,-7 2-39-15,-7 4-7 0,-1-3-2 0,-2-10 0 16,-8 10 16-16,-3-3 4 0,-1-1 0 0,-10-3 0 16,1 7 26-16,-8 6 6 0,-4-3 0 0,-6 3 1 15,-1 6-8-15,-7 4-1 0,1-1-1 0,-8 7 0 16,-6-4-31-16,-1 10-7 0,-7-3-1 0,0 3 0 16,-3 6-25-16,-4 3-6 0,0 4-1 0,-3-1 0 15,7 7-21-15,0 3-5 0,-1 0-1 0,5 6 0 16,2-3-8-16,8 6-1 0,-4-3-1 0,8 3 0 15,3 4-29-15,3-1-6 0,4-6 0 0,4 7-1 16,6-1-56-16,4 1-11 0,4 5-3 0,6-5 0 16,5 5 70-16,6-2 13 0,4 6 4 0</inkml:trace>
  <inkml:trace contextRef="#ctx0" brushRef="#br0" timeOffset="167058.85">30152 3076 1265 0,'0'0'36'0,"0"0"8"16,0 0-36-16,0 0-8 0,0 0 0 0,0 0 0 16,0 0 53-16,0 0 9 0,0 0 2 0,0 0 0 15,0 0-16-15,0 0-4 0,0 0 0 0,0 0 0 16,0 0-19-16,0 0-4 0,0 0-1 0,0 0 0 16,0 0 10-16,0 0 2 0,3 6 0 0,1 0 0 15,0 0-52-15,-1 4-9 0,1 2-3 0,-1 4 0 0,4 6 32 0,-3-10 0 16,3 10 0-16,0 4 0 0,0-5 0 15,0 8 0-15,0-4 0 0,0 3 0 16,0 3 20-16,0-6 9 0,-3 7 3 0,3-4 0 0,-4 0-32 0,4 0 0 0,-3 1 0 0,-4-1 0 16,0-3 0-1,3 3 0-15,4-3 0 0,-7 0 0 0,0-3 0 16,7-3 0-16,-7 0 0 0,4 0 0 0,3-4 12 0,-7 1-3 0,7-7-1 0,-7 7 0 16,7-6-8-16,-3-4 0 0,10 0 0 15,-11 0 0-15,4-2 12 0,0-1 0 0,4-3 0 0,-4 3 0 16,0-6 4-16,4 0 0 0,-1-1 1 0,4 1 0 15,4 0 7 1,-7-3 2-16,6 0 0 0,4 2 0 0,1-8-26 0,2 2 0 0,1-2 8 0,0 3-8 16,3-4 0-16,4 0 0 0,3 1 0 0,0-1 0 15,4 4 0-15,-4-4 0 0,-6 1 0 0,6-1 0 16,-3 7 0-16,3-6 0 0,-10-1 0 0,10 7 0 16,-11-7 8-16,1 10-8 0,0-10 12 0,0 7-4 15,-8 0-8-15,1 0-9 0,-1 3 9 0,-6-1-13 16,3 1 13-16,-3 0 0 0,-4 0 0 0,-4 0 0 15,4 3-28-15,-7 0-4 0,0 0 0 0,0 0 0 16,0 0 32-16,0 0 0 0,0 0 0 0,0 0 0 16,0 0 26-16,0 0 11 0,0 0 3 0,0 0 0 15,0-10-20-15,0 10-3 0,-7-6-1 0,4 0 0 16,3-3 20-16,-7 2 3 0,3-2 1 0,-3-4 0 16,-3 1-26-16,-1-4-5 0,0-3-1 0,1-3 0 15,-4 4 0-15,0-14 0 0,-4 7 0 0,0-6 0 0,1 2 0 16,-1 1 0-16,0 0 0 0,-3 3 0 15,0-3-8-15,0 9 10 0,3-3-10 0,-6 6 10 0,-1 4-10 16,0-7 0-16,1 6 0 0,-1 1 0 0,0 9 0 0,4-7 0 16,0 4-12-16,3 3 12 0,1 0-26 15,2 3 2-15,5 0 1 0,3 0 0 16,0 3-77-16,0 0-16 0,0 0-4 0,3 7 0 16,1-7-48-16,-1 0-9 0,4 3-3 0</inkml:trace>
  <inkml:trace contextRef="#ctx0" brushRef="#br0" timeOffset="167312.44">30455 3311 1504 0,'0'0'43'0,"0"0"9"15,0 0-42-15,0 0-10 0,0 0 0 0,0 0 0 16,0 0 37-16,4 0 6 0,3 0 1 0,3 0 0 16,1-7-20-16,0 7-3 0,6-3-1 0,1 3 0 15,3-9 29-15,4 3 6 0,-1-1 1 0,5 1 0 16,-5 0-38-16,1 0-7 0,3-1-2 0,-3 4 0 16,-4-3-24-16,0 3-5 0,1 0 0 0</inkml:trace>
  <inkml:trace contextRef="#ctx0" brushRef="#br0" timeOffset="167550.41">30469 3452 1591 0,'0'0'70'0,"0"0"15"0,0 0-68 15,0 0-17-15,0 0 0 0,4-6 0 0,7 2 55 0,-4 1 7 0,7-3 2 0,0 3 0 16,0 0 0-16,7-7 0 0,0 4 0 0,0 6 0 15,4-9-41-15,-4 9-8 0,0-3-2 0,1-7 0 16,-1 4-13-16,-4 3-16 0,1-4 3 0,0 4 1 16,-4 0-15-16,0 0-2 0,0 0-1 0,-3 0 0 15,-1 0-10-15,-3 3-1 0,0-4-1 0,-3 4 0 16,-4 0-53-16,0 0-10 0,7 0-3 0</inkml:trace>
  <inkml:trace contextRef="#ctx0" brushRef="#br0" timeOffset="171062">29665 5045 1892 0,'0'0'53'0,"0"0"13"16,0 0-53-16,0 0-13 0,0 0 0 0,0 0 0 16,0 0 54-16,0 0 8 0,0 0 2 0,0 0 0 15,0 0-42-15,0 0-8 0,4 6-2 0,-1 3 0 16,1 4-12-16,3 3-16 0,0-1 3 0,-4 4 1 16,1 3 3-16,6 6 1 0,-3-6 0 0,8 3 0 15,-8-3 8-15,3-6 11 0,-3 3-3 0,0-4 0 16,4 1-8-16,-4-3 8 0,-7-1-8 0,11-2 8 15,-8-4-8-15,1 0 0 0,-4-3 0 0,0 0 0 16,0-3 0-16,0 0 8 0,0 0-8 0,0 0 8 16,0 0-8-16,0 0 0 0,0-6 0 0,-7-6 0 15,-4-1-38-15,4-9-10 0,-4 0-1 0,8 0-1 16,-8-6 32-16,8 0 6 0,-8-1 2 0,4 1 0 16,4 0 62-16,-1-3 13 0,4 2 3 0,0 4 0 0,0 0 3 0,-4 6 1 15,4 1 0-15,0-1 0 0,0 6-16 0,0 4-4 0,0 3 0 16,0-1 0-16,0 7-41 0,0 0-11 0,4-6 0 0,3 6 0 31,0 0 0-31,4 6-17 0,-4-2 4 0,3 2 1 16,8 3-23-16,0 4-4 0,3-1-1 0,-4 7 0 0,5-3 13 0,-1 3 3 0,0-1 0 0,0 1 0 15,-3-3 11-15,-1 3 2 0,-3-4 1 0,4 1 0 16,-4-3-16 0,-3-1-3-16,3 1-1 0,-3-4 0 0,-4 0 18 0,0 1 3 0,-4-4 1 0,1 4 0 15,-4-4-7-15,0 0-1 0,0-3 0 0,-7 4 0 16,3-4 16-16,-3 0 0 0,-4 0 0 0,1 0 0 15,-1-3 0-15,-3 3 8 0,0 0 0 0,0-3-8 16,0 0 20-16,-4 0-2 0,4-3-1 0,0 3 0 16,3-3-17-16,-3 3 0 0,7 3 0 0,0-3 0 15,0 0-27-15,7 0-2 0,0 0-1 0,0 0 0 16,0 0-130-16,0 0-25 0,0 0-6 0,0 0-1 16,0 0 52-16,7-6 9 0,0 0 3 0</inkml:trace>
  <inkml:trace contextRef="#ctx0" brushRef="#br0" timeOffset="171394.78">30050 5073 1120 0,'10'-19'23'0,"-10"13"6"16,7 3-29-16,-3-4 0 0,3 1 0 0,-4 3 0 15,-3 3 102-15,4-6 14 0,-1 3 4 0,-3 3 0 16,7-4-23-16,-3 1-4 0,0 3-1 0,3-3 0 16,0 3-28-16,-4 3-7 0,8-3-1 0,-4 7 0 15,0-4-28-15,3 3-7 0,-2-3-1 0,-1 7 0 16,0-4-12-16,3 3-8 0,-3 4 8 0,0-4-8 0,-3 1 11 0,6-1-3 0,-10-3 0 0,4 4 0 15,3-4-8-15,-3 0 0 0,-1 0 0 0,-3-2 0 16,0-4 0-16,0 0 0 0,0 0 0 0,0 0 0 16,0 0 0-16,0 0 0 0,0 0 0 0,0 0-11 15,0 0-7-15,0 0-2 0,4-7 0 0,-1 1 0 16,1-3 20-16,3-1 0 0,3 1 0 0,-6-1 0 16,6-2 18-16,-3 2 7 0,8 1 2 0,-5 0 0 15,1 2 4-15,-4 1 1 0,7 3 0 0,0 0 0 16,-7 3-23-16,0 0-9 0,4 0 8 0,-4 3-8 15,0 3 0-15,0 1 0 0,0 2 8 0,0-3-8 16,0 10-56-16,-3-7-12 0,-1 1-4 0,1 2 0 16,-1-2-172-16,1-1-36 0</inkml:trace>
  <inkml:trace contextRef="#ctx0" brushRef="#br0" timeOffset="172510.13">30586 5048 1653 0,'0'-13'69'15,"0"1"-55"1,0-1 110-16,0 4 23 0,-4-1 4 0,4 4 1 16,-3-3-39-16,-1 2-7 0,4 7-2 0,0 0 0 15,0 0-77-15,0 0-16 0,0 0-3 0,0 0-8 16,0 0 0-16,-3 7 0 0,-1 2-10 0,1 0 10 16,-1 1-33-16,4 6 1 0,-3-4 0 0,3 1 0 15,3-1 16-15,-3-2 3 0,4 2 1 0,-1-6 0 0,1 1-8 0,3-7-2 0,0 0 0 0,-4 0 0 31,4 0-6-31,0 0-2 0,4-3 0 0,-4-4 0 0,4 1 50 0,-1 0 9 0,-3-7 3 0,4 7 0 16,-4-3-32-16,0-4 0 0,0 4 0 0,-3-1 0 16,3 1 12-16,-7 2-3 0,7 1-1 0,-4 0 0 15,-3 6-8 1,4-6 0-16,-4 6 0 0,3-3 0 0,-3 3 0 0,0-4-11 0,11 4 3 16,-8 0 0-16,4 0-24 0,1 4-4 15,-1-1 0-15,0 0-1 0,0 0 22 0,3 0 5 0,-3 0 1 0,0-3 0 16,0 3 9-16,-3-3 0 0,7 0 0 0,-4 0 0 15,3-3 0-15,-3 0 11 0,4 0-3 0,-4-3 0 16,0-1 4-16,7-2 1 0,-10 3 0 0,10-4 0 16,-7 4 10-16,3 0 1 0,-3 0 1 0,4-1 0 15,-4 4-25-15,-3 0 0 0,10 0 0 0,-7 0 0 16,0 3 0-16,0 0 0 0,0 0 0 0,3 3 0 16,-2 0-20-16,2 3-10 0,1 1-2 0,-1-1 0 15,1 0 20-15,-1 0 3 0,1 1 1 0,-4-1 0 16,4 0 0-16,3-3 0 0,-7 0 0 0,3 1 0 15,1-4 8-15,0 0-8 0,-1 0 8 0,1-4-8 16,-4-2 8-16,7 3 11 0,-3-3-3 0,3-1 0 16,0-2 3-16,0 3 0 0,0-4 0 0,-3 4 0 15,-1 0-2-15,4 0 0 0,-3 2 0 0,-1 1 0 16,-6 0-9-16,7 3 0 0,-4-3 0 0,0 3-11 16,0 3-4-16,0-3-1 0,0 3 0 0,0 0 0 15,-4 1-38-15,1 2-8 0,3-6-2 0,-4 6 0 16,-3-6-17-16,4 0-4 0,-4 0-1 0,4 0 0 15,-1 0 19-15,4 0 4 0,-3 3 1 0,-1-6 0 0,4-3 50 0,-3 0 12 16,-1 2 0-16,1-2 0 0,3-6 0 0,-4 5 0 0,4 4 0 16,-3-9 0-16,0 5 32 0,3-8 10 0,-4 8 2 0,1-5 0 15,-1-4 31-15,-3-3 6 0,7 4 2 0,-7-4 0 16,0 3-8-16,-3-6-2 0,-1 3 0 0,1 1 0 31,-4-4-13-31,0 0-4 0,-8-3 0 0,8 3 0 0,-3-3-27 0,-4 6-5 0,-4 0-2 0,0 0 0 16,-6 4-12-16,-8-1-2 0,0 3-8 0,-3-2 12 15,-7 5-26-15,-1-2-6 0,-6-1 0 0,-8 4-1 16,4-1-58-16,-6 4-11 0,-1-3-2 0,-11 6-1 16,7 3 40-16,-3 6 8 0,0 0 1 0,-7 3 1 15,4 4 35-15,-1-4 8 0,1 7 0 0,-4 0 0 16,10 6 28-16,1 0 7 0,-1 6 1 0,1 3 1 16,6 4-25-16,1-4-12 0,3 7 10 0,0-1-10 15,11 1 24-15,3-4-2 0,3 1 0 0,1 3 0 16,10-7-22-16,1 3 0 0,3 1 0 0,3-1 0 15,4 1 0-15,0 3 14 0,7-4-3 0,0 0-1 16,3 1-10-16,4 3 0 0,0-7 0 0,7 0 0 16,0-2 0-16,4-1 0 0,-1-3 0 0,5 0 0 15,6 3 0-15,3 0-12 0,-2 1 2 0,9-1 1 16,5-3-7-16,2 0-2 0,5-3 0 0,3-3 0 16,3 0 9-16,-3-7 9 0,7 1-13 0,3-4 5 15,1-3-40-15,3-3-7 0,3-6-1 0,4 0-1 0,-7-6 45 16,4-4 12-16,3-6 0 0,0 4 0 15,-4-10 20-15,1-4 5 0,3 4 2 0,0-6 0 16,-4 3-15-16,-3-4-2 0,0 1-1 0,-3 0 0 0,-1-4-9 0,-3-9 0 0,3 4 9 16,-6-1-9-16,-4-3 0 0,3 0 0 0,-7 3 0 0,1 0 0 15,-12 4 0-15,1 2 19 0,-4 1-3 0,1 6-1 16,-12-1 30-16,-3 4 7 0,-3 3 0 0,-4 0 1 16,0 4 43-16,-7 2 9 0,-7 0 2 0,7 1 0 15,-11 2-79-15,-3-3-16 0,4 1-4 0,-8-1 0 16,0 0-108-16,-6 4-23 15,-1-1-4-15,-3 1-1 0,3 2 45 0,-7 4 9 0,11 0 2 16,-10 0 0-16,6 2-138 0,-3 1-27 16</inkml:trace>
  <inkml:trace contextRef="#ctx0" brushRef="#br0" timeOffset="180709.84">31884 3232 1176 0,'0'0'33'0,"0"0"7"0,0 0-32 0,0-3-8 0,0 3 0 16,0 0 0-16,4-6 47 0,-1 3 7 0,4 0 2 0,0 0 0 15,4 3 6-15,6-4 2 0,1 1 0 0,0 3 0 16,6-3 0-16,1 3 0 0,3 3 0 0,4-3 0 16,-4 0-42-16,1 3-8 0,2-3-2 0,1 4 0 15,0-1-3-15,0 0-1 0,-1 0 0 0,5 0 0 16,-5 0-8-16,5 3 0 0,-1 10 0 0,-3-13 0 15,3 7 0-15,-3 2 0 0,3 1 0 0,-3-1 0 16,-4 1 0-16,4-1 0 0,-1 10 0 0,-2-9 0 16,-1 6 8-16,-3 3-8 0,3 0 12 0,-7 0-4 15,4-4-8-15,-4 4 12 0,-4 0-12 0,1 3 12 16,3 0-12-16,-3 4 0 0,-1-1 0 0,-6 3 8 16,3 7-8-16,-3-4 0 0,-1 7 0 0,4 0 0 15,-6-4 0-15,-5 1 0 0,4 0 0 0,-3 2 0 16,-1 1 0-16,1 6 15 0,-4 0-4 0,0-12-1 15,-4 2 14-15,1 1 4 0,-1 3 0 0,-3 0 0 16,0-1-1-16,-4 1 0 0,4-3 0 0,-7 12 0 0,0 0-3 0,0-6 0 16,0 0 0-16,3-3 0 0,-3-10-9 0,0 0-3 0,-4-2 0 0,8-4 0 15,-8-7-1-15,4 1-1 0,4-3 0 0,-5-4 0 16,5 1-10-16,-1-7 0 0,1 1 9 0,-1-1-9 31,1-3-40-31,-1-3-13 0,4 3-3 0,-4-6 0 16,1-3 3-16,-1-1 0 0,1-5 0 0,-1-1 0 15,0 1 10-15,-3-4 3 0,7 4 0 0,-3-7 0 0,-1 3 40 0,0-3 0 0,1 0 13 0,-1 4-3 16,1-4-10-16,-1 0 0 0,4 7 0 0,-3-4 0 16,-1 0 26-16,0 4 3 0,8-1 1 0,-1-2 0 15,1 5 13-15,-4 1 2 0,7-4 1 0,0 4 0 16,-4 2-25-16,4 7-5 0,0 0 0 0,0 0-1 16,0 0-3-16,0 0 0 0,0 0 0 0,0 0 0 15,0 0 3-15,0 0 0 0,0 0 0 0,4 4 0 16,3-1-15-16,0 6 0 0,-7 4 8 0,3-1-8 15,-3 4 0-15,7 3 0 0,-7 3 0 0,0 3 0 16,0-3 0-16,0 0 0 0,4-4 0 0,-4 4 0 16,3-3-8-16,5 0-5 0,-5 0-1 0,1-3 0 15,3-1 14-15,3 4 0 0,1-6 0 0,-1-1 0 16,4-2-11-16,4-1-5 0,0-3-2 0,3 0 0 16,4-2-30-16,-1-1-7 0,5-3-1 0,-1 3 0 15,0-3-142-15,0 0-29 0,4 0-5 0</inkml:trace>
  <inkml:trace contextRef="#ctx0" brushRef="#br0" timeOffset="181160.44">32191 5763 1724 0,'-7'-22'36'0,"7"22"8"0,0 0-35 0,0 0-9 0,0 0 0 0,0-3 0 0,-4-4 74 0,4 1 13 15,0 6 2-15,0 0 1 0,0 0-21 0,0 0-4 16,0 0-1-16,0 0 0 16,0 0-8-16,0 0-1 0,0 0-1 0,0 0 0 15,-7 6-35-15,7 7-7 0,-3 6-2 0,-1-1 0 16,4 8-31-16,0 2-7 0,0 6 0 0,4 4-1 15,-4-7-5-15,3 4-1 0,4-1 0 0,-3-2 0 16,-1-4-23-16,5-3-5 0,-5-3-1 0,4-3 0 16,-3-1 0-16,3-5 0 0,0 3 0 0,0-4 0 15,-4 1-51-15,1-10-10 0,3 9-3 0,-7-12-512 0</inkml:trace>
  <inkml:trace contextRef="#ctx0" brushRef="#br0" timeOffset="181662.71">32142 5603 1728 0,'0'0'38'0,"-4"-6"8"0,1 2 2 0,-5-2 0 0,8-3-39 0,-7 2-9 0,4-2 0 0,3 3 0 16,-4-1 31-16,4 1 4 0,4 0 1 0,-4 0 0 15,7-1-7-15,4 1-1 0,3-3 0 0,0-1 0 16,10 4 29-16,1-3 6 0,10-1 1 0,4-2 0 15,4 2-27-15,2 1-5 0,1-1 0 0,4 1-1 16,-4-3-21-16,-4 5-10 0,0-2 10 0,1-1-10 0,-5 1 20 16,-2 9-3-16,-5-6 0 0,-2 3 0 0,-1 3-17 0,-3 0-19 15,-4 0 4-15,-4 0 1 0,1 3 23 0,-4 0 5 16,-3 0 1-16,-1 0 0 0,-3 3-27 0,-3 1-6 16,-1 5-1-16,-3 4 0 0,0 3 3 0,-3 3 0 15,-4 9 0-15,3-3 0 16,-3 7-18-16,4-1-3 0,-4 4-1 0,3-4 0 0,1-2 16 0,3-1 3 15,-4 0 1-15,4-6 0 16,0 4-24-16,4-1-5 0,6-3-1 0,-3-3 0 16,-3 3-16-16,3-6-3 0,3 0-1 0,-3-7 0 0,7 1 39 0,-10 2 7 0,3-5 2 15,0 2 0-15,-3-2 20 0,-1-4 0 0,1 0-9 0,3-3 9 16,-7 4 8-16,0-4 4 0,-4 0 2 16,1 3 0-1,-8-6 14-15,4 7 2 0,-4-4 1 0,-6 0 0 0,-1 0-9 0,-6 0-2 0,-1 0 0 0,-3 0 0 16,-8-3-8-16,1 4-3 0,0-4 0 0,-4 0 0 15,0 0 16-15,4-4 3 0,-4 1 1 0,0 3 0 16,0-3-29-16,1 3 0 0,-1 0 0 0,4 0 0 31,3-3-22-31,4 0-4 0,3-3-1 0,7 2 0 16,1-2-123-16,3 6-25 0,3 0-5 0</inkml:trace>
  <inkml:trace contextRef="#ctx0" brushRef="#br0" timeOffset="181963.25">32505 5697 1562 0,'0'0'34'0,"0"0"7"0,0 0 2 0,0 0 1 15,0 0-35-15,0 0-9 0,0 0 0 0,7 0 0 0,4 0 56 0,-1 0 10 16,4 0 2-16,-3 0 0 0,3-3 27 0,0-4 5 0,7 1 2 0,0-3 0 16,1 2-63-1,2-2-13-15,1 0-2 0,10-4-1 16,1 4-39-16,-5-4-8 0,-2 4-2 0,-1-1 0 16,-7 7-3-16,0-3-1 0,-3 3 0 0,-4 3 0 15,-4 3-34-15,1-3-8 0,-4 6 0 0,0-3-1 16,-7-3-97-16,0 0-19 0</inkml:trace>
  <inkml:trace contextRef="#ctx0" brushRef="#br0" timeOffset="182128.82">32635 5747 1454 0,'0'0'30'0,"0"0"8"0,0 0-30 0,0 0-8 0,0 0 0 0,0 0 0 16,8 3 93-16,-1-6 18 0,0 3 3 0,7-3 1 15,0 0-41-15,0 0-8 0,7-1-2 0,-3 1 0 31,6-3-76-31,-2 3-16 0,-1 0-4 0,-4 0 0 0,1 0 11 0,0 3 1 0,-1-4 1 0,-3 1 0 16,1 3-127-16,-1-3-26 0</inkml:trace>
  <inkml:trace contextRef="#ctx0" brushRef="#br0" timeOffset="183282.18">32734 5747 1212 0,'0'0'51'0,"0"0"-41"16,0 0 38-16,0 6 8 0,-3 1 2 0,3-4 0 15,0 3-58-15,0 3 0 0,0-2 0 0,0 2 0 31,3 0-24-31,1-2 4 0,3-1 0 0,0 3 0 0,0-2 32 0,4-1 6 0,6 0 2 0,1-3 0 16,-1 0 40-16,8-3 9 0,0-3 2 0,0 0 0 16,3 0 17-16,3-3 4 0,-9 0 1 0,9-1 0 15,-6-2-42-15,0-1-9 0,3 1-2 0,-3 0 0 16,-8 2-25-16,1-2-6 0,7 3-1 0,-11-4 0 16,3 1 0-16,1-1-8 0,3 1 12 0,0 0-4 15,-3-1-22-15,-7 1-5 0,3 3-1 0,-4 2 0 16,1-2-28-16,-8 3-5 0,5 0-2 15,-8 3 0-15,0 0-45 0,0 0-10 0,0 0-2 0,0 0 0 16,0 0-22-16,0 0-5 0,0 0-1 0,0 0 0 16,0 0 72-16,0 0 15 0,0 0 2 0,0 0 1 0,0 0 33 0,0 0 6 15,0 0 2-15,0 0 0 0,0 0 21 0,0 0 4 16,0 0 0-16,0 0 1 0,0 0 7 0,0 0 2 16,0 0 0-16,0 0 0 0,0 0-26 0,0 0 0 15,0 0 0-15,0 0 0 0,0 0 0 0,0 0 0 16,0 0 0-16,0 0 0 0,0 0 0 0,0 0 0 15,0 0 0-15,0 0 0 0,-4 3-16 0,4-3-6 16,0 0-1-16,0 0 0 0,0 0 3 0,0 0 1 16,0 0 0-16,0 0 0 0,0 0 19 0,0 0 0 15,0 0-8-15,0 0 8 0,0 0 0 0,0 0 8 16,0 0-8-16,0 0 12 0,0 0 0 0,0 0 0 0,0 0 0 0,0 0 0 16,0 0-3-16,0 0-1 0,0 0 0 0,0 0 0 15,0 0-8-15,0 0 0 0,0 0 0 0,0 0 0 16,0 0-17-16,0 0 1 0,0 0 0 0,0 0 0 15,0 0 16-15,0 0 0 0,0 0 0 0,0 0 0 16,0 0-16-16,0 0-5 0,0 0-2 16,0 0 0-1,0 0-11-15,0 0-2 0,0 0-1 0,0 0 0 0,0 0 16 0,0 0 3 0,0 0 1 0,0 0 0 16,0 0 17-16,0 0 8 0,0 0-8 0,0 0 12 16,0 0 16-16,0 0 4 0,0 0 0 0,0 0 0 15,0 0-7-15,0 0-1 0,0 0 0 0,0 0 0 16,0 0-16-16,0 0-8 0,0 0 8 0,0 0-8 15,0 0 0-15,0 0 0 0,0 0 0 0,0 0-11 16,0 0 11-16,0 0 8 0,0 0-8 0,0 0 11 16,0 0-11-16,0 0 0 0,0 0 9 0,0 0-9 0,0 0 34 0,0 0 2 15,0 0 1-15,0 0 0 0,0 0-29 0,0 0-8 16,0 0 0-16,0 0 0 0,-4-3 0 0,4 3-8 16,0 0 8-16,0 0-12 0,0 0 12 0,0 0 0 15,0 0 0-15,0 0 0 0,0 0 0 0,0 0 0 16,0 0 0-16,0 0 0 0,0 0 14 0,0 0 5 15,0 0 1-15,0 0 0 0,0 0-3 0,0 0 0 16,0 0 0-16,0 0 0 0,0 0 12 0,0 0 3 16,0 0 0-16,0 0 0 15,0 0-52-15,0 0-9 0,0 0-3 0,0 0 0 0,0 0 16 0,0 0 4 0,0 0 0 16,0 0 0-16,0 0-4 0,0 0-1 0,0 0 0 16,0 0 0-16,0 0 7 0,0 0 2 0,0 0 0 0,0 0 0 15,0 0 8-15,0 0 0 0,0 0 0 0,0 0 0 16,0 0 8-16,0 0 0 0,0 0 0 0,0 0 0 15,0 0-8-15,0 0 0 0,0 0 0 0,0 0 0 16,0 0 0-16,0 0-12 0,0 0 4 0,0 0 0 31,0 0-16-31,0 0-4 0,0 0 0 0,0 0 0 0,0 0 11 0,0 0 1 0,0 0 1 0,0 0 0 16,0 0 15-16,0 0 0 0,0 0 0 0,0 0-9 16,0 0 9-16,0 0 0 0,0 0 0 0,0 0-8 15,0 0 16-15,0 0 3 0,0 0 1 0,0 0 0 16,0 0-4-16,0 0-8 0,0 0 12 0,0 0-4 15,-3 0-8-15,3 0-12 0,0 0 2 0,0 0 1 16,0 0-21-16,0 0-4 0,0 0-1 0,0 0 0 16,0 0-4-16,0 0-1 0,0 0 0 0,0 0 0 15,0 0 13-15,0 0 3 0,0 0 0 0,0 0 0 0</inkml:trace>
  <inkml:trace contextRef="#ctx0" brushRef="#br0" timeOffset="190228.73">26465 4640 1758 0,'-7'-16'36'0,"7"16"10"15,-3-6-37-15,3 0-9 0,-4-3 0 0,1 2 0 16,-4 4 104-16,3-3 20 0,4 6 3 0,-7-6 1 0,4 2-89 0,-4 4-18 0,-1 0-3 0,1 4-1 31,-3-1-17-31,3 3 0 0,-4 0 0 0,1 7 0 0,3-1 27 0,-4 4 1 0,0 0 1 0,1 3 0 16,3-4-29-16,7 4 0 0,0 0 0 16,0-3 0-16,7-1 0 0,-7 4 0 0,10 3 0 0,1-6 0 31,0 2-22-31,3-8-4 0,3 6-1 0,8-7 0 0,0-3 27 0,-1 0 0 0,1 4 0 0,0-4 0 15,-4 0 0 1,-3 1 0-16,3-1 0 0,-7 0 0 0,0-3 0 0,-3-3 0 0,-4-6 0 0,-4 6 0 31,1 6 21-31,-4 1 10 0,-4 5 1 0,-3 4 1 0,0-7-12 0,-7 10-2 0,0-3-1 0,-7-1 0 16,-1 4-4-16,1 3-1 0,-3 6 0 0,2-3 0 16,1-6-61-16,0-3-13 0,7 0-3 15,-4-1 0-15,4-8 13 0,7-4 3 0,-3-3 0 0,10 0 0 16,-4 3-180-16,1 0-35 0</inkml:trace>
  <inkml:trace contextRef="#ctx0" brushRef="#br0" timeOffset="191229.56">26857 4499 1267 0,'0'0'28'0,"0"0"5"0,0 0 2 0,-4-3 1 0,1-3-36 0,-1 3 0 16,4 3 0-16,-3-10 0 0,3 10 65 0,0 0 7 15,0 0 0-15,0 0 1 0,0 0-11 0,0 0-2 0,-4-6-1 0,4 6 0 16,0 0-51-16,0 0-8 16,0 0 0-16,0 0 0 0,0 0 0 0,4 6 0 0,-1 7 14 0,1-4-4 15,-1 10-10-15,5 0-16 0,-1 0 4 0,0-1 1 16,0 1 11-16,0 0 0 0,3 3 0 0,-3-6 0 15,0-1-14-15,0-2-1 0,4-1 0 0,-4-2 0 16,4-1-25 0,-4-3-6-16,0-2-1 0,0-4 0 0,0 0 38 0,-4-4 9 0,5-2 0 0,-5-3 0 15,4-1 0-15,0-2 0 0,0-4 0 0,-3 0 0 16,-1 1 0-16,1 5 0 0,-4 1 0 0,3 3 0 16,1-1 49-16,-4 1 12 0,0 3 3 0,0 3 0 15,0 0-17-15,3-6-3 0,-3 6-1 0,0 0 0 16,0 0-69-16,4 6-14 0,3 7-2 0,0-1-1 15,0 1 35-15,0 2 8 0,0-5 0 0,0-1 0 16,4 1 0-16,-4-7 0 0,3 0 0 0,1-3 0 16,0-3 0-16,-4-7 0 0,3 4 0 0,1 0 0 0,-1 6-9 0,1 0 0 15,0-10 0-15,-4-9 0 16,0 13 9-16,0-3 12 0,3-4-2 0,-3 7-1 16,-3-3 44-16,-1-4 9 0,5 7 2 0,-5-4 0 15,-3 10-52-15,0 0-12 0,0 0 0 0,0 0 0 16,7 0 0-16,0-3 0 0,0 0 0 0,0 3 0 15,0-3-48-15,0 0-13 0,0 3-3 0,4-3 0 0,0-4 64 0,3 1 0 16,0 0 0-16,0-4 0 0,0 1 0 0,4 0 0 16,-4-4 0-16,3 1-12 0,1-4 12 0,0 3 0 15,-1 1 0-15,-3 2 0 0,4 1 36 0,-7 0 9 16,3 2 3-16,-4 4 0 0,1 0-38 0,3 3-10 0,-3 3 0 16,-4 3 0-16,3 1 16 0,4-1 0 0,-10 3-1 0,10-2 0 31,-7 2-46-31,-3 0-9 0,3-2-1 0,0-1-1 15,-7 0-35-15,0-6-7 0,10 7-2 0,-10-7-631 0</inkml:trace>
  <inkml:trace contextRef="#ctx0" brushRef="#br0" timeOffset="191610.9">27146 4888 576 0,'0'0'12'0,"0"0"4"0,0 0 0 0,0 0 0 0,0 0-16 0,0 0 0 16,4 3 0-16,-4-3 0 0,3 3 50 0,4-3 7 0,0 3 2 0,0-3 0 15,1-3-43-15,-1 0-16 0,3 3 11 0,1-3-11 16,-4 0 0-16,3-4 0 15,15-11 0-15,-11 8 0 0</inkml:trace>
  <inkml:trace contextRef="#ctx0" brushRef="#br0" timeOffset="192496.1">29774 2000 1400 0,'0'-12'31'0,"0"5"6"0,0 4 2 0,0-9 0 0,0 2-31 0,0 4-8 16,-3-4 0-16,-1 1 0 0,4 6 116 0,-3-6 23 16,-1 5 4-16,1-2 1 0,-1 0-34 0,-3 3-6 15,-3 3-2-15,3 0 0 0,-4 3-72 0,-3 0-14 0,0 3-4 0,-4 7 0 16,4-7-12-16,0 7-16 0,0 2 3 0,0 7 1 16,0-6 12-16,3 3 0 15,0 0 0-15,1-1 0 0,3 7-13 0,0-6 0 16,7 0 0-16,0 3 0 0,0-9 13 0,3 9 0 0,4-16 0 0,4 3 0 15,3 4-16-15,-3-4-8 0,6 1 0 0,4-4-1 16,1-3 25-16,-1 3 0 0,0 0 0 0,0-2 0 16,0 2-10-16,-3-3 10 0,-8 6-12 0,5-9 12 15,-5 7 0-15,1-4 0 0,-4-3 0 0,-4 3 0 16,1 3 0-16,-4-6 12 0,0 10-3 0,-4-7-1 16,1 6 6-16,-4 1 1 0,0 2 0 0,-4-2 0 15,-3 2-15-15,0 7 0 0,-4-7 0 0,1-2 0 16,2 2-23-16,-2 4-10 0,-1-10-3 0,4 1 0 15,0-1-22-15,3 0-5 0,1-3-1 0,-1-3-804 16</inkml:trace>
  <inkml:trace contextRef="#ctx0" brushRef="#br0" timeOffset="193095.02">30184 2013 1796 0,'0'0'40'0,"0"0"8"0,0 0 1 0,0-7 1 0,0 7-40 0,0 0-10 16,0 0 0-16,0 0 0 0,0 0 63 0,0 0 10 15,0 0 3-15,-7 0 0 0,0 7-59 0,-4-4-17 16,0 9 8-16,4-5-8 0,-3 8 0 0,3 7-13 16,0-6 1-16,3 0 1 0,-3 2 11 0,4-11 0 15,3 5 0-15,0-6 8 0,0 4-8 0,0-4-16 16,0-6 4-16,7 0 0 0,-7 0 12 0,3 0 0 0,8-3 8 0,-4-3-8 15,0-1 11-15,3-2-3 0,5 0 0 0,-5-10 0 16,1 0-8-16,3 3 0 0,0-9 0 0,0 3 0 16,-3 3 0-16,3 1 0 0,-4 2 0 0,1-6 8 15,-1 3 4-15,1 10 1 0,0-4 0 0,-4 7 0 16,3 0-13-16,-3 6 9 0,0 0-9 0,0 3 8 16,0 3-24-1,1 0-4-15,-1 7-2 0,0-7 0 0,0 4 14 0,0-1 8 0,3 4-10 0,-6-1 10 16,6-9 0-16,-2 4 0 0,-1-4-8 0,3 0 8 15,-3-6-12-15,4 3 0 0,-1-7 0 0,1 4 0 16,0-3 12-16,3-7 13 0,-4 4-2 0,4-4-1 16,-3 4-10-16,0 3 0 0,-1-10 9 0,1 4-9 15,-1 5 0-15,-3 1 0 0,0 3 0 0,0-6 0 16,0 9 0-16,-7 0 0 0,11 0 0 0,-11 0 0 16,7 6-24-16,4-3-8 0,-4 0-3 0,3 0 0 15,-3 0 19-15,0 4 3 0,4-4 1 0,-4-3 0 16,4 0-21-16,-1-3-4 0,4-1-1 0,-3-2 0 15,0 0 18-15,-1-7 4 0,1 1 1 0,-1-1 0 0,-3 4 49 0,0-7 10 16,-3 7 1-16,-1-4 1 16,-3 4 64-16,0-1 13 0,-3-2 2 0,-1 9 1 15,-6-10-47-15,-1 7-10 0,1 0-1 0,-4 6-1 16,-4-7-51-16,4 11-16 0,0-4 10 0,-4 0-10 0,4 3 0 16,0-3-19-16,0 3 3 0,3 3 1 15,1 0-39-15,2 1-8 0,1 2-2 0,4 0 0 16,-1-2-153-16,1-1-31 0</inkml:trace>
  <inkml:trace contextRef="#ctx0" brushRef="#br0" timeOffset="193631.31">29401 2637 1288 0,'0'0'27'0,"0"0"5"16,7 0-32-16,3 0 0 0,-3-4 0 0,7 4 0 16,4-3 0-16,3 3 0 0,4-3 0 0,0-3 0 15,17 0 32-15,4-4 0 0,3-2 0 0,0-4 0 16,1 3-19-16,-1-12-4 0,4 3-1 0,7-6 0 15,-3 6 2-15,3-12 0 0,3 6 0 0,8-4 0 16,-8 1 29-16,1-1 5 0,-1 1 2 0,-3 3 0 16,-7 3-27-16,7-13-6 0,-4 7-1 0,1-1 0 15,-1-5 2-15,-6-1 0 0,-4 4 0 0,14-13 0 16,-15 9 19-16,-2-3 4 0,-8 10 1 0,-7 0 0 16,-3-1-5-16,-7 7-1 0,-8 0 0 0,1-3 0 0,-4 0 20 0,-7-1 3 15,-4 4 1-15,-6-9 0 16,-1 6-13-16,-3-1-3 0,-4 1 0 0,-6 3 0 0,-1-3-32 0,-7 6-8 15,0 3 0-15,-6-3 0 0,-8 16 8 0,-4-3 0 0,-6-4 0 16,-11 7 0-16,0 6-8 0,-7 3 0 0,-4 6 0 0,1 7 0 31,3 9-32-31,-1 3-8 0,-6 10-1 0,18-13-1 0,-1 13 6 16,-6 5 2-16,3 4 0 0,-4 4 0 0,8 2 10 0,3 10 1 0,7-1 1 0,-18 26 0 16,18-16-1-16,11-9 0 0,7 0 0 0,10 6 0 15,7-19-31-15,18-3-6 0,0-6-2 0,11-4 0 16,7-5 46-16,6-7 16 15,4-3-12-15,54 6 12 0,-15-16 0 0,-32-12 0 0,11-3 0 0,7-9 0 16,0-1 8-16,3-6 8 0,4-6 2 0</inkml:trace>
  <inkml:trace contextRef="#ctx0" brushRef="#br0" timeOffset="196980.71">26762 4070 1409 0,'0'0'29'0,"0"0"7"0,0 0-28 0,0 0-8 0,0 0 0 0,0 0 0 31,0 0-24-31,0 0-7 0,0 0-1 0,0 0 0 16,0 0 58-16,0 0 11 0,0 6 3 0,-4 0 0 15,-3 0-13-15,0 1-3 0,0-1 0 0,-4 0 0 0,-3 0 7 0,0 4 1 0,-7 5 0 0,0 1 0 32,-7-3-12-32,3 6-1 0,0-7-1 0,4 1 0 0,-4-4-1 0,1 7 0 0,-8 2 0 0,4 1 0 15,-8 6 0-15,5 0 0 0,-12 1 0 0,-10 8 0 16,11 1 2-16,-11 2 0 0,11 4 0 0,0 6 0 16,-1 6-6-16,8 1-1 0,3-4 0 0,-3 0 0 15,3-3-12-15,7-3 0 0,8 0 8 0,-1 0-8 0,4 0 13 16,3 3 0-16,8-4 0 0,3 1 0 0,3 0 14 15,8-6 2-15,3-4 1 0,4 1 0 0,7-7-30 16,3-6 0-16,4 0 0 0,6-3 0 0,8-7 16 0,4-2-4 16,6-1 0-16,4 1 0 0,-7-10-1 0,3-10-1 15,4 4 0-15,7-7 0 0,4 1 32 0,-4-7 6 16,3-3 2-16,8-9 0 16,-7-4-19-16,3-2-4 0,3-10-1 0,4-1 0 0,-10 1-26 0,-4 4 0 15,-3-4 0-15,3 0 0 0,-7-1 0 0,-4 1 0 16,-7 0 0-16,-3 0 0 0,-7 0 24 0,-14 13 7 15,-1-1 1-15,-2 4 0 0,-1 0-9 0,-7 2-2 16,-4 1 0-16,5-3 0 0,-15-4 0 0,7-9 0 16,-14 4 0-16,-4-1 0 0,4 3 1 0,-18 4 0 0,8-1 0 0,-15 7 0 31,4 0-43-31,-15 0-9 0,1 6-2 0,0 3 0 0,-4 13 19 0,-4-4 3 0,-10 4 1 0,0 3 0 16,0 3-11-16,8 6-3 0,-8 4 0 0,0 2 0 31,10 4-17-31,-3-1-3 0,-3 7-1 0,3 3 0 15,11 1-25-15,-8-1-6 0,15 3-1 0,-7 3-568 0,6-3-115 0</inkml:trace>
  <inkml:trace contextRef="#ctx0" brushRef="#br0" timeOffset="199816.95">30184 3129 1212 0,'0'0'51'0,"0"0"-41"16,0 0 90-16,0 0 17 0,0 0 4 0,0 0 1 31,-7-6-29-31,7 6-5 0,0 0-2 0,0 0 0 16,0 0-24-16,0 0-5 0,0 0-1 0,0 0 0 16,0 0-32-16,0 0-6 0,0 0-2 0,0 9 0 0,0-3-25 0,0 10-6 0,3-4-1 0,4 14 0 15,0 2 7-15,0 3 1 0,4 7 0 0,-1-1 0 16,1 1 8-16,3 0 0 0,-3 2 0 0,3-2 0 15,0-3 0-15,-7-1 0 0,7-3 0 0,-3 1 0 16,-1-1 0-16,4-6 0 0,-3 0 0 0,-4 0 0 16,0-3 0-16,4-3-10 0,-4 0 10 0,3 0 0 15,-3-7-39-15,4 1-1 0,-4-4 0 0,7 1 0 16,4-7 23-16,-1-3 4 0,5 0 1 0,2-3 0 16,1-4 0-16,10-2 0 0,-3-4 0 0,10 1 0 15,-6-4 12-15,6-3 0 0,4 1-10 0,3-8 10 16,-6 8 0-16,-1-4 0 0,0 0 0 0,1 6 0 15,-8-6 26-15,0 6 0 0,-3 7 0 0,-4-4 0 16,-3 1-26-16,-1 6 0 0,1 3 0 0,-7-4 0 16,-8 4 0-16,4 0 12 0,-10 3-4 0,3-3 0 15,-7 3-8-15,0 0-16 0,0 0 4 0,0 0 1 16,0 0 11-16,0 0-13 0,0 0 5 0,0 0 8 16,0 0 26-16,0 0 13 0,0 0 2 0,-11 0 1 15,4-10-21-15,0 4-4 0,-3 0-1 0,6-3 0 16,-6-4 16-16,-1-3 4 0,4-3 0 0,-4-6 0 15,1 0-16-15,3-3-2 0,0-3-1 0,0-4 0 0,0 4-7 16,-4-4-2-16,4-2 0 0,0 2 0 0,0 4 7 0,-4-4 1 0,1 1 0 0,3 6 0 16,-4-7 15-16,1 4 3 0,-1 0 1 0,4 2 0 15,-4 4-35 1,4-3 0-16,0 9 0 0,0-6 0 0,0 9 13 16,0 1-4-16,3 2-1 0,1 1 0 0,-4 5-8 0,3-2 0 0,1 9 0 0,3 0 0 15,0 0 0-15,-4-9 0 0,4 9 9 0,-3-4-9 16,-8 4 0-16,4 0-13 0,4 0 1 0,-8 4 1 15,4 2-17-15,-7-3-4 0,7-3-1 0,-14 6 0 16,-4 1 17-16,-3 2 4 0,-4 3 1 0,-7 4 0 16,-3-6-17-16,-4 8-3 0,-7 1-1 0,0 3 0 15,0-3 10-15,-3 3 2 0,-4 3 0 0,0-3 0 16,10-3 20-16,-2 3 0 0,2-7 0 0,4 4 0 16,4 0-136-16,3 0-22 0,4-4-5 0</inkml:trace>
  <inkml:trace contextRef="#ctx0" brushRef="#br0" timeOffset="208039.7">31531 3254 869 0,'0'0'24'0,"0"0"7"0,0 0-31 0,0 0 0 0,0 0 0 0,0 0 0 16,0 0 40-16,0 0 1 0,0 0 1 0,0 0 0 16,0 0 16-16,0 0 3 0,0 0 1 0,0 0 0 15,0 0-6-15,0 0-2 0,7-3 0 0,0-3 0 16,4 3-27-16,0 0-6 0,-1-4-1 0,4 4 0 16,4 0 2-16,-4 3 0 0,4-3 0 0,3 0 0 15,0 0-1-15,0-4 0 0,7 1 0 0,-3 3 0 16,3-6 19-16,1 2 3 0,-1 1 1 0,0 3 0 15,0 0-35-15,4 0-9 0,-4-1 0 0,0 1 0 0,1 0-11 0,-5 0-6 16,-3 0-2-16,4 3 0 0,0 0 37 16,-4 0 7-16,4 0 2 0,-1 0 0 0,1 0-27 0,0 0 0 0,-4 0 0 0,4 3 0 15,-1 0 0-15,1 0 8 0,0 0-8 0,-4 7 0 16,4 2 0-16,-1-5 8 0,-3 5-8 0,4 4 0 16,-7-4 0-16,6 4 0 0,-6-6 0 0,3 5-11 15,0 1 19-15,1 6 4 16,-1-3 1-16,-4-4 0 0,5 10 3 0,-1 1 1 0,0-8 0 15,0 7 0-15,0-3-9 0,0 3-8 0,4 1 9 0,-4 5-9 16,-3-9 0-16,0 3 8 0,6 0-8 0,-6 0 0 16,-8 0 20-16,1 3 0 0,3-3 1 0,-3 1 0 15,3-1-10-15,-4 0-3 0,-3 0 0 0,-3 0 0 16,3 3-8-16,-3-6 0 0,3 0 0 0,-4 3-11 16,1-3 11-16,-4 3 0 0,3 0 8 0,-3-3-8 15,0 0 11-15,-3 0-3 0,3 0 0 0,-4 3 0 16,4-3-8-16,0 0 0 0,-3 0 0 0,-1 0 0 15,1 0 0-15,-4-3 8 0,3 3-8 0,-3-4 8 16,0 1 0-16,0 0 0 0,0-3 0 0,0 3 0 16,-4-7-8-16,4 4 0 0,-3-4 0 0,2 4-11 15,1 0 2-15,0-4 0 0,0 4 0 0,0 3 0 16,0-10-5-16,0 10-1 0,4-3 0 0,-4-1 0 16,3-2-61-16,1 2-13 0,-1 1-3 0,-3 0 0 15,7-4 16-15,0 1 4 0,0-4 0 0,0 1 0 16,0-1 44-16,0 1 10 0,0-1 2 0,0-3 0 15,0 0 16-15,-4 1 0 0,4-4 0 0,-3 3 0 16,-1-3 0-16,4-3 0 0,0 7 0 0,0-7 0 0,0 0-13 16,0 0 1-16,0 0 0 0,-7 0 0 15,0 0-42-15,7 0-8 0,-10-4-2 0,3 1 0 16,3-3 9-16,1 0 2 0,-1-1 0 0,-3 1 0 16,3-3 1-16,1-4 1 0,-1 4 0 0,-3-4 0 0,0 1 115 0,0-1 22 0,-3-2 5 0,3 2 1 15,-4-3 22-15,0 1 5 0,-3-4 1 0,7 3 0 16,-3 4-31-16,-1-1-5 0,-3 4-2 0,3-1 0 15,4 1-14-15,0 3-2 0,0-1-1 0,4 4 0 16,-1-3-51-16,-3 3-14 0,4 3 0 0,3 0 0 16,0 0 21-16,0 0-1 0,0 0 0 0,0 0 0 15,0 0 17-15,0 0 3 0,0 0 1 0,0 0 0 16,0 0-21-16,0 0-4 0,0 0 0 0,0 0-1 16,0 0-15-16,0 0 0 0,0 0 0 0,0 0-10 15,0 0 2-15,0 6 0 0,0 0 0 0,0 7 0 16,3-1-20-16,-3 4-3 0,4 0-1 0,-1 6 0 15,1-3 32-15,-4 2 12 0,0 1-1 0,7 3 0 16,-4-3-11-16,1 4 0 0,-1-1 0 0,4-3 0 16,-7 0 19-16,7-4 1 0,-3 1 1 0,-1 0 0 15,5-3-30-15,2 2-7 0,-3-8 0 0,7-1-1 16,0 1 27-16,1-1 6 0,2 0 0 0,1-2 1 16,3-4-17-16,0 0 0 0,4 0 0 0,-4 0 0 15,4-6 10-15,-1 0-2 0,-2 0 0 0,-1-3 0 16,0 2 9-16,-4 1 2 0,1 0 0 0,0 0 0 0,-1 0-2 0,-2-3 0 0,-1 3 0 15,0-1 0-15,-4 1 2 0,1 0 0 0,0 3 0 16,-4 0 0 0,0-3-47-16,0 3-8 0,-7 0-3 0,0 0 0 15,0 0-29-15,0 0-7 0,7-3-1 0,-7 3 0 16,0 0-102-16,0 0-21 0,0 0-4 0</inkml:trace>
  <inkml:trace contextRef="#ctx0" brushRef="#br0" timeOffset="209364.5">32396 5615 839 0,'-4'-9'17'0,"1"3"5"16,-1-4-22-16,4 4 0 0,-4 0 0 0,1-4 0 15,-1 4 70-15,1-3 10 0,3-1 1 0,-4 4 1 16,1 0-2-16,-1-1 0 0,1 1 0 0,3 6 0 16,-7-9-12-16,3 2-4 0,-3-2 0 0,4 3 0 15,-4-1-10-15,0-2-2 0,-1 3-1 0,-2-4 0 16,3 4-24-16,-4 0-5 0,-3 3-1 0,4 0 0 15,-5 3-2-15,1-4-1 0,4 4 0 0,-4-3 0 16,0 3 6-16,-4 3 2 0,4-3 0 0,0 4 0 0,0-4-26 16,3 3 0-16,0-3 0 0,4 3 0 15,-3 0 0-15,6-3 0 0,4 0 0 0,-7 6 0 0,4-3 0 16,-1 4 0-16,1-4 0 0,-1 3 0 0,4 0 0 0,0 1 0 16,0-1 0-16,0 3 0 15,0 4-21-15,4-1-10 0,-1 4-1 0,1 3-1 0,-1 0 33 0,4 0 12 0,0 2 0 0,0 1 0 16,0 3-12-16,0 4 9 0,0-10-9 0,-3 9 8 15,3-3-8-15,4-6 0 0,-4 3 0 0,0 0 0 16,3-1-18-16,-3 1 4 0,0 4 1 16,4-5 0-16,-4 1 13 0,-3-3 0 0,3 3 9 0,0-6-9 15,0 3 0-15,3-4 0 0,-6 1 0 0,6-3 0 16,-2-4 0-16,-1 4 0 0,0-4 0 0,3 0 0 16,1-2-15-16,-1-1 1 0,1 0 0 0,3-3 0 15,0 0 14-15,0 1 0 0,-3-1 0 0,7-3-9 16,-4-3 9-16,3-1 0 0,1 1 0 0,0-3 8 15,-1 0 4-15,4-4 0 0,1 1 1 0,-5 3 0 16,4-4-2-16,4 1-1 0,-4-1 0 0,0 4 0 16,1-3 12-16,-5-1 2 0,1 1 1 0,-4 3 0 15,4-1 3-15,-11 4 0 0,3-3 0 0,1 3 0 16,-4-3-16-16,3 2-2 0,5 1-1 0,-12 0 0 16,4 0-9-16,0 3-16 0,0 0 4 0,-3 0 1 15,-4 0 11-15,0 0 0 0,7 3 0 0,-7-3-8 16,0 0 0-16,0 0 0 0,0 0 0 0,0 0 0 15,0 0 8-15,0 0 0 0,0 0 8 0,0 0-8 16,0 0 0-16,0 0 0 0,0 0 0 0,0 0 0 16,0 0 0-16,0 0 0 0,0 0 8 0,0-6-8 0,0 0 11 15,7-7-3-15,-4 4 0 0,4-1 0 0,1-5-8 0,-1-4-11 16,3 3 3-16,-3-3 0 0,0 4 8 0,4-4 0 0,-4 0 0 0,3 0 0 16,-10 3 0-16,4-2 14 0,0-1-3 0,3 0-1 15,-7-3 42-15,0 3 9 0,-4-3 2 0,4 0 0 16,-3 0-11-16,-1-3-3 0,0 3 0 0,1 0 0 15,-1-3-36-15,1 10-13 0,-1-7 9 0,-3 9-9 16,0-2 0-16,0 2 0 0,0 7-14 0,0-4 5 16,-3 4 9-16,2 0-10 0,1 0 10 0,-3-1-10 15,3 1 10-15,-4 3 0 0,1 3-9 0,-5-6 9 32,1 6-33-32,-3 0-3 0,-4 0 0 0,-1 0 0 0,-2 6-23 0,-5-6-5 0,-2 0 0 15,-1 0-1-15,-3 3 1 0,-1 6 1 0,-2-2 0 16,-5 2 0-16,1 0-106 0,0 4-22 15,-4 0-4-15,3-1-1 0,1 4 106 0,0-4 21 0,6 4 4 0</inkml:trace>
  <inkml:trace contextRef="#ctx0" brushRef="#br0" timeOffset="-211114.22">15554 10563 1580 0,'0'0'67'16,"0"0"-54"-1,0 0 41-15,0 0 8 0,0 0 2 0,0 0 0 16,0 6-52-16,0 1-12 0,4 2 0 0,-4 1 0 15,0-1 0-15,3 0 0 0,1 4 0 0,-1-1 0 16,4-2 0-16,0 2 0 0,0 1 0 0,0-1 0 16,4-2 0-16,-1-4 0 0,1 4 0 0,3-4 0 15,0-3 0-15,4 0 0 0,3-3 0 0,0 0 0 16,0-3 38-16,4-3 5 0,0-1 1 0,3-5 0 16,-3-1 15-16,3 1 3 0,0-4 1 0,-3 0 0 15,3-2-34-15,0-1-6 0,-3-3-2 0,0 3 0 16,-1 0-21-16,-6 4 0 0,7 2 0 0,-8-3 0 15,1 7 13-15,-4-1-1 0,-3 1-1 0,3 6 0 16,-4-3-139-16,-3 3-27 0,-3 3-5 0</inkml:trace>
  <inkml:trace contextRef="#ctx0" brushRef="#br0" timeOffset="-195515.92">19473 10566 1337 0,'0'0'56'0,"0"0"-44"15,0 0 92-15,0 0 20 0,0 0 3 0,0 0 1 16,0 0-56-16,0 0-12 0,0 0-1 0,0 0-1 16,0 0-42-16,0 0-8 0,0 0-8 0,0 0 12 15,0 0 41-15,0 3 9 0,-3 4 2 0,3-1 0 16,0 3-52-16,3 4-12 0,-3-1 0 0,7 4 0 16,-3 3 0-16,-1 0 0 0,1 0 0 0,3 3 0 15,-3-1-48-15,3 8-13 0,-4-4-3 0,4 3 0 16,-3-3 28-16,-1 0 6 0,-3-3 1 0</inkml:trace>
  <inkml:trace contextRef="#ctx0" brushRef="#br0" timeOffset="-194931.07">19290 10544 1337 0,'0'-15'28'0,"-4"8"6"0,4-2-34 15,0 0 0-15,4 2 0 0,-4-2 0 0,3-4 60 0,4 7 6 0,-3-6 1 0,3-4 0 16,0 6-13-16,0-2-2 0,4-1-1 0,-1 1 0 31,1-1-33-31,0 1-6 0,3-1-2 0,-4 1 0 0,4 5 33 0,-3-2 6 0,3-4 2 0,0 7 0 16,0-3-16-16,0 6-3 0,-3-7-1 0,7 10 0 15,-4-6-31-15,3 6 8 0,1 6-8 0,0-6 0 16,-1 3 0-16,1 4 0 0,0 2 0 0,-1 4 0 16,-3-1-12-16,4 1-6 0,-4 5-1 0,0-2 0 15,0 3-38-15,-3 0-8 0,-4 0-2 0,3 3 0 16,-6-4 56-16,-4 4 11 0,0 3 0 0,-4-3 0 15,4-6-46-15,-7 6-14 0,0-3-4 0,-3 0 0 16,-1-4 103-16,1-2 20 0,-1 2 4 0,0-2 1 16,1-4-52-16,-4 1-12 0,3-1 0 0,1-2 0 15,-5-1 0-15,5-3 0 0,3 0 0 0,-4 0 0 16,4-3 54-16,-3 0 8 0,10 0 2 0,-7-3 0 16,-1 0-9-16,8 3-2 0,-3-3 0 0,3 3 0 15,0 0 18-15,-4-6 3 0,4 6 1 0,-3-10 0 16,3 10-60-16,0 0-15 0,0 0 0 0,3-6 0 15,-3 6 0-15,7-3 0 0,-3 0 0 0,7 3 0 0,-4 0 0 16,3 3 0-16,1 0 0 0,-1 0 0 0,1 3-11 16,3 1-5-16,-3-1 0 0,3 3-1 0,0-3 17 0,-4 4 0 15,5-4-8-15,-1 4 8 16,0-4-20-16,0 3 0 0,0-2 0 0,0 2 0 16,0 0-209-16,0 1-43 0</inkml:trace>
  <inkml:trace contextRef="#ctx0" brushRef="#br0" timeOffset="-194463.14">19950 10789 1337 0,'0'0'56'0,"0"0"-44"16,7-3 41-16,0 0 9 0,0 0 2 0,3-4 0 15,-3 4 0-15,4 0 0 0,-4-3 0 0,4 3 0 16,-1-4-52-16,-3 1-12 0,4 0 0 0,-1-1 0 16,-3-5 54-16,1 6 8 0,2 3 2 0,-3-7 0 15,0 1-52-15,0-4-12 0,0 7 0 0,-7-4 0 16,4-2 0-16,3 6 0 0,-7-4 0 0,0-2 0 15,0 5 0-15,0-8 0 0,-7 9 0 0,3-4 0 16,-3 1 54-16,7-1 8 0,-10 4 2 0,3 6 0 0,-4-9 0 0,0 9 0 0,1-4 0 0,-1 8 0 16,-3-4-52-16,0 3-12 0,0 3 0 15,0 0 0-15,3 7 0 0,1-4 0 16,-4-2 0-16,7 8 0 0,-1-2 13 0,1-1 0 0,0 1 0 0,4 2 0 31,3-2-13-31,-4-4-18 0,8 10 4 0,-4-3 1 0,3 0 13 0,4-1 0 0,-3 1 0 0,3 0 0 16,0-1 0-16,0-2 0 0,4 3 0 0,-1-4 0 15,1 1 0-15,3-4 0 0,-3 4 0 0,3-4 0 16,3-3-74-16,1 1-12 0,-7-1-2 16,10 0-1-16,-11-3-114 0,8-3-22 0</inkml:trace>
  <inkml:trace contextRef="#ctx0" brushRef="#br0" timeOffset="-194164.11">20521 10645 1552 0,'-3'-10'44'0,"-5"1"10"0,8 3-43 0,-7-4-11 0,-3 4 0 0,10-3 0 16,-7-1 104-16,-4 1 20 0,4-1 3 0,0 4 1 16,4 0-52-16,-4-1-9 0,-1 4-3 0,-2 0 0 15,3 0 0-15,-4 3 0 0,4 0 0 0,-7 0 0 16,11 3 0-16,-12 3 0 0,5 1 0 0,-1-1 0 15,4 0-51-15,0 7-13 0,-3-4 0 0,3 4 0 16,-1-1-24-16,5-2-7 0,3 9-1 0,-7-10-1 16,7 10 21-16,0-4 12 0,0 4-12 0,7-3 12 15,-7 0-17-15,11 2 3 0,-8 1 1 0,1-3 0 16,6 3-13-16,-3-7-2 0,4 4-1 0,3-4 0 16,-3 1-15-16,-4-7-2 0,3 7-1 0,4-7 0 15,-3 0-65-15,6-2-12 0,1-1-4 0</inkml:trace>
  <inkml:trace contextRef="#ctx0" brushRef="#br0" timeOffset="-193825.09">20793 10723 1579 0,'0'0'32'0,"-4"-6"10"0,1 3-34 0,-1-4-8 0,-3 4 0 0,4-3 0 15,-1 3 104-15,-3 0 20 0,3 0 3 0,-3-1 1 16,0 1 0-16,0 0 0 0,0 0 0 0,4 3 0 15,-4 0-103-15,0 0-25 0,7 0 0 0,-7 3 0 16,-1 3 0-16,5 1 0 0,-4-1 0 0,3 3 0 16,1-2 0-16,-1 5 0 0,4-2 0 0,-3 2 0 15,3 4 0-15,7-4 0 0,-4 4 0 0,-3-3 0 16,4-1-46-16,-1 1-14 0,4-4-4 0,1-3 0 16,-1 7 52-16,0-10 12 0,3 3 0 0,-3-6 0 15,4 0-54-15,-4 0-8 0,0 0-2 0,0 0 0 16,0-3 52-16,4-3 12 0,-4 0 0 0,0-7 0 15,0 7 0-15,-4-4 0 0,1-2 0 0,-1-1 0 16,1-2 48-16,-4 8 13 0,0-5 3 0,0-4 0 16,-4 10 0-16,-3-7 0 0,0-2 0 0,0 5 0 0,0-2-64 0,0 5 0 15,0-2-9-15,-4 3 0 16,4-1-37-16,0 4-7 0,0 0-2 0</inkml:trace>
  <inkml:trace contextRef="#ctx0" brushRef="#br0" timeOffset="-193063.08">21029 10660 1579 0,'0'0'32'0,"0"0"10"0,0-6-34 15,0 6-8-15,0 0 0 0,0 0 0 0,0 0 104 0,0 0 20 16,0 0 3-16,0 0 1 0,0 0-103 0,0 0-25 0,0 0 0 0,0 0 0 16,0 0 0-16,0 0 0 0,0 6 0 15,7 1 0-15,0 2 0 0,0 0 0 0,0 1 0 0,0-1 0 16,-3 1 0-16,3-4 0 0,0 3 0 0,-3-2 0 15,3-1 0-15,-4 0-12 0,1 0 0 0,-1-2 1 16,-3-4 11-16,4 0 16 0,-4 0-4 0,3 0-1 16,-3 0-11-16,7 0 0 0,0-4 0 0,-3 1 0 15,-1 0 26-15,4-3 3 0,-3 0 1 0,3-1 0 16,-3 1 3-16,3 0 1 0,0 0 0 0,-4-1 0 16,4 4-34-16,-3-3 0 0,3 3 0 0,-4 0 0 15,4 3 0-15,-3 3 0 0,3 0 0 0,0 0 0 16,-3 3 0-16,3 4-14 0,3-4 1 0,-3 3 0 15,0 1 21-15,4-4 4 0,-4 3 0 0,-4 1 1 16,5-4-61-16,-1-3-13 0,0 4-3 0,0-4 0 16,0 0 103-16,-4 0 20 0,4-3 4 0,-3 0 1 15,-1 0-52-15,4 0-12 0,-3 0 0 0,0-3 0 16,-1 0 0-16,-3 3 0 0,7-7 0 0,-7 7 0 16,4-3 0-16,-1 0 0 0,1-3 0 0,-1 3 0 15,-3 3 0-15,4-3 0 0,-4 3 0 0,0 0 0 16,0 0 36-16,0 0 4 0,0 0 0 0,3-4 1 15,1 4-41-15,-1 0 0 0,4 4 0 0,-3-1 0 16,3 3-13-16,0-3 5 0,-3 3 8 0,3-2-13 16,-4-1 13-16,4 0-9 0,0 0 9 0,0 0-8 15,-3 0-14-15,3 0-2 0,-4-3-1 0,1 3 0 16,-1-3-31-16,5 0-7 0,-5 0-1 0,-3 0 0 16,4 0-102-16,-4 0-21 0,3 0-4 0</inkml:trace>
  <inkml:trace contextRef="#ctx0" brushRef="#br0" timeOffset="-192515.3">21534 10732 1337 0,'0'0'28'0,"0"0"6"16,0 0-34-16,0 0 0 0,0 0 0 0,0 0 0 15,0 0 109-15,0 0 15 0,0 0 4 0,0 0 0 16,0 0-72-16,0 0-15 0,0 0-2 0,0 0-1 16,3 4-38-16,1 2 0 0,3 3 0 0,-4-2 0 15,4-1-32-15,-3 3-2 0,3 1 0 0,-4-4 0 16,1 0 34-16,-1 0 0 0,1 1 0 0,-1-4 0 15,1 0 20-15,0 0 10 0,-1 0 2 0,-3-3 1 16,4 0-21-16,-4 0-12 0,3-3 12 0,4 0-12 16,-3 0 0-16,3-3 0 0,-4 2 0 0,4-5 0 15,-3 3-24-15,-1 0-12 0,1 2-3 0,-1-2 0 16,-3 6 63-16,4-6 12 0,-4 6 2 0,0 0 1 16,0 0-11-16,0 0-3 0,0 0 0 0,0 0 0 15,4 0-71-15,3 3-14 0,-4 0-4 0,1 0 0 0,-1 4 32 0,4-4 7 0,-3 3 1 16,-1 0 0-1,4 0-14-15,-3-2-2 0,3-4-1 0,-4 3 0 16,4-3-18-16,1-3-3 0,-1 3-1 0,0-4 0 0,0 1 51 0,3-3 12 0,-3 3 0 0,0-3 0 16,0 3 0-16,0-4 0 0,1 4 0 0,-5-3 0 15,4 3 0-15,0 0 0 0,-3-1 0 0,3 1 0 16,-4 0 0-16,4 0 0 0,-3 3 0 0,-1-3 0 16,4 3-54-16,1 3-8 15,-5-3-2-15,-3 0 0 0,11 3-51 0,-8-3-10 0,1 3-3 0,-1-3 0 16,4 0 52-16,-3 0 9 0,3 0 3 0</inkml:trace>
  <inkml:trace contextRef="#ctx0" brushRef="#br0" timeOffset="-192372.41">21964 10682 1065 0,'11'-19'47'0,"-8"13"10"15,-3 3-45-15,4-3-12 0,-4 6 0 0,0-6 0 16,0 6 149-16,0 0 28 0,-4-7 6 0,4 7 1 16,-7-3-68-16,7 3-14 0,-4 0-2 0,-3 3-1 15,0 0-87-15,0 4-12 0,-3-1-12 0,10 3 3 16,-4 1-65-16,1-1-13 0,-1 1-2 0,4-1-1 15,0 0 21-15,0 1 4 0,0-1 1 0,4 1 0 16,-1-4-52-16,1 3-9 0,-4-2-3 0</inkml:trace>
  <inkml:trace contextRef="#ctx0" brushRef="#br0" timeOffset="-192128.85">22236 10679 1792 0,'0'0'51'0,"0"0"10"0,0 0-49 16,0 0-12-16,0 0 0 0,0 0 0 0,0 0 53 0,0 0 8 0,0 0 2 0,0 0 0 15,0 0-50-15,0 0-13 0,-4 6 0 0,1 1 0 16,-1 2 0-16,-3 1 0 0,7 2 0 0,0 1 0 16,-4-1-46-16,4 1-14 0,-3 2-4 0,3-2 0 15,-4-4 52-15,4 4 12 0,0-4 0 0,0-2 0 16,0-1 0-16,0 0 0 0,0-6 0 0,0 0 0 15,0 0-105-15,0 0-19 0,0 0-3 0</inkml:trace>
  <inkml:trace contextRef="#ctx0" brushRef="#br0" timeOffset="-191965.06">22296 10613 2026 0,'0'-22'90'16,"-8"0"18"-16,5 0-86 0,-4 4-22 0,0-1 0 0,0 0 0 15,3 3 56-15,4 7 6 0,0 0 2 0,-3-1 0 16,3 10-53-16,0 0-11 0,0 0 0 0,0 0 0 15,0 0-40-15,0 10-4 0,3-1-2 0,-3 7 0 16,0-1-2-16,7 4 0 0,-3 0 0 0,-1 3 0 16,1-3 23-16,3-4 4 0,-4 4 1 0,1-3 0 15,0-4-45-15,3 4-9 0,0-7-2 0</inkml:trace>
  <inkml:trace contextRef="#ctx0" brushRef="#br0" timeOffset="-191764.79">22405 10711 990 0,'11'-4'44'0,"-4"1"8"0,3 3-41 16,-3-3-11-16,0 0 0 0,0 0 0 0,0 3 88 0,0 0 16 0,0 0 4 0,1 0 0 15,-5 0-36-15,4 3-6 0,0 0-2 0,0 3 0 16,0-2-45-16,0 2-10 0,0-3-1 0,4 3-8 16,-4-3 8-16,0 0-8 0,4 1 0 0,-4-1 0 15,3 0 12-15,1-3-4 0,-4 0 0 0,4 0-8 16,-1 0 36-16,1-3 0 0,-1 0 0 0,1 3 0 16,-1-4-20-16,1 1-3 0,0 3-1 0,-4 0 0 15,3 0-12-15,1 0 0 0,-4 3 0 0,0-3 0 16,4 4 0-16,-4 2-16 0,0-3 3 0</inkml:trace>
  <inkml:trace contextRef="#ctx0" brushRef="#br0" timeOffset="-191532.28">23008 10836 850 0,'0'0'17'0,"0"0"6"16,7-3-23-16,0 3 0 0,0-3 0 0,-3 3 0 16,3-3 107-16,0 3 17 0,0 3 3 0,0-3 1 15,4 0-103-15,-4 3-25 0,3-3 0 0,4 0 0 0,-3 0 0 0,3 0 0 16</inkml:trace>
  <inkml:trace contextRef="#ctx0" brushRef="#br0" timeOffset="-190453.11">26995 10667 1552 0,'0'0'44'0,"0"0"10"15,0 0-43-15,0-7-11 0,0 7 0 0,0 0 0 16,0 0 84-16,0 0 16 0,0 0 2 0,0 0 1 15,0 0-11-15,0 0-3 0,0 0 0 0,0 0 0 16,0 0-40-16,0 0-8 0,0 0-1 0,0 0-1 16,0 10-63-16,3-1-12 0,1 7-2 0,-1 3-1 15,1-1 39-15,-1 8 0 0,4-1 0 0,-3 0 0 16,3 0 0-16,-4-3 0 0,1-3 0 0,-1 3 0 16,1-7 0-16,-4-2 0 0,3-1 0 0,-3-2 0 15,0-4 0-15,0 0 0 0,0-6 0 0,0 0 0 0,0 0-8 16,0 0 8-16,0 0 0 0,0 0 0 0,0 0 0 0,0 0 0 15,0 0 0-15,-3-9 0 0,-1-4 0 0,1-2 0 16,-1-4 0-16,1-6 0 0,-4 0 0 0,7-4 0 0,-4-2 0 0,1 0 0 16,-1-1 0-16,4 7 0 0,0-3 0 0,0 3 0 15,0-3 50-15,0 6 11 0,0 0 3 0,0-3 0 16,4 9-52-16,-4 0-12 0,3 4 0 0,1 2 0 16,-4 1 54-16,3 3 8 0,1-1 2 0,-4 7 0 15,7-3-103-15,0 6-20 16,0 1-4-16,4 2-1 0,-1 0 52 0,4 7 12 0,4 2 0 0,0 1 0 15,3 0-54-15,0 3-8 0,4-1-2 16,-4 1 0-16,0 0 50 0,0 0 14 0,0-4 0 0,-3 4 0 16,3 0-57-16,-7 0-4 0,4 0-1 0,-1-4 0 15,-6 1-2-15,3-3 0 0,-3-1 0 0,-4 1 0 16,-4-7 0-16,4 0 0 0,-3 1 0 0,-4-7 0 16,0 0 100-16,0 0 20 0,-7 3 4 0,3 0 1 15,-6 0 12-15,-1 0 3 0,1-3 0 0,-5 3 0 16,-2-6-34-16,-1 3-6 0,-3 0-2 0,0 0 0 15,-4-3-6-15,4 0-2 0,-4-3 0 0,4 2 0 16,3-2-26-16,1 3 0 0,-1 0 0 0,8 0-11 16,-1 0 11-16,4-1 0 0,7 4 0 0,0 0 0 15,0 0-104-15,0 0-20 0,0 0-3 0,0 0-1 16,0 0-102-16,0 0-21 0,4 0-4 0</inkml:trace>
  <inkml:trace contextRef="#ctx0" brushRef="#br0" timeOffset="-189964">27397 10667 1896 0,'0'0'40'0,"0"0"8"0,0 0-39 0,0 0-9 0,0 0 0 0,0 0 0 16,0 0 62-16,0 0 10 0,0 0 3 0,0 0 0 16,7 0-38-16,-4 3-7 0,4-6-2 0,0 6 0 15,-3 3-28-15,3 0 0 0,0 1 0 0,0 5 0 16,0-6 0-16,-3 1 9 0,3-1 1 0,0 0 0 15,0-3-10-15,-4 0 0 0,4 1 0 0,-3-1 0 16,0-3 0-16,-1 0-12 0,4 0 2 0,-3-3 1 16,-1-4-6-16,4 1-1 0,0-3 0 0,4 6 0 15,-4-7-18-15,0-2-4 0,0 2-1 0,0 4 0 16,0 0 39-16,0 2 0 0,-3 1 0 0,3 0 0 16,-4 3 0-16,4 3 0 0,-3 0 0 0,-1 1 0 15,4 5 0-15,-3 0 0 0,0 4 0 0,3-4 0 16,-4 4 0-16,4-4 0 0,0 1 0 0,0 2 0 15,0-2-28-15,4-4 1 0,-4-3 1 0,0 0 0 16,4-3-10-16,-4 0-1 0,3 0-1 0,-3-3 0 16,0 0 59-16,0 0 12 0,0-3 3 0,-3-1 0 15,3 1-13-15,0 3-3 0,0-3 0 0,-3-1 0 16,-1 4 0-16,1 0-1 0,-4 3 0 0,3-3 0 16,-3 3-19-16,7-3 0 0,-7 3 0 0,4 0 0 15,3 0-12-15,-4 0-5 0,1 3-2 0,-1 0 0 16,5 0 8-16,-5 0 2 0,4 4 0 0,-3-4 0 0,3 6 9 15,0-3 0-15,0 1 0 0,0-4 0 0,-4 0 0 16,4 0 0-16,1 0 0 0,-1 0 0 0,0-3 0 0,0 0-10 0,3-3 10 0,-3 3 0 31,0 0-41-31,0 0-2 0,0-3 0 0</inkml:trace>
  <inkml:trace contextRef="#ctx0" brushRef="#br0" timeOffset="-188844.09">28173 10682 1824 0,'0'0'76'0,"0"0"-60"16,0 0 38-16,0 0 8 0,0 0 2 0,-7 0 0 15,7 0-1-15,-7 3 0 0,0 1 0 0,3 2 0 16,1 3-63-16,-1 1 0 0,4-1 0 0,-3 4-13 16,3-1-3-16,3-2-1 0,-3 2 0 0,4 1 0 15,-1-1-17-15,1-6-3 0,3 4-1 0,0-1 0 16,0-6 38-16,3 1 8 0,-6-1 2 0,3-3 0 16,4-3-10-16,-1-1-14 0,1-2 3 0,-4-3 1 15,0 2-4-15,3-2-1 0,-6 0 0 0,3 2 0 16,0-2 24-16,-3 3 5 0,-1-1 1 0,-3 7 0 15,4-3 39-15,-4 3 8 0,0 0 2 0,0 0 0 16,0 0-52-16,0 0-12 0,0 0 0 0,0 0 0 0,0 0 0 0,0 0-12 16,0 0 3-16,0 0 0 15,0 0-57-15,0 0-11 0,7 3-3 0,-4-3 0 16,4 4 16-16,4-4 4 0,-4 3 0 0,7-6 0 0,-7 3 60 0,4-4 0 0,3-2 0 0,-4 0 13 16,1 0 31-16,-4 2 7 15,4-2 1-15,-4 0 0 0,3 3-32 0,-6 0-7 0,3-4-1 0,-4 4 0 16,-3 3 23-16,0 0 4 0,0 0 1 0,0 0 0 15,7 0-40-15,-3 3 0 0,3 1-12 0,-7 2 4 16,7 3-45-16,-3 4-9 0,3 6-2 16,-4-4 0-16,4-2-66 0,-3 2-14 0,3 1-2 15,-4-3-1-15,4-1 15 0,0-6 4 0,4 1 0 16,-4-4 0-16,4 0 51 0,-1-3 10 0,1 0 3 0,-1-3 0 16,1 3 102-16,0-6 21 0,3-1 4 0,-4-2 1 15,1 3-92-15,-1-4-19 0,1 4-3 16,-4-3-1-16,4 2 20 0,-1-2 4 0,-6 3 1 0,-1 3 0 15,4-1 107-15,-7 4 22 0,0 0 4 0,4 0 1 16,-1 4-45-16,1-1-9 0,-1 6-2 0,1 0 0 16,0 1-52-16,-1 2-20 0,1 1 1 0,-1-1 0 15,1-2 19-15,-4-1 0 0,3 1 0 0,4-4 0 16,-3 0-104-16,3-3-18 0,-4 1-3 0,4-4-1 16,0-4 89-16,1 1 17 0,-1 0 4 0,0-3 1 15,-4 0 125-15,4-1 25 0,-3 1 5 0,3 0 0 16,-4-1-9-16,1 1-3 0,-1 0 0 0,-3 6 0 15,0 0-102-15,0 0-26 0,0 0 0 0,0 0 0 16,0 0 0-16,0 0 0 0,0 0 0 0,0 0 0 0,0 6 0 16,4 0 0-16,-1 1 0 0,-3 2 0 15,4-3-148-15,-4 4-36 0</inkml:trace>
  <inkml:trace contextRef="#ctx0" brushRef="#br0" timeOffset="-188196.76">29182 10817 1497 0,'0'0'66'0,"0"0"14"16,7-3-64-16,0-3-16 0,0 3 0 0,7-4 0 16,0-2 44-16,0 3 6 0,4-4 1 0,3 4 0 0,0-3-15 0,4-1-4 15,0 1 0-15,-1-1 0 0,5 1-32 16,-5 0 0-16,1-1 0 0,0-2 0 0,-1 2 0 0,-2-2 0 0,-1 2 0 0,0-2 0 16,-4 2 13-16,1 1-4 0,-4-1-1 0,0 1 0 15,-3 3-8-15,-4-4 0 0,0 4 0 0,-3 0 0 16,-1 0 47-16,-3 6 7 0,-3-7 2 0,-1-2 0 15,1 3-21-15,-5 6-4 0,1-7-1 0,-7 1 0 16,4-3 10-16,-4 6 1 0,-1-1 1 0,-2-2 0 16,6 6-14-16,-3-6-4 0,0 9 0 0,3-6 0 15,1 3 13-15,3 0 3 0,7 0 0 0,0 0 0 16,0 0-32-16,0 0-8 0,0 0 0 0,0 0 0 16,0 0-31-16,0 0-7 0,0 0-2 0,7 0 0 15,7 3 26-15,-3 0 5 0,3-3 1 0,3 0 0 16,-3 0 8-16,4 6-8 0,0-6 8 0,-1 4-8 15,-3-1 8-15,1 0 0 0,-1 3 0 0,-4 0 0 16,1 1 0-16,-4-1 0 0,0 3 0 0,-4 4 0 16,-3-7-36-16,0 10-6 0,-3-4-1 0,-1 4 0 15,1-3-24-15,-4 2-5 0,0 1 0 0,0 0-1 16,0-4-121-16,0 4-24 0</inkml:trace>
  <inkml:trace contextRef="#ctx0" brushRef="#br0" timeOffset="-187578.79">30032 10290 1620 0,'0'0'46'0,"0"0"10"15,0 0-45-15,0-6-11 0,0 6 0 0,0 0 0 16,0 0 89-16,0 0 16 0,0 0 3 0,0 0 1 16,0 0-15-16,0 0-3 0,0 0-1 0,0 0 0 15,0 0-53-15,0 0-10 0,0 0-3 0,4 6 0 16,-4 7-24-16,7 3-11 0,-4 2 1 0,1 7 0 16,3 1 1-16,0 2 0 0,0 0 0 0,0 0 0 15,3-3 9-15,-3-3 0 0,1 0 0 0,2 3 0 16,-3-12 0-16,4-1 0 0,3-2 0 0,-4-4 0 15,-2 0 0-15,9 4 0 0,-6-7-8 0,-4-6 8 16,3 3-37-16,4-3-3 0,-3-1 0 0,-4 1 0 0,4-9 16 16,-4-1 4-16,3 4 0 0,4-4 0 15,-3-2 6-15,-4 2 2 0,0-6 0 0,4 7 0 0,-4-1 12 0,-7 1 16 16,10 2-3-16,-6 1-1 0,-4-1 42 0,0 4 8 16,0 6 2-16,3-9 0 0,-3 9-10 0,0 0-2 0,0 0 0 0,0 0 0 15,0 0-41-15,0 0-11 0,0 0 0 0,0 9 0 31,0-3-30-31,0 7-8 0,0-1-2 0,0 1 0 0,0 3 29 0,0-1 11 0,7 7-8 0,-7-9 8 16,4 3-15-16,-4-4 3 0,0 4 0 0,7-10 0 16,-7 3-42-16,7 4-8 15,-7-7-2-15,4 1 0 0,3-7-153 0,-7 6-31 0</inkml:trace>
  <inkml:trace contextRef="#ctx0" brushRef="#br0" timeOffset="-187244.68">30554 10397 1896 0,'0'-6'80'16,"0"6"-64"-1,0 0 96-15,0 0 19 0,0 0 4 0,0 0 1 16,0 0-91-16,0 0-17 0,0 0-4 0,0 0-1 16,0 0-23-16,-7 9 0 0,0 1 0 0,0 2 0 15,3 4-17-15,4 3-2 0,0-1 0 0,-7 4 0 16,7-3 6-16,0-3 1 0,4 3 0 0,-1-4 0 15,1-2-15-15,-1-4-2 0,5 1-1 0,-5-4 0 16,4-3 30-16,0 0 0 0,0 0 0 0,4-3 0 16,-4-6 29-16,3 0-1 0,1 0 0 0,0-4 0 15,-4 4-16-15,3-7-3 0,-3 1-1 0,0-1 0 0,0 1-8 16,0-1 8-16,-3 1-8 0,0-1 8 0,-1 0 0 0,-3 1 0 0,0-1 0 16,0-2 0-16,-7 5 4 15,0-2 0-15,7-1 0 0,-11 4 0 0,4-1-26 0,0 4-5 0,-3 0-1 0,3 0 0 31,-4 2-32-31,4 4-6 0,-4 0-2 0,4 0 0 16,0 0-57-16,4 4-12 0,3-4-3 0</inkml:trace>
  <inkml:trace contextRef="#ctx0" brushRef="#br0" timeOffset="-186967.43">31044 10209 2014 0,'0'0'84'16,"0"0"-67"0,0 0 80-16,0 0 16 0,0 0 3 0,0 0 1 15,0 0-46-15,0 0-10 0,0 0-1 0,0 0-1 16,0 0-50-16,-3 3-9 0,-1 10 0 0,1-4 0 15,-1 3-15-15,1 7 3 0,-1-3 0 0,1 6 0 16,-4-3 12-16,3 3 0 0,1 0 0 0,-1 0 0 16,1 0-35-16,-4-4-4 0,3 4-1 0,0-3 0 15,1-3-105-15,-4-1-22 0,3 1-4 0</inkml:trace>
  <inkml:trace contextRef="#ctx0" brushRef="#br0" timeOffset="-186818.82">30865 10400 2176 0,'0'0'62'0,"0"0"13"0,0 0-60 0,0 0-15 0,0 0 0 15,0 0 0-15,0 0 0 0,0 0-10 0,0 0 2 0,0 6 0 16,7-2-139-16,0-1-27 0,-4 0-6 0</inkml:trace>
  <inkml:trace contextRef="#ctx0" brushRef="#br0" timeOffset="-186694.51">31228 10322 1677 0,'21'-3'74'0,"-14"3"16"16,0 0-72-16,-7 0-18 0,0 0 0 0,0 0 0 16,0 0 132-16,0 0 24 0,0 0 4 0,0 0 0 15,0 0-102-15,0 0-21 0,0 0-4 0,-3 6-1 16,3 0-76-16,-4 0-16 0,1 1-4 0</inkml:trace>
  <inkml:trace contextRef="#ctx0" brushRef="#br0" timeOffset="-186013.21">31531 10090 1892 0,'-10'-16'40'0,"6"7"8"0,1 2-39 16,-4-5-9-16,3 2 0 0,-7-2 0 0,4-1 83 0,-3-2 14 0,-1-1 3 0,-6-3 1 15,6 0-49-15,-7 1-9 0,-6 2-3 0,-1-3 0 16,0 0-16-16,-3 4-3 0,-7-1-1 0,0 3 0 16,-8 1 10-16,4-4 2 0,-6 7 0 0,-5-1 0 15,-3 1-32-15,-3 6 0 0,-1-4 0 0,-3 7 0 16,-3-3 12-16,-1 3-3 0,1 3-1 0,-1-3 0 15,-3 7-8-15,0-1-11 0,0 3 3 0,0 1 0 16,0 5 8-16,0 1 0 0,0 3 0 0,0 6 0 16,4-3-28-16,-4 6-3 0,0 4-1 0,3-1 0 15,4 3 16-15,7 1 4 0,0 3 0 0,11-1 0 16,-7 4 0-16,10 3 0 0,3 0 0 0,5 3 0 16,10 3 3-16,6 3 1 0,5 4 0 0,6-1 0 15,8-3-11-15,10-6-1 0,4 0-1 0,3 1 0 16,7-1 11-16,4 0 10 0,3 0-13 0,-7-16 5 15,11 3-4-15,3-5 0 0,4-1 0 0,4 0 0 16,3-6-9-16,-4 0-3 0,11-6 0 0,18 3 0 16,-1-7-134-16,-3-3-27 0,-3-5-6 0,-1-8-1 15,1 1 48-15,-4-6 10 0,0-4 2 0,-4 1 0 16,-3-7 57-16,-3 0 12 0,-4 0 3 0,-14 4 0 0,-1-7 99 16,1 3 20-16,4-6 4 0,-5 3 1 0,-2-3 51 0,-1 3 10 0,0 0 3 0,4-9 0 15,3-1-32-15,-6 4-7 0,-1 3-1 0,-7-3 0 16,0 3-32-16,1-4-6 0,-5 1-2 0,1 0 0 15,-4 3-35-15,-3 0-13 0,-1 3 9 0,1-3-9 16,-7 0 20-16,-1 0-2 0,1 3 0 16,-4 0 0-16,0 0 70 0,-7 0 15 15,3 0 2-15,-3 0 1 0,-3 0-40 0,-1 0-8 0,-3-6-2 0,0 6 0 16,-7 0-38-16,0 3-8 0,-4 0-2 0,1 0 0 16,-8 4-8-16,0-1 8 0,-3 0-8 0,-7 1 8 15,3 2-8-15,7 4-17 0,-10 3 4 0,10-1 1 16,-10 4-7-16,10 0-1 0,-10 3 0 0,3 3-704 15,-3 0-142-15</inkml:trace>
  <inkml:trace contextRef="#ctx0" brushRef="#br0" timeOffset="-184088.63">19840 10250 1137 0,'0'0'24'0,"0"0"6"0,0 0 1 0,0 0 2 15,0 0-33-15,0 0 0 0,0 0 0 0,0 0 0 16,0 0 97-16,0 0 13 0,0 0 2 0,0 0 1 0,0 0-37 0,0 0-7 16,0 0-1-16,0 0-1 0,-7-4-38 0,0 4-7 15,0-3-2-15,0 0 0 0,-4 0-20 0,4 0 9 16,-7-3-9-16,4 3 0 0,-4-4 12 0,-1 1-4 15,-2 3 0-15,-1-3-8 16,1-1 36-16,-1 4 1 0,-3-3 0 0,3 0 0 0,0 2-23 0,-3 1-5 16,0 0-1-16,0 3 0 0,0 0 2 0,0 0 0 15,-4 3 0-15,4 0 0 0,-4 1-10 0,4 2 0 16,-4 0 0-16,4 4 0 0,-4-4 0 0,1 3-11 16,2 4 11-16,-6-4-8 0,4 4 8 0,-5-1-8 15,8 4 8-15,-4 0-8 0,4 2 8 0,0 1 0 16,0-3 0-16,0 12 0 0,3-6 0 0,1 3 0 0,-5 0 0 0,8 3 0 15,-3 1 0-15,2 2 0 0,1-3 0 0,-3 4 0 16,6-4 0-16,1 3 0 0,-1-6 0 0,4 4 0 16,-4-1 0-16,8 0 0 0,-4 0 0 0,3 4 0 15,4-4 0-15,0 0 0 0,4 0 0 0,3 0 0 16,3 1 0-16,-3-1 0 0,8-3 0 0,-1 0 0 16,0-6 0-16,3 0 0 0,5-1 0 0,2-2 0 15,1-3-11-15,0 2 11 0,3-2-13 0,4-1 5 16,3 1 8-16,0 0 0 0,0-4 0 15,4 0 0-15,0 1 0 0,3-1 0 0,1-3 0 0,3 1 0 16,-4-1 0-16,7-3 9 0,1 0-1 0,-1 0-8 16,1 1 8-16,-1-4-8 0,4 0 0 0,0 0 0 15,0 0 0-15,0-4 0 0,3 1 0 0,4 0 0 0,-7 0 0 16,7 0 10-16,-7 0-10 0,10-4 8 0,-10 1-8 0,7 3 0 16,0 0 0-16,-3-3 0 0,-4 2 0 15,-1 1 0-15,1-3 0 0,7 3 0 0,-3 0 0 0,-1 0 0 16,1 0 0-16,3 3 0 0,-7-4 0 0,-1 1 0 15,1 0 0-15,4 3 0 0,-4-3 0 0,3 3 0 16,-3 0 0-16,0 0 0 0,-4-3 0 0,1 3 0 16,-1-6-10-16,8 6 10 0,-8 0-12 0,4 0 12 15,3 3-13-15,-3-3 5 0,-3-3 8 0,-1 3 0 16,0 0 0-16,4-4 0 16,-7 4-35-16,7 0-5 0,-3-3 0 0,2 3-1 0,-6 0 30 0,0-3 11 15,-3-3 0-15,-5 0-9 16,1 2 9-16,0-2 0 0,0 0-9 0,-11 0 9 0,4-1-8 15,-4-2 8-15,0 0-10 0,4-1 10 0,0 1-16 0,-1-1 4 0,-2-2 0 16,9-4 0-16,-2 0 12 16,-5 1 0-16,-2-1 0 0,-5 0 0 0,1 1 0 0,0-1 0 0,-1-3 0 15,1 4 0-15,0-4 0 0,-4 3 0 0,4-3 0 0,-4 4 0 32,0-1 0-32,-3 0 0 0,-1 4 0 0,1-1 0 0,-4 4 0 0,0-4 0 0,-3 4 0 0,3-1 0 15,-4 1 0-15,-2 3 8 0,2-4 1 0,-3 4 0 16,0-3 0-16,-3 2 0 0,3 1 0 0,-4 0 0 15,-3 0 3-15,4-1 0 0,-4 1 0 0,0 0 0 16,0-1-4-16,-4-2 0 0,1 3 0 0,-1-4 0 16,1 1-8-16,-4 3 0 0,3-4 9 0,-6 1-9 15,-1-7 24-15,0 7 0 0,-3-4 0 0,0 4 0 16,0-4-24-16,-4 1 0 0,1 6 0 0,-4-7 0 16,-1-3 0-16,1 7 0 0,-3-4 0 0,-1 1 0 15,0 2 0-15,4-2 0 0,-7 6 0 0,0-4 0 16,3-2 16-16,-7 2 0 0,4 4-1 0,-7-7 0 15,6 4-7-15,-6 3 0 0,3-1-8 0,-3-5 12 16,0 9-12-16,-4-7 0 0,7 7 0 0,-7-3 0 16,-3 0-14-16,0 6 1 0,-4-10 0 0,-3 7 0 15,-1 3 13-15,-3-6 0 0,7 3 0 0,-3 0 0 16,-4 0 0-16,4-1 0 0,-8 4 0 0,4-3 0 16,4 3 0-16,-4 0 0 0,0 3 0 0,0-3 0 15,4 4 0-15,-4-1 0 0,4-3 0 0,10 3 0 0,-4 0 0 16,-2 3 0-16,-1-3 0 0,0 0 0 0,0 1 0 0,-3 2 0 15,3 0 0-15,-18 0 0 0,8 4 0 0,-1-4 0 0,4 3 0 0,4-2 0 16,0-1 0-16,3 0 0 0,0-3 0 0,7 1 0 16,-3-1-9-16,-1-3 1 0,8 0 0 0,-7 0 0 15,7 0 8-15,3 0 12 0,-4-3-2 0,1 3-1 16,11 0-9-16,-8 0 0 0,4 3-12 0,-8-3 12 16,5 3 0-16,2-3 0 0,-2 0 0 0,-12 0 12 15,4 0-12-15,1 3 0 0,2-3 0 0,-2 3 0 16,2 0 0-16,1-3 0 0,0 0 0 0,3 0-11 15,4 0 11-15,3 3 0 0,-3-3 8 0,3 0-8 16,4 0 13-16,0-6-1 0,0 6-1 0,-1-3 0 16,1-3-11-16,0 9 0 0,0-6 0 0,0 0 8 31,0 3-42-31,3-4-9 0,0 4-1 0</inkml:trace>
  <inkml:trace contextRef="#ctx0" brushRef="#br0" timeOffset="-138888.28">16401 11617 1071 0,'0'0'30'0,"0"0"7"16,0 0-29-16,0 0-8 0,0 0 0 0,0 6 0 16,0 0 53-16,0 1 10 0,0 2 1 0,3-3 1 15,-3 4-40-15,4-1-8 0,-4 0-1 0,3 1-1 16,1 2-24-16,-1-2-5 0,-3 2-1 0,11 1 0 16,-11-4 63-16,7 1 13 0,0-1 3 0,4 0 0 15,-4-2-52-15,0-1-12 0,3 0 0 0,1-3 0 16,3 1 33-16,-3-4 4 0,3-4 1 0,3-2 0 15,1 0 42-15,0-7 8 0,6 1 1 0,1-4 1 16,-4-3-50-16,4-3-11 0,-8 0-1 0,8-6-1 16,0 3 15-16,0 0 3 0,3-3 1 0,-4 0 0 0,-6 2-18 0,7 1-4 15,-1-3-1-15,-2 6 0 0,-1 0-23 0,0 3 0 16,-3 1 0-16,-1 2 8 16,1 3-36-16,-4 4-8 0,-3 0 0 0,3 2-1 15,-7 4-135-15,3 0-26 0,-3 3-6 0</inkml:trace>
  <inkml:trace contextRef="#ctx0" brushRef="#br0" timeOffset="-129108.67">17896 11842 738 0,'0'0'20'0,"0"0"7"0,0 0-27 0,0 0 0 0,0 0 0 0,-3-6 0 31,3 6 82-31,0 0 11 0,0 0 3 0,0 0 0 0,-7-3-15 0,7 3-2 0,0 0-1 0,0 0 0 16,0 0-27-16,-4-6-6 0,4 6-1 0,0 0 0 16,0 0-8-16,0 0-3 0,0 0 0 0,0 0 0 15,0 0 0-15,0 0 0 0,0 0 0 0,0 0 0 16,0 0 3-16,0 0 1 0,0 0 0 0,0 0 0 15,0 0-13-15,0 0-4 0,0 0 0 0,0 0 0 16,0 0-20-16,0 0 0 0,0 0 0 0,0 0 0 16,7-3-13-16,0-4 2 0,4 4 1 0,0 0 0 15,3 3 10-15,3-3 0 0,-3 0 0 0,4 3 0 16,0 0 0-16,-4 0 0 0,3 0 0 0,-2 0-8 16,2 0 8-16,-3 0 0 0,0 3 0 0,-3-3 0 15,3 0 0-15,-3 3 9 0,3 0-9 0,-4-3 0 16,5 3 9-16,-5 0-9 0,1-3 0 0,-1 4 9 15,-3-1-49-15,4-3-9 0,-4 3-3 0,4 0 0 16,-4 0-9-16,-4-3-3 0,4 3 0 0</inkml:trace>
  <inkml:trace contextRef="#ctx0" brushRef="#br0" timeOffset="-128656.03">18196 11711 1094 0,'0'0'46'16,"-3"-7"-37"-16,-4 4 44 0,7 3 9 0,-4-6 2 0,4 6 0 16,-7-3 31-1,7 3 6-15,-3-6 2 0,-4 3 0 0,7 3-31 0,-4-4-7 0,4 4-1 0,-7-6 0 16,7 6-31-16,-4-3-6 0,4 3-2 0,0 0 0 16,0 0 31-16,-3-6 7 0,3 6 1 0,0 0 0 15,0 0-52-15,0 0-12 0,0 0 0 0,0 0 0 16,0 0 0-16,0 0 0 0,0 0 0 0,0 0 0 15,0 0 0-15,0 0 0 0,0 0 0 0,0 0 0 16,7 3 0-16,0 3 0 0,4 0 0 0,-1 1 0 16,4 2-48-16,0-3-13 0,0 4-3 0,1-4 0 15,2 3 82-15,-3 1 16 0,4-1 3 0,-4 1 1 16,-3-4-38-16,3 0-12 0,0 0 0 0,0 1 0 16,-3-4-4-16,-1 3 0 0,1 0-1 0,-1-2 0 15,1-1 6-15,-4 0 2 0,0 0 0 0,-7 0 0 16,4-3 9-16,-4 0 8 0,0 0-8 0,0 0 11 15,0 0-2-15,0 0 0 0,0 0 0 0,-4 6 0 16,4-6 11-16,-3 7 1 0,-5-4 1 0,1 3 0 16,-3 0 2-16,3-3 1 0,-4 4 0 0,1-4 0 15,-1 3-9-15,4-3-3 0,-4 0 0 0,4 4 0 16,0-4-13-16,0 0-18 0,4 3 4 0,-4-3 1 16,3 4-39-16,-3-1-8 0,4 0-2 0,-1 4 0 15,0-4-53-15,1-3-10 0,-1 3-3 0,4 1 0 16,-3-1-51-16,-1 0-10 0</inkml:trace>
  <inkml:trace contextRef="#ctx0" brushRef="#br0" timeOffset="-127756.78">17903 11814 630 0,'0'0'27'0,"0"0"-27"16,0 0 52-16,0 0 6 0,0 0 1 0,0 0 0 15,0 0 1-15,0 0 1 0,0 0 0 0,0 0 0 16,0 0-8-16,0 0-1 0,0 0-1 0,0 0 0 16,0 0 1-16,0 0 0 0,0 0 0 0,0 0 0 15,0 0-14-15,0 0-2 0,0 0-1 0,0 0 0 16,0 0-35-16,0 0 0 0,0 0-12 0,0 0 3 16,0 0 17-16,0 0 4 0,4-3 1 0,3 3 0 15,0-3-13-15,4 3-10 0,-1 0 2 0,4 0 0 16,-3 0 8-16,3 3 0 0,0-3 0 0,0 0 0 15,0 0 0-15,1 0 0 0,-1 0-12 0,0 0 4 16,0-3 8-16,0 3 0 0,0-3 0 0,0 3 0 16,0-3 0-16,0 3 0 0,1-3 0 0,-1 3 0 0,-4-4 27 0,4 1 7 15,-3 3 2-15,-1-3 0 0,1 3-7 0,0 0-1 0,-1 0 0 0,-3 0 0 16,0 0-38-16,0 0-8 0,-7 0-2 16,4 0 0-16,-4 0 20 0,0 0 0 0,0 0 0 0,0 0 0 31,0 0-32-31,0 0-12 0,0 0-2 0,0 0-1 15,0 0-13-15,0 0-4 0,0 0 0 0,0 0 0 16,0 0-41-16,0 0-9 0,0 0-2 0</inkml:trace>
  <inkml:trace contextRef="#ctx0" brushRef="#br0" timeOffset="-127269.4">18140 11636 1267 0,'0'0'56'0,"0"0"12"16,0 0-55-16,0 0-13 0,0 0 0 0,-7-4 0 15,7 4 54-15,0 0 8 0,0 0 2 0,0 0 0 16,0 0 0-16,0 0 0 0,0 0 0 0,0 0 0 16,0 0-11-16,0 0-1 0,0 0-1 0,0 0 0 15,0 0-35-15,0 0-8 0,0 0 0 0,0 0-8 16,0 0-11-16,0 0-9 0,0 0-1 0,3 4-1 15,4 2-11-15,0 0-3 0,0 0 0 0,4 4 0 16,0-4 36-16,3 3 0 0,0 4 0 0,0-4 0 16,-3 1 0-16,3-1 0 0,0-3 0 0,0 4 0 0,0-1 0 15,0-2 0-15,-3 2 0 0,3-3 0 16,0 0 0-16,0 1 0 0,-3-1 0 0,-4 0 0 0,3-3 0 0,1 1 0 0,-4-1 0 0,0-3 0 16,-4 3 18-16,1-3 10 0,0 3 3 0,-4-3 0 15,0 0-21-15,0 0-10 16,0 0 10-16,0 0-10 0,0 0 24 0,0 0 0 0,0 0-1 0,0 0 0 15,0 0 21-15,0 0 5 0,-8 3 1 0,-2 3 0 16,-1-3-17-16,1 4-3 0,-4-1-1 16,0 0 0-16,-1 1-11 0,1-4-2 15,0 0-1-15,-3 3 0 0,2 0-15 0,5 1 0 0,-4-1 0 0,3 0 0 16,1 0-22-16,-1 1-1 0,4-1 0 0,3 0 0 16,-3 1 23-16,0 2 0 0,4-3 0 0,-1 1 0 15,1-1-56-15,-1-3-6 0,1 3-2 0,3-3 0 16,0-3-51-16,-4 7-10 0,1-4-3 0</inkml:trace>
  <inkml:trace contextRef="#ctx0" brushRef="#br0" timeOffset="-126120.29">17914 11839 604 0,'0'0'16'0,"0"0"6"0,0 0-22 0,0 0 0 0,0 0 0 0,0 0 0 15,-3-6 53-15,3 6 7 0,0 0 0 0,0 0 1 16,-4-6-13-16,4 6-2 0,-4-3-1 0,4 3 0 16,0 0-7-16,0 0-2 0,0 0 0 0,0 0 0 15,-7-7 6-15,7 7 1 0,0 0 0 0,0 0 0 16,0 0-4-16,0 0-1 0,0 0 0 0,0 0 0 16,0 0-13-16,0 0-2 0,0 0-1 0,0 0 0 15,0 0-10-15,0 0-3 0,0 0 0 0,0 0 0 16,0 0-9-16,0 0 0 0,0 0 0 0,0 0 0 15,0 0 0-15,0 0 0 0,0 0 0 0,0 0 0 16,0 0 16-16,4-6 2 0,-4 6 0 0,7-3 0 16,4-3-18-16,-1 3-12 0,1 3 1 0,3-4 1 15,0 4 2-15,0-3 0 0,0 3 0 0,0 0 0 0,0 0 8 16,4 0 0-16,-4 0 10 0,0 3-10 16,0-3 0-16,1 0 0 0,-5 4-8 0,4-4 8 15,-3 0 0-15,3 0 0 0,-4 3 0 0,1-3 0 0,0 0 0 0,-1 0 0 0,-3 0 0 0,4 0 0 16,-4 0 0-16,0 0 0 0,4 0 0 0,-4-3 0 15,-4 3-12-15,4 0 2 0,0 0 0 0,-7 0 0 16,4 0-4-16,-4 0-1 0,0 0 0 0,0 0 0 16,0 0 3-16,0 0 0 0,0 0 0 0,0 0 0 15,0 0-1-15,0 0 0 0,0 0 0 0,0 0 0 16,0 0 13-16,0 0 0 0,0 0 0 0,0 0 0 16,0 0 0-16,0 0 0 0,0 0 10 0,0 0-10 15,0 0 0-15,0 0 0 0,0 0-14 0,0 0 5 16,0 0-2-16,0 0 0 0,0 0 0 0,0 0 0 15,0 0-17-15,0 0-4 0,0 0-1 0,0 0 0 16,0 0-19-16,0 0-3 0,0 0-1 0</inkml:trace>
  <inkml:trace contextRef="#ctx0" brushRef="#br0" timeOffset="-125575.15">18189 11617 1074 0,'0'0'30'0,"0"0"8"0,0 0-30 0,0 0-8 0,0 0 0 0,0 0 0 16,0 0 52-16,0 0 10 0,0 0 2 0,-3-3 0 15,3 3 0-15,0 0 0 0,0 0 0 0,0 0 0 16,0 0-21-16,0 0-4 0,0 0-1 0,0 0 0 16,0 0-10-16,0 0-1 0,0 0-1 0,0 0 0 15,0 0-26-15,0 0 0 0,0 0 0 0,0 0 0 16,0 0-46-16,0 0-14 0,3 6-4 0,1-3 0 16,-1 3 52-16,8 1 12 0,-1-1 0 0,1 3 0 15,0-3 0-15,3 4 0 0,-4-1 0 0,4-2 0 16,-3 2 0-16,0-3 0 0,3 4 0 0,-4-4 0 15,1 0 0-15,-1 0 0 0,-2 1 0 0,-1-1 0 16,3 0 0-16,-3 1 0 0,4-4 0 0,-4 0 0 16,-4 0 0-16,4 0 0 0,-3 0 0 0,3 0 0 15,-3 0 0-15,-4-3 0 0,3 4 0 0,-3-4 0 16,0 0 24-16,0 3 8 0,0-3 2 0,0 0 0 16,0 0-17-16,0 0-3 0,0 6-1 0,0-6 0 15,-3 6 3-15,-1-3 1 0,-3 4 0 0,0-1 0 16,0-3 30-16,-4 3 5 0,1 1 2 0,-1-1 0 15,1 0-29-15,-1 0-5 0,0 1-2 0,-3-4 0 16,4 3-18-16,-1 0 0 0,4 1 0 0,-4-1 0 16,1 3-9-16,3-2-6 0,0-1-1 0,0-3 0 15,3 3-37-15,-3-3-8 0,4 4-2 0,3-4 0 16,0-3-46-16,-4 3-10 0,4-3-1 0</inkml:trace>
  <inkml:trace contextRef="#ctx0" brushRef="#br0" timeOffset="-123575.05">19258 11657 988 0,'0'0'41'16,"0"0"-33"0,0 0 67-16,0 0 13 0,0 0 2 0,0 0 1 15,0 0-21-15,0 0-4 0,0 0-1 0,0 0 0 16,0 0-54-16,4 4-11 0,-1 2 0 0,-3 0 0 16,7 0-14-16,0 7 2 0,0-1 1 0,0 1 0 15,0 0 11-15,-3-1 0 0,3 4 0 0,0-4 0 16,-3 1 0-16,-1-1 0 0,4-2 0 0,-3-1 0 0,-4 1 0 0,3-1 8 15,-3 0-8-15,4-2 8 0,-4-1-8 16,0-6 11-16,0 0-11 0,3 3 12 16,-3-3-12-16,0 0 0 0,0 0 9 0,0 0-9 0,0 0 0 0,0 0 0 0,0 0 0 0,0 0 0 15,0 0 56-15,0 0 6 0,0 0 2 0,-3-6 0 16,3-4-20-16,0-2-4 0,-4-1-1 0,4 1 0 16,0-1-15-16,0-2-4 0,0-1 0 0,0 0 0 15,0 4 16-15,4-4 4 0,-4 3 0 0,0 1 0 16,3-1-15-16,-3 4-2 0,4 0-1 0,-1 2 0 15,1 1-12-15,-1 0-2 0,-3 6-8 0,4-6 12 16,0 2-12-16,-1 1 0 0,-3 3 0 0,11 0 0 16,-4 0 0-16,0 3 0 0,0 1 0 0,3-1 0 15,-3 3-48-15,4 3-13 0,-4-2-3 0,4 2 0 16,-4 0 52-16,0 1 12 0,0-1 0 0,0 1 0 16,-4-4-12-16,1 3 1 0,-1 1 0 0,-3-4 0 15,4 0 11-15,-4 1 0 0,0-1 0 0,0-6 0 16,0 0 0-16,0 0 16 0,0 0-4 0,0 0-1 15,0 0-11-15,0 0 0 0,0 0 0 0,0 0 0 16,0 0 0-16,3-6 0 0,-3-4 0 0,4-2 0 16,-4 2 0-16,0-6 0 0,4 4 0 0,-4-4 0 15,3 1 43-15,-3-1 6 0,4 0 2 0,-1 1 0 16,1 2-31-16,-1 0-5 0,1 1-2 0,3-1 0 16,-4 7-13-16,4-3 0 0,-3 9 0 0,3-7 0 15,-4-2 20-15,5 6 2 0,-8 3 0 0,7 0 0 16,0-3-22-16,-4 3 0 0,4 0 0 0,0 0 8 15,0 3-8-15,0 0-15 0,0 0 4 0,1 10 1 0,-5-10-2 16,4 6-1-16,0 1 0 0,0-1 0 16,-3 4-41-16,3-1-8 0,-4 1-2 0,-3 2 0 0,4 1 52 0,-4 3 12 0,0-7 0 0,0 7 0 31,0-3-31-31,0 3-3 0,0-4-1 0</inkml:trace>
  <inkml:trace contextRef="#ctx0" brushRef="#br0" timeOffset="-123205.36">19816 11654 1364 0,'3'-9'57'16,"-3"0"-45"0,0-1 126-16,4 4 26 0,-4 0 4 0,0 6 2 15,0 0-73-15,0 0-14 0,0 0-3 0,0 0-1 16,0 0-27-16,0 0-6 0,0 0-1 0,0 0 0 15,0 0-21-15,0 0-4 0,0 0 0 0,0 0-1 16,0 0-67-16,0 9-12 0,0 4-4 0,0-1 0 16,0-3 52-16,3 1 12 0,1 2 0 0,-1-5 0 15,1 2 0-15,-1 0 0 0,4-2 0 0,-3-1 0 16,-1 0 0-16,1-3 0 0,3 1 0 0,-7-4 0 16,3 3 0-16,-3-3 0 0,8 0 0 0,-5-3 0 15,-3 3 0-15,7 0 0 0,-3-7 0 0,-4 7 0 16,3-6 0-16,1 0 0 0,-1 3 0 0,1-4 0 0,-4 1 28 0,0-3 9 15,0-1 2-15,0 7 0 16,-4-9-19-16,4 5-3 0,-3 1-1 0,-1-3 0 16,1 2-16-16,-4-2 8 0,3 3-8 0,1-1 0 0,-1 7-13 0,4 0-10 0,-4-6-1 0,4 6-1 31,0 0-79-31,0 0-15 0,0 0-3 0</inkml:trace>
  <inkml:trace contextRef="#ctx0" brushRef="#br0" timeOffset="-122756.89">19967 11588 1337 0,'0'0'56'0,"0"0"-44"15,0 0 92-15,0 0 20 0,0 0 3 0,0 0 1 16,0 0-52-16,0 0-9 0,0 0-3 0,0 0 0 16,7 4-51-16,-3-1-13 0,3 6 0 0,0-3 0 15,0-2 0-15,0 5 0 0,-3 0 0 0,3-2 0 16,0-4 21-16,0 0 2 0,-7 3 0 0,10-3 0 15,-3-3-37-15,-7 3-7 0,11-3-2 0,-11 0 0 16,0 0 23-16,7 0 0 0,-3-3 0 0,3 0 0 16,0-3 0-16,0 3 0 0,-4 0 0 0,4-4 0 15,0 1 0-15,-3 0 0 0,3 0 0 0,0 2 0 16,4 4 27-16,-4-6 9 0,0 6 3 0,-4 0 0 16,4 0-63-16,0 0-12 0,4 0-2 0,-4 6-1 15,0-2 39-15,-3-1 0 0,3 3 0 0,0 3 0 16,3-9-20-16,-3 7 4 0,-3-1 1 0,3-3 0 15,0 0 24-15,0 0 5 0,-4-3 1 0,5-3 0 16,-1 3-63-16,-4-3-13 0,4 0-3 0,0 0 0 0,0 0 103 16,-3-4 20-16,-4 1 4 0,7 0 1 0,0 3-52 0,-7 3-12 0,0-7 0 0,0 7 0 31,0 0 54-31,0 0 8 0,0 0 2 0,0 0 0 0,11-6-52 0,-11 6-12 16,0 0 0-16,0 6 0 15,7-2-48-15,-7 2-13 0,3 6-3 0,4-2 0 0,-7 2 52 0,7 1 12 0,-7-1 0 0,0 4 0 16,7-3-156-1,-7-1-29-15,0 4-6 0</inkml:trace>
  <inkml:trace contextRef="#ctx0" brushRef="#br0" timeOffset="-122423.95">19660 11893 1337 0,'-10'-4'56'15,"3"1"-44"1,0 3 41-16,-4-3 9 0,8 0 2 0,-5 0 0 16,8 3 0-16,0 0 0 0,0 0 0 0,0 0 0 15,0 0-3-15,0 0 0 0,0 0 0 0,0 0 0 16,0 0-61-16,0 0-16 0,8 3-2 0,2 3 0 15,8-3-5-15,-1 4-1 0,8-1 0 0,3 0 0 16,-3 1 24-16,3-1 0 0,-3 0 0 0,3-3 0 0,0 0 32 0,1 1 10 0,-1-1 2 16,0-3 1-1,-3 0-60-15,-1 3-12 0,-2-3-2 0,2 0-1 0,1 0 4 0,-7 0 1 16,-1 3 0-16,1-3 0 16,3-3-39-16,-10 3-7 0,6 0-1 0,-10 0-1 15,4 0 7-15,-4 3 2 0,0-3 0 0</inkml:trace>
  <inkml:trace contextRef="#ctx0" brushRef="#br0" timeOffset="-115057.42">19597 11927 471 0,'0'0'20'0,"0"0"6"16,-4 3-26-16,4-3 0 0,0 0 0 0,-7 3 0 16,7-3 28-16,-3 4 1 0,3-4 0 0,0 0 0 15,-7 3 28-15,7-3 6 0,0 0 1 0,-7 0 0 16,7 0 0-16,0 0 0 0,-4 3 0 0,4-3 0 15,0 0 0-15,-7 0 0 0,7 0 0 0,0 0 0 16,0 0-52-16,0 0-12 0,0 0 0 0,0 0 0 16,0 0 54-16,0 0 8 0,0 0 2 0,0 0 0 15,0 0-52-15,0 0-12 0,0 0 0 0,0 0 0 0,7 0 0 0,0 0 0 16,7 0 0-16,0-3 0 16,11 0 22-16,0-1 2 0,3 1 0 0,4 0 0 15,-1-3-16-15,-2 3-8 0,-1-4 8 0,4 1-8 0,-1 3 0 0,-2-3 9 0,2-1-9 0,-6-2 0 31,3 3 0-31,4 0 0 0,-7 2 0 0,3-2 0 16,-10 0 0-16,6 3 0 0,1-4 0 0,-7 4 0 16,-1 0 33-16,1 3 0 0,-11-3 0 0,0 3 0 0,4-3-77 15,-4 3-16-15,-4 0-4 0,-3 0 0 0,0 0-2 16,0 0-1-16,0 0 0 0,0 0 0 16,0 0-46-16,0 0-10 0,0 0-1 0</inkml:trace>
  <inkml:trace contextRef="#ctx0" brushRef="#br0" timeOffset="-107723.62">21685 11560 968 0,'0'0'20'0,"0"0"5"16,0 0-25-16,0 0 0 0,0 0 0 0,0 0 0 0,0 0 82 15,-3-3 11-15,3 3 3 0,0 0 0 0,0 0-36 16,0 0-8-16,0 0 0 0,0 0-1 0,0 0-5 0,0 0-1 0,0 0 0 0,0 0 0 15,-4-3-20-15,4 3-4 0,0 0-1 16,0 0 0-16,0 0 8 0,0 0 0 0,0 0 1 0,0 0 0 16,0 0-37-16,0 9-8 0,0 1-2 0,4 2 0 15,-1 7 7-15,1 0 2 0,6 6 0 0,-3 0 0 16,4 0 9-16,0 3-12 0,-8 4 12 0,11-4-12 16,-10 0 24-16,10 0 4 0,-7-2 0 0,-4 2 1 15,8-6-17-15,-4-3 0 0,0-1 0 0,-3 1 0 16,-1-3 0-16,1-4 0 0,3 4 0 0,-4 0 0 15,1-7 0-15,-4 4 0 0,3-4 0 0,-6-3 0 16,6 1 0-16,-3-1-11 0,0-6 2 0,0 0 0 16,0 0-37-16,0 0-7 0,0 0-2 0</inkml:trace>
  <inkml:trace contextRef="#ctx0" brushRef="#br0" timeOffset="-106781.61">21689 11535 961 0,'0'0'40'15,"0"0"-32"1,0 0 52-16,0 0 11 0,0 0 1 0,0 0 1 0,0 0-16 15,0 0-3-15,0 0-1 0,0 0 0 0,0 0-25 16,0 0-4-16,0 0-2 0,0 0 0 0,0 0 8 0,0 0 2 0,0 0 0 0,0 0 0 16,0 0-20-1,0 0-3-15,7-3-1 0,3 0 0 0,1 3-8 0,3-3-11 0,4 0 3 0,-1-1 0 16,5 1 8-16,-1 0 0 0,3 3 0 0,1-3 0 16,0 0 0-16,3-3 12 0,0 3-2 0,0-4-1 15,1 1-9-15,-1 3 0 0,-3-3-10 0,3-4 10 16,-3 4 0-16,-1 0 0 0,1-1 0 0,3 1 0 15,0-3 0-15,-6 2 0 0,2-2 0 0,4 3 0 16,1-4 8-16,-1-2-8 0,0-1 0 0,0 7 0 16,-3-3 0-16,-4-1 0 0,0-6 8 0,-3 10-8 15,0 0 0-15,-1-3 0 0,-3 2 8 0,-3 1-8 16,0 3 23-16,-1 0 1 0,-6 0 0 0,3-4 0 16,-7 7 8-16,0 0 3 0,0 0 0 0,0 0 0 15,0 0-10-15,0 0-1 0,0 0-1 0,0 0 0 16,0 0-7-16,0 0 0 0,0 0-1 0,0 0 0 15,0 0 4-15,0 0 1 0,0 0 0 0,0 0 0 16,0 0-20-16,0 10 0 0,0-10 0 0,0 6 0 16,0 0 0-16,0-6 0 0,0 7 0 0,0-1 0 15,3 0 0-15,-3 3 0 0,0-2 0 0,4 5 0 16,-4 1 0-16,3-1 0 0,1 1 0 0,-1-1 0 16,4 4-25-16,-3 0-6 0,-1 3-1 0,5-4 0 0,-5 4 32 15,4-3 0-15,0 3 0 0,0-1 0 16,0 1 22-16,-3 3 7 0,3 0 2 0,0 3 0 0,0 0-39 15,0-3-8-15,-3 3-2 0,3 0 0 16,-4-3-50-16,1-3-11 0,-1 3-1 0,1-6-1 16,-1-1 27-16,-3 1 6 0,4-3 0 0,-4-4 1 0,3 1 38 0,-3-1 9 0,0 0 0 15,-3-2 0 1,3-1 0-16,-4-3 0 0,4-3 0 0,0 3 0 0,-3 3 49 0,3-6 12 0,-7 4 3 0,0-4 0 16,0 3-52-16,0-3-12 0,-4 3 0 0,0-3 0 15,1 0 45-15,-4 0 7 0,3 0 0 0,-3 0 1 16,-4 0-33-16,1 0-8 0,-1 3 0 0,-3-3-1 15,0 0 15-15,-4 3 3 0,0-3 1 0,1 3 0 16,-5-3-20-16,1 0-10 0,0 0 10 0,0 3-10 16,-1-3 12-16,5 0-3 0,-1 4-1 0,4-4 0 15,0 3 2-15,-4-3 0 0,4 6 0 0,0-6 0 16,3 0 1-16,-3 3 0 0,3 0 0 0,1 0 0 16,-1 0 0-16,0 1 0 0,1 2 0 0,-1 0 0 15,0-6-2-15,4 6 0 0,0-6 0 0,0 4 0 16,0-1-9-16,7-3 0 0,-7 3 0 0,3-3 0 15,4 3 0-15,0 0 0 0,0 0 0 0,0-3 0 16,4 3 0-16,3-3 0 0,0 0 0 0,-4 0 0 16,4 0 0-16,0 0 0 0,0 0 0 0,-11 7 0 15,11-7 0-15,0 0 0 0,0 0 0 0,0 0 0 16,0 0-9-16,0 0 9 0,0 0 0 0,0 0 0 16,0 0-24-16,0 0 3 0,0 0 0 0,0 0 0 15,0 0-17-15,0 0-3 0,0 0-1 0,0 0 0 16,0 0-132-16,0 0-26 0</inkml:trace>
  <inkml:trace contextRef="#ctx0" brushRef="#br0" timeOffset="-105564.71">22137 11657 589 0,'0'0'24'0,"0"0"-24"15,-4 4 33-15,4 2 2 0,-3-3 0 0,3-3 0 16,0 6-1-16,0 1 0 0,0-1 0 0,3 0 0 16,-3-3-34-16,4 0 0 0,-1 0 0 0,-3-3 0 15,4 4 0-15,3-1 0 0,-4 0 0 0,5-3 0 16,-8 0 0-16,3 0 0 0,4 0 0 0,0-3 0 16,-7 3 58-16,4-3 5 0,3 3 1 0,-7 0 0 15,0 0 0-15,3-4 0 0,-3 4 0 0,0 0 0 16,4-6-52-16,-4 6-12 0,0 0 0 0,0 0 0 15,3-3 42-15,-3 3 6 0,0 0 0 0,0 0 1 16,0-6-6-16,0 6-2 0,0-10 0 0,0 4 0 16,0 6-13-16,0 0-2 0,-3-3-1 0,3 3 0 15,0 0 22-15,0 0 4 0,-4-6 1 0,4 6 0 16,0 0-32-16,0 0-7 0,0 0-1 0,0 0 0 16,-7-3-12-16,7 3 0 0,0 0 0 0,0 0-10 15,0 0-6-15,0 0 0 0,-3 6-1 0,3-6 0 16,-4 3-21-16,4-3-4 0,0 6-1 0,0-6 0 15,0 0 43-15,4 3 12 0,-4-3 1 0,3 4 0 16,-3-4-61-16,4 0-13 0,-4 0-3 0,7 3 0 16,-7-3 73-16,3-3 15 0,-3 3 2 0,7 0 1 0,-7 0-27 15,0 0-11-15,0 0 1 0,4-4 0 16,-4 4-16-16,0 0-3 0,0 0-1 0,0 0 0 16,0 0-53-16,0 0-10 0</inkml:trace>
  <inkml:trace contextRef="#ctx0" brushRef="#br0" timeOffset="-101157.2">23812 10886 964 0,'0'0'20'0,"0"0"5"0,0 0-25 0,0 0 0 0,0-6 0 0,0 6 0 16,0-6 86-16,0 6 12 0,0-4 2 0,0 4 1 16,0-6-9-16,0 6-1 0,0-6-1 0,0 6 0 15,0 0-23-15,0 0-5 0,0 0-1 0,-3-6 0 16,3 6-25-16,0 0-4 0,0 0-2 0,0 0 0 16,-4-7 4-16,4 7 1 0,0 0 0 0,-7-6 0 15,4 3-19-15,-4 3-3 0,0-3-1 0,-4 3 0 16,1 3-3-16,-8 0-1 0,4 0 0 0,-7 7 0 15,0-4-8-15,-4 3 0 0,0 1 0 0,-3 2 0 16,0 1 0-16,-1 2 8 0,1 1 0 0,-4 0 0 16,4 3-8-16,0-1 0 0,0 4 0 0,-4-3-11 15,0 3 11-15,4-3 0 0,-4 3 0 0,-3-3 0 16,7 0 0-16,0 2 0 0,3-2 0 0,0 0 0 16,4 3-9-16,0-3 9 0,0 0-10 0,3 0 10 15,4-4 0-15,0 4 0 0,3-6 13 0,1-4-4 16,3 0-9-16,0-6 0 0,3 4 0 0,4-7 0 15,0 0 0-15,0 0 8 0,0 0-8 0,0 0 8 16,0 0-8-16,0 0 0 0,0 0 0 0,0 0 0 0,0 0 0 0,0 0-11 0,0 0 3 0,-3-7 0 16,3-2-10-16,0-3-2 0,-4 5 0 15,4-5 0-15,4 2 20 0,-4-2 0 0,0 6 0 0,3-7 0 16,-3 4 0-16,0 2 0 0,0-2 0 0,0 3 9 16,0 6 9-16,0 0 2 0,0 0 0 0,0-7 0 15,0 7 14-15,0 0 3 0,0 0 1 0,-3-6 0 16,3 6-19-16,0 0-4 0,0 0-1 0,0 0 0 15,-8-3-5-15,8 3-1 0,0 0 0 0,0 0 0 16,-3 0-8-16,-4 3-14 0,3 3 3 0,1-6 1 16,-1 7 0-16,1 2 0 0,3-3 0 0,-4 1 0 15,4 5 2-15,4-2 0 0,-4-4 0 0,3 0 0 16,4 7-16-16,0-4-4 0,0-3 0 0,4 1 0 16,0-7-41-16,3 6-9 0,3-3-2 0,5-3 0 15,-1-3-137-15,7-3-28 0</inkml:trace>
  <inkml:trace contextRef="#ctx0" brushRef="#br0" timeOffset="-100670.05">24162 10616 1857 0,'0'0'82'0,"0"0"18"16,0 0-80-16,0 0-20 0,0 0 0 0,0 0 0 0,0 0 16 0,0 4-1 0,0 2 0 0,0 3 0 16,0 4-15-16,0-7 0 0,3 10 0 0,1-4 0 15,-4 4 0-15,7 0-8 0,-7 2 8 0,3-5 0 16,4 3 0-16,-3-4 0 0,0 7 0 0,-1-6 9 16,1-4-9-16,-4 0 0 0,0 1 0 0,3-4 0 15,-3-6 0-15,0 0 0 0,0 0 0 0,0 0 8 16,0 0 10-16,0 0 2 0,0 0 0 0,0 0 0 15,-3-6-20-15,3-4 0 0,-7-2 0 0,3-1 0 16,-7-2-24-16,4-1-3 0,-3 0 0 0,-1 4 0 16,1-7 50-16,3 3 9 0,-4 1 3 0,0 2 0 15,4-6 33-15,-3-3 6 0,-1 0 2 0,4 0 0 16,-4 0-19-16,4 0-3 0,0 1-1 0,-3-1 0 16,10 0-45-16,0 3-8 0,-4 0 0 0,4 3-8 15,0 4 8-15,4-1 0 0,-1 4 0 0,1-1 8 16,3 4-8-16,0 0 0 0,0 0 8 0,4 2-8 15,3 1 0-15,0 0-13 0,0 0 1 0,4 3 1 16,-1 0-7-16,-3 3-2 0,0 0 0 0,1 0 0 16,-1 4 0-16,-4-1 0 0,4-3 0 0,-3 7 0 15,0-4-3-15,-1 6-1 0,-3-2 0 0,0-1 0 16,-3 4 4-16,3-1 0 0,-4 1 0 0,1 2 0 16,-8-2 20-16,1 6 0 0,3-3 0 0,-7-1 0 15,3 4-133-15,-3-3-23 0,0 3-4 0</inkml:trace>
  <inkml:trace contextRef="#ctx0" brushRef="#br0" timeOffset="-100140.5">24384 10544 1634 0,'0'0'72'0,"4"-6"16"0,-4 6-71 15,0 0-17-15,0-3 0 0,0 3 0 0,0 0 57 0,0 0 8 0,0 0 2 0,0 0 0 16,0 0-54-16,0 0-13 0,0 0 0 0,0 0 0 16,3 3-15-16,4 0-5 0,-7 7-2 0,4-4 0 15,3 3 22-15,0-2 0 0,0-1 0 0,-4 0 0 16,4 0 0-16,0-2 0 0,1 2 0 0,2-6 0 16,-6 3-12-16,3-3 12 0,0-3-12 0,0 3 12 15,0-6 0-15,3 2 20 0,-6-2-3 0,3 0 0 16,0 0 7-16,-3-4 0 0,-1 1 1 0,1-1 0 15,3 1-10-15,-7 3-3 0,0-4 0 0,0 4 0 16,0 6 4-16,0 0 1 0,0 0 0 0,0 0 0 16,0 0-7-16,0-6-2 0,0 6 0 0,0 0 0 15,0 0-8-15,0 0 0 0,0 0 0 0,0 0 0 16,0 0-22-16,0 0-6 0,0 0-2 0,0 0 0 16,0 0-3-16,0 0-1 0,7-3 0 0,-4-4 0 15,1 1 21-15,3 3 4 0,0-3 1 0,0-1 0 16,0 1 16-16,0 0 3 0,-3-4 1 0,3 4 0 15,-7 0 50-15,0 0 10 0,0-1 3 0,0 1 0 16,0 3-5-16,0-3-1 0,0 6 0 0,0-7 0 16,0 7-43-16,0 0-9 0,0 0-1 0,0 0-1 0,0 0-27 0,0 0-4 0,0 0-2 15,0 0 0 1,7 0-24-16,-4 0-5 0,11 7-1 0,-7-4 0 0,4 3 19 0,-4 3 3 16,4 1 1-16,-1-1 0 0,-3 1 12 0,0-1 2 0,-3 0 1 0,3 1 0 15,-4-4 10-15,1 4 0 0,3-1 0 0,-7-3 0 16,0 4-47-1,0-4-13-15,0 0-4 0</inkml:trace>
  <inkml:trace contextRef="#ctx0" brushRef="#br0" timeOffset="-99805.98">24740 10237 1864 0,'0'-19'83'0,"7"4"17"0,-7 2-80 0,0 0-20 0,4 4 0 0,3-3 0 16,-7 8 59-16,7 1 8 0,-7 3 1 0,4-3 1 15,-1 3-39-15,8 6-8 0,-4-2-2 0,3 8 0 16,-3-3-20-16,4 4-15 0,-1 0 3 0,1 2 0 16,0 1-4-16,-1-4-1 0,1 10 0 0,3-9 0 15,-11 6 8-15,5 0 9 0,-1-7-13 0,0 4 5 16,3-1-52-16,-10-2-9 0,7 0-3 0,-7-4 0 16,0-3-44-16,0-6-10 0,0 0-2 0,0 0 0 15,0 0 77-15,0 0 15 0,0 0 4 0,0 0 0 16,-7-3 136-16,7-3 27 0,0 0 5 0,-7-4 2 15,7 4-35-15,-3-4-7 0,3-2-2 0,3 3 0 16,-3-1-62-16,7 1-13 0,-7-1-3 0,7 4 0 16,0-3-16-16,4 2-19 0,0 4 4 0,3-3 1 15,3 0 3-15,-6 6 1 0,3-3 0 0,0-1 0 16,4 1 10-16,-4 3 0 0,0-3 0 0,0 0 0 16,0-3-162-16,-3 6-30 0,3-7-7 0</inkml:trace>
  <inkml:trace contextRef="#ctx0" brushRef="#br0" timeOffset="-98915.14">23700 11529 1261 0,'0'0'53'16,"0"0"-42"-16,0 0 90 0,0 0 19 0,0 0 3 0,0 0 1 15,0 0-33-15,0 0-7 0,0 0 0 0,0 0-1 16,0 0-44-16,0 0-9 0,0 0-2 0,7 12 0 15,0-2-28-15,-7-4-18 0,10 13 2 0,-3-3 1 16,-3 2 15-16,10 1-12 0,-10 6 12 0,3-3-12 16,0 3 12-16,0-3 0 0,-4 3 0 0,4-3-9 15,0 0 9-15,-3 0 0 0,3 3 0 0,0-6 0 16,-7 0 0-16,3 3-13 0,1-6 5 0,0 2 8 16,3-5-57-1,-7-4-4-15,0 1-1 0,0-4 0 16,7 0 0-16,-7-6 0 0,0 0 0 0</inkml:trace>
  <inkml:trace contextRef="#ctx0" brushRef="#br0" timeOffset="-98297.64">23767 11557 1710 0,'-7'-6'76'0,"3"0"15"15,1-1-73-15,3 7-18 0,-4-9 0 0,4 9 0 16,0 0 44-16,0 0 6 0,0 0 1 0,0 0 0 15,0-6-29-15,0 6-6 0,0-7 0 0,7-2-1 16,4 3-15-16,-4-1 8 0,3 1-8 0,4 3 0 16,4-3 0-16,3-1 0 0,4-5 0 0,0 3 0 15,-1-1 0-15,5 1 0 0,2-4 0 0,-3 1 0 16,4-1 28-16,-4 1-1 0,4 2 0 0,-4-2 0 0,-3-1-19 0,7-3-8 0,-7 4 8 0,-4-1-8 16,3 1 12-16,1-1-4 0,0 1 0 15,-1-1 0-15,-2 4-8 0,-1-1 0 0,4 1 0 16,-4 3 0-16,-4-1 0 0,1 4 0 0,0 0 0 0,-4 0 0 15,-4 3 0-15,1 0 0 0,-1 0 11 0,1 3-11 16,-4 0 17-16,0 0-2 0,0 4-1 0,0-1 0 16,0 3-14-16,0 1 11 0,0-1-11 0,-3 4 10 15,3 2-10-15,-3 1 0 0,3 3 0 0,0 0 0 16,-4 3 0-16,4 3 0 0,-3 0 0 0,3 3 0 16,-4-3 0-16,4 0 0 0,-3-3 0 0,3 3 8 15,-3 0-57-15,-1-3-12 0,4 0-3 0,-7 3 0 16,4-6-4-16,-1 6 0 0,1-3-1 0,-1-6 0 15,-3 3 8-15,4-4 1 0,-4 1 1 0,3-4 0 16,-3 1 46-16,0-4 13 0,0-2 0 0,0 2 0 16,-3-3 0-16,-1 1 0 0,4-1 0 0,-3 0 0 15,-1 0 39-15,1-2 9 0,-1 2 1 0,-3-3 1 16,-4 3-2-16,1-3-1 0,-1 1 0 0,-3-1 0 16,-3 0 9-16,-5 0 1 0,1 0 1 0,-3 0 0 15,-1 0-17-15,-3 0-3 0,-1-3-1 0,-2 4 0 16,2-4 22-16,1 0 4 0,-4 0 1 0,1 0 0 15,2 0-35-15,-2 0-6 0,3 3-2 0,-1-3 0 16,1 3-9-16,0 0-1 0,3 0-1 0,0 0 0 16,1 0 18-16,3 1 4 0,3-1 1 0,0 0 0 15,4 0-33-15,0 0 0 0,0-3 0 0,3 3 0 16,4 0-44-16,-3-3-16 0,6 0-4 0,4 0 0 16,0 0 0-16,0 0 0 0,0 0 0 0,0 0 0 15,0 0-102-15,0 0-21 0,0 0-4 0</inkml:trace>
  <inkml:trace contextRef="#ctx0" brushRef="#br0" timeOffset="-97470.35">24680 11447 1090 0,'0'0'48'0,"0"0"11"16,7-6-47-16,4 0-12 0,0 0 0 0,-1-1 0 15,4-2 41-15,0-1 7 0,4 1 0 0,0-3 1 16,3-1 12-16,-4 0 3 0,5-2 0 0,-1 2 0 16,0-2-52-16,0 2-12 0,-3 0 0 0,3-2 0 15,-3 5 37-15,-1-2 5 0,-3-1 1 0,0 4 0 16,1-1-30-16,-5 1-5 0,-3 3-8 0,0 0 11 15,-3-1 2-15,-4 7 1 0,0 0 0 0,0 0 0 16,0 0 24-16,0 0 5 0,0-6 1 0,-7 3 0 16,0-3 3-16,-4 2 1 0,0 1 0 0,-3 0 0 15,4 3-20-15,-1-3-4 0,1 3-1 0,-4 0 0 16,6 0 8-16,1 0 1 0,7 0 1 0,0 0 0 16,0 0-33-16,0 0 0 0,0 0 0 0,0 0 0 15,0 0-38-15,4 0-14 0,7 0-4 0,-1-3 0 0,4 3 39 0,4 0 7 0,-1-3 2 16,5 3 0-16,-8 0 8 0,3 0 0 15,-3 0 0-15,1 3 0 0,-1-3 0 0,-4 3 0 0,1 3 0 0,-1-3 0 32,-6 7-30-32,3-4-1 0,-3 7 0 0,-1-1 0 15,-3 1-16-15,-3-1-3 0,3 4-1 0</inkml:trace>
  <inkml:trace contextRef="#ctx0" brushRef="#br0" timeOffset="-96840.45">25404 10921 1337 0,'0'0'28'0,"0"0"6"0,0 0-34 0,0 0 0 0,0 0 0 0,0 0 0 16,0 0 109-16,0 0 15 0,0 0 4 0,0 0 0 15,0 0-103-15,0 0-25 0,0 0 0 0,3 6 0 16,1 3 0-16,6 4 0 0,-3 3 0 0,0 2 0 16,4-5 0-16,-1 3 0 0,1 2 0 0,-4-2 0 15,0 0 27-15,0-4 0 0,-3-2 0 0,3 2 0 16,-4-2-15-16,-3-4-4 0,4 0 0 0,-4-3 0 16,0 0 0-16,0-3 0 0,0 0 0 0,0 0 0 0,0 0 10 0,0 0 2 0,0 0 0 0,-7-3 0 31,-4 0-40-31,1-6-8 0,-4-1-2 0,3-5 0 15,-3 2 3-15,3-6 1 0,1 0 0 0,-1-2 0 0,4-1 68 0,-4 0 14 0,4 3 2 0,0-9 1 16,4 3 10-16,-4-1 3 0,3 1 0 0,1 0 0 16,3 3-28-16,0 4-4 0,0 2-2 15,0 3 0-15,3 1-30 0,1 2-8 0,-4 4 0 0,7 0 0 16,-4 3 0-16,-3 3 9 0,7-3-9 0,-3 3 0 16,6 0 0-16,-2 3 0 0,-1 0 0 0,3 3 0 15,1 0-13-15,-1 4 0 0,1 2 0 0,0 1 0 16,-1 3-19-16,1-4-3 15,-1 4-1-15,-3-1 0 0,4-2-22 0,-4-1-5 0,0 1-1 0,0 0 0 16,4-4 33-16,-4-3 7 0,0 1 0 0,0-4 1 16,0 0-14-16,-4 0-3 0,4-3-1 0,4 0 0 15,-4 0 33-15,0 0 8 0,0-3 0 0,-3 0 0 16,3 0 25-16,-4-4 7 0,1 1 2 0,-1 0 0 16,4-1 28-16,-7 1 6 0,7 0 0 0,-3 0 1 15,-4 2-35-15,0 4-7 0,7-3-2 0,-7 3 0 16,0 0-25-16,0 0 0 0,0 0 0 0,0 0 0 15,11 3 0-15,-4 1 0 0,0 2 0 0,-7 0 0 16,10 4-17-16,-10-4-6 0,7 3-1 0,0 1 0 16,-3-4-12-16,3 0-2 0,0-3-1 0,-3 4 0 15,3-4-20-15,0 3-4 0,-7-3-1 0</inkml:trace>
  <inkml:trace contextRef="#ctx0" brushRef="#br0" timeOffset="-90085.04">24123 11614 675 0,'0'0'19'0,"0"0"5"16,0 0-24-16,0 0 0 0,0 0 0 0,0 0 0 15,0 0 50-15,0 0 6 0,0 0 0 0,0 0 1 16,0 0-9-16,0 0-1 0,0 0-1 0,0 0 0 16,0 0-9-16,0 0-1 0,0 0-1 0,0 0 0 15,0 0-12-15,0 0-3 0,0 0 0 0,0 0 0 16,0 0 18-16,0 0 3 0,0 0 1 0,0 0 0 15,0 0 10-15,0 0 1 0,-4-4 1 0,4 4 0 16,0 0-24-16,0 0-5 0,0 0-1 0,-7 0 0 16,7 0-14-16,0 0-10 0,-3-3 12 0,3 3-12 15,0 0 12-15,0 0-12 0,0 0 12 0,0 0-12 16,0 0 0-16,-11 3 0 0,11-3 0 0,0 4-12 16,-7-4 2-16,7 0 1 0,0 6 0 0,0 3 0 15,0-6 0-15,0 4 0 0,0-4 0 0,7 3 0 0,-7-6 1 16,0 6 0-16,4-6 0 0,-4 0 0 0,7 7 8 0,-7-4 0 0,7 0 0 0,-4 0-8 31,1-3-11-31,3 0-1 0,-3 0-1 0,-4 0 0 16,7 0 32-16,-7 0 6 0,0 0 2 0,3 0 0 0,-3 0-19 0,7 0 0 0,-7 0 0 0,0 0 0 15,0 0 26-15,0 0 2 0,4-3 0 0,-4 3 0 16,0 0-9-16,0 0-2 0,0 0 0 0,0 0 0 16,0 0 29-16,0-6 6 0,0 6 0 0,0-7 1 15,0 7-21-15,-7-6-5 0,3 0-1 0,1 0 0 16,-1-1-5-16,-3 4-1 0,3-3 0 0,4 6 0 15,-7 0 0-15,7 0 0 0,0 0 0 0,-7-6 0 16,7 6-20-16,-3 0 8 0,3 0-8 0,0 0 0 16,-7 0-8-16,7 0-7 0,0 0-1 0,0 0 0 15,0 0 4-15,-4 0 1 0,4 0 0 0,0 6 0 16,0-6-1-16,-7 6 0 0,7-6 0 0,7 6 0 16,-7-6-4-16,0 4-2 0,0 2 0 0,11-6 0 15,-11 0-4-15,7 6-1 0,-4-6 0 0,4 0 0 16,1 0 13-16,-1 0 10 0,0 0-13 0,-4-6 5 15,4 6 8-15,-7 0 0 0,4 0 0 0,-4 0 0 16,0 0 0-16,0 0 9 0,3-3-9 0,-3 3 0 16,0 0 20-16,4-7-4 0,-4 7 0 0,3-6 0 15,-3 6 7-15,0-6 1 0,0 6 0 0,-3-6 0 16,3-1-7-16,0 7-1 0,-4-6 0 0,1-3 0 16,3 9-3-16,0 0-1 0,0 0 0 0,-4 0 0 15,4 0 0-15,-7-7 0 0,7 7 0 0,0 0 0 16,-7 0-25-16,7 0-6 0,0 0-1 0,-3 3 0 0,3-3 0 0,-4 7 0 15,1-1 0-15,-1 0 0 0,4 1 10 16,0-7 2-16,4 0 0 0,-4 6 0 0,3 0-1 0,1 0 0 0,-1-2 0 16,4-1 0-16,-7-3 9 0,4 3-8 0,3-3 8 0,-7 0-8 15,3 0 8-15,1 0 8 0,3 0-8 0,-7 0 11 16,0 0-11-16,0 0 0 0,0 0 0 0,3-3 0 16,-3 3 0-16,0 0 0 0,4-7 0 0,-4 7 0 15,0-6 0-15,0 0 0 0,0 6 0 0,-4-6 0 16,4 6 36-16,-3-10 6 0,3 4 1 0,-7 0 0 15,3-1-28 1,-3 1-6-16,4 6-1 0,3 0 0 0,-11-3 4 0,8 0 1 0,3 3 0 0,-7 0 0 16,7 0-49-16,-8 0-11 0,8 0-1 0,-7 3-1 15,7-3-75-15,-3 3-16 0,-4-3-2 0</inkml:trace>
  <inkml:trace contextRef="#ctx0" brushRef="#br0" timeOffset="-88597.88">24084 11592 557 0,'-10'6'11'0,"-1"-3"5"0</inkml:trace>
  <inkml:trace contextRef="#ctx0" brushRef="#br0" timeOffset="-75549.81">14591 12617 995 0,'0'0'42'16,"0"0"-34"0,-4-6 65-16,4 6 13 0,-3-7 2 0,3 7 1 15,0 0-20-15,0 0-4 0,0-6-1 0,0 6 0 16,0 0-12-16,0 0-4 0,0 0 0 0,0 0 0 15,0 0-24-15,0 0-6 0,0 0-1 0,0 0 0 16,0 0-17-16,0 0 0 0,0 6 0 0,3 4 0 16,4 2 0-16,-3 1 0 0,3-1-8 0,0 4 8 15,0 0-9-15,0-1 9 0,0-2-8 0,4 0 8 16,-1-1 0-16,1-6 0 0,0 4 0 0,3-7 0 16,0 0 16-16,3-3 8 0,1-3 1 0,3-3 1 0,0-4 10 15,4-2 3-15,0-7 0 0,3 0 0 0,-3-6 5 0,-4 3 0 16,4-6 1-16,-1 3 0 0,-3-4-14 0,-3 4-3 0,3-3-1 0,0 3 0 15,-3 3-14-15,0 3-2 0,-1-3-1 0,1 7 0 32,-4-1-10-32,7 0-14 0,-7 4 3 0,0-1 1 0,1 4 10 0,-5-1 0 0,1 4 0 0,-1-3 0 31,1 6-16-31,-4-4-2 0,0 4 0 0,0-3 0 0,-3 3-32 0,3 0-6 0,-4 3-2 16,-3 0 0-16,4-3-117 15,-4 3-23-15</inkml:trace>
  <inkml:trace contextRef="#ctx0" brushRef="#br0" timeOffset="-51862.89">17498 13780 896 0,'-7'0'25'16,"3"-3"6"-16,-3 0-31 0,7 3 0 0,-7-3 0 0,0 0 0 15,7 3 96-15,-7-3 12 0,0 3 4 0,7 0 0 16,-4-4-18-16,4 4-3 0,0 0-1 0,-7-3 0 16,7 3-7-16,-3-3-2 0,3 3 0 0,0 0 0 15,0 0-35-15,0 0-7 0,0 0-2 0,0 0 0 16,0 0-37-16,0 0 0 0,0 0 0 0,0 0 0 15,3 3-14-15,8 0-7 0,-1 4-2 0,5-1 0 16,-1 0 13-16,7 0 10 0,-3 1-13 0,3-1 5 16,0-3 16-16,0 0 3 0,0 0 1 0,4-3 0 15,0-3-12-15,-1-3 0 0,1 0 9 0,3-7-9 16,0-2 56-16,4-4 6 0,3 0 2 0,1-9 0 16,-5-1-12-16,5-2-3 0,-1-3 0 0,4-4 0 15,-7 3-27-15,3-2-6 0,0 2 0 0,0-2-1 16,-3 5-15-16,-4 7 0 0,4 0 0 0,-4 0 0 15,1 6 10-15,-5 1-1 0,1 2 0 0,-4 0 0 16,-3 7-30-16,-1-1-7 0,-2 4 0 0,-1 3-1 16,-4 0-115-16,1 3-22 0,-4 3-5 0</inkml:trace>
  <inkml:trace contextRef="#ctx0" brushRef="#br0" timeOffset="-13431.09">16256 14633 1094 0,'0'0'46'16,"0"0"-37"0,0 0 85-16,0 0 17 0,0 0 3 0,0 0 1 15,0 0-55-15,0 0-12 0,0 0-1 0,0 0-1 16,0 0-34-16,0 6-12 0,0 1 0 0,4-1 9 15,-4 3-9-15,3 1-14 0,1 2 3 0,-1 1 1 16,-3-1-13-16,7 4-2 0,-3 3-1 0,-1-4 0 16,4 1 26-16,0 0 0 0,4-4 0 0,-11 1 0 15,7-4 25-15,4 1 11 0,-4-4 1 0,3-3 1 16,1 0-10-16,-1-6-1 0,4 3-1 0,1-6 0 16,2-4 25-16,1-2 5 0,-1-1 0 0,5-2 1 15,2-4-16-15,-2 0-3 0,2-3-1 0,1-3 0 16,0 0-12-16,-1 0-2 0,5 0-1 0,-5-3 0 0,-3 6-9 0,-3 0-1 15,0 0-1-15,-1 3 0 0,1 3-11 0,-4-3 0 0,0 4 0 0,0 2 0 16,-3-2 0-16,3 5 0 0,-3 1-10 0,-4-1 10 31,3 1-44-31,-3 6-2 0,4-4-1 0,-4 4 0 16,0 0-22-16,-4 3-5 0,5 0-1 0,-8 0 0 16,7 0-42-16,0 3-9 0,0 0-2 0</inkml:trace>
  <inkml:trace contextRef="#ctx0" brushRef="#br0" timeOffset="26545.88">15085 15690 1094 0,'0'0'23'0,"0"0"5"15,0 0-28-15,0 0 0 0,0 0 0 0,0 0 0 16,0 0 108-16,0 0 16 0,0 0 3 0,0 0 1 16,0 0-103-16,0 0-25 0,0 0 0 0,0 0 0 15,0 0 0-15,0 0 0 0,3 9 0 0,1 1 0 0,-1-1 0 0,-3 0 0 0,7 1 0 0,-3-1 0 16,-1 1 0-16,5-4 0 0,-1 3 0 0,0-6 0 16,0 4 30-16,3-4 1 0,-3-3 0 0,4 0 0 15,3 0 1-15,0-3 1 0,4-4 0 16,-4-2 0-16,7 0-33 0,-3-1 0 0,3-2 0 0,0-4 0 15,0 0 0-15,0-3 0 0,1 1 0 0,2-1 0 16,-3 0 0-16,1 0 0 0,-1 0 0 0,3 1 0 16,-2 2 24-16,-1 0-3 0,0 4 0 0,4-4 0 15,-4 0-152-15,0 4-30 0,4-4-7 0</inkml:trace>
  <inkml:trace contextRef="#ctx0" brushRef="#br0" timeOffset="27387.36">16252 15658 1258 0,'0'0'36'0,"0"0"7"0,0 0-35 0,0 0-8 0,8-6 0 0,-1 3 0 16,0 0 40-16,0-3 7 0,3-1 1 0,-3 1 0 15,4 0-14-15,7-1-2 0,-11-2-1 0,10 3 0 16,-10 0-31-16,7-4 0 0,1 4 0 0,-5-4 0 16,4 4 0-16,-3 0 0 0,3 0 0 0,-4-1 0 15,1 1 0-15,0 0 0 0,-1 0 0 0,-3-4 0 16,0 4 57-16,0 3 6 0,-3-4 1 0,3 4 0 15,-7 3-88-15,4-6-16 0,-4 6-4 0,0 0-1 16,0 0 15-16,0 0 3 0,0 0 1 0,0 0 0 16,0 0 26-16,-4-6 0 0,4 0 12 0,0 6-4 15,0 0-8-15,0 0 0 0,0 0 0 0,-7-4-8 16,7 4 60-16,0 0 12 0,0 0 2 0,0 0 1 16,0 0-35-16,0 0-6 0,0 0-2 0,0 0 0 15,0 0-8-15,0 0-1 0,0 0-1 0,0 0 0 16,0 7-14-16,3-1-8 0,5 3 8 0,-1-2-13 15,0 2 5-15,3 4 8 0,1-4-13 0,-1-3 5 16,1 7 8-16,3-4 0 0,-3 4 0 0,3 2-8 16,-4-2 8-16,1 3 0 0,0 2 8 0,-1-2-8 0,-3-3 8 15,0 2-8-15,0 4 10 0,-3-6-10 0,3-4 10 0,-4 4-10 0,-3 2 10 0,4-2-10 16,-4-4 0-16,0 4-8 0,-4-1-1 0,4-2 0 31,-7 2-23-31,4-5-5 0,-8 2-1 0,4-3 0 16,-3 7 2-16,-1-7 1 0,4 3 0 0,-4-2 0 0,-3-1 35 0,4-6 17 0,-1 6-1 0,1-6-1 15,2 0 33-15,-2 0 8 0,3 7 0 16,-4-7 1-16,8 0 7 0,3 0 0 0,0 0 1 0,0 0 0 16,0 0-17-16,0 0-3 0,0 0-1 0,0 0 0 15,0 0-29-15,0 0-7 0,0 0 0 0,0 0-8 16,0 0 0-16,0 0 0 0,0 0-15 0,3-7 5 16,4 7 10-16,0-6 0 0,4 0 0 0,-4 6 0 15,7-7-8-15,-3 4 8 0,-1-3-8 0,4 0 8 16,0 0 0-16,-3 6 0 0,3-7 0 0,0 1 0 15,0 3-52-15,-3-3-11 0,0-7-2 0,3 7-1 16,-4 3-152-16,1-10-30 0,3 7-7 0</inkml:trace>
  <inkml:trace contextRef="#ctx0" brushRef="#br0" timeOffset="27772.02">16940 15442 1792 0,'-3'0'51'0,"-4"0"10"0,7 0-49 16,-4-3-12-16,-3 3 0 0,4 0 0 15,3 0 54-15,-7-3 8 0,7 3 2 0,0 0 0 0,0 0-36 0,-4 0-8 0,4 0 0 0,0 0-1 16,0 0 17-16,0 0 3 0,0 0 1 0,0 0 0 16,-3-7-32-16,3 1-8 0,0 6 0 15,3-9 0-15,1 3 0 0,3-1-8 0,0-2 0 0,0-1 0 16,3 4 8-16,1-3 0 0,3 2 0 0,0 1 0 15,0 0 0-15,4-3-12 0,0 2 12 0,3-2-12 16,-4 3 12-16,5-1 0 0,-5 4 0 0,4-3 0 16,-10 3 0-16,10 3 0 0,-3-3 0 0,-8 3 0 15,8 3 0-15,0 0-12 0,-11 0 4 0,10 3 0 16,-6 1-25-16,-4-1-5 0,7 3-1 0,-3 1 0 16,-4-1 39-16,-4 0 0 0,4 4 0 0,0 3 0 15,-7-1 0-15,0 1 0 0,0 6 0 0,0 0 0 16,0-3 0-16,-7 3 8 0,0-3 2 0,0-1 0 15,4 4-10-15,-8 0-14 0,-3-3 3 0,7 6 1 16,-4-6-13-16,1-3-2 16,-4 6-1-16,3-4 0 0,0-2-112 0,-3-3-22 0,4 2-5 0</inkml:trace>
  <inkml:trace contextRef="#ctx0" brushRef="#br0" timeOffset="27980.65">16990 15420 1094 0,'0'0'46'16,"3"-6"-37"-16,-3 6 88 0,0 0 18 0,4-3 3 15,-4 3 1-15,0 0-45 16,0 0-9-16,0 0-1 0,3-7-1 0,1 7-16 16,3-3-3-16,-4 3-1 0,5 3 0 0,2-3-30 0,1 4-5 0,-1-1-8 0,4 0 11 31,1 3-40-31,-1 0-8 0,0 1-2 0,3 2 0 15,-6-3-20-15,10 4-4 0,-10-1-1 0</inkml:trace>
  <inkml:trace contextRef="#ctx0" brushRef="#br0" timeOffset="28453.64">17674 15034 1497 0,'0'-9'66'0,"0"3"14"16,0 3-64-16,0 3-16 0,0 0 0 0,0 0 0 15,0 0 106-15,0-7 18 0,0 7 3 0,0 0 1 16,-3-3-31-16,-4 0-5 0,3 0-2 0,-3 3 0 16,0 0-42-16,0 3-8 0,-4 0-1 0,4 0-1 15,-3 0-38-15,-1 4 0 0,-3-1 0 0,0 0-8 16,0 1 8-16,0-1 0 0,3 0 0 0,0-3-8 15,1 0 8-15,-1 4 0 0,8-4-9 0,-4 0 9 16,7-3 0-16,0 0-9 0,-4 3 9 0,4-3 0 16,0 0-20-16,0 0 4 0,0 0 0 0,0 6 0 15,0 1-4-15,0-1-1 0,4 0 0 0,3 4 0 16,0-4 11-16,0 3 10 0,0 1-13 0,4 2 5 16,-4 1 8-16,0-1-13 0,3 4 5 0,-3 0 8 0,0 2 0 0,0 1 0 0,0 0 0 0,1 0 0 15,-5 0 0-15,4-1 0 0,-3 4 0 0,3-6 0 16,0 0 0-16,0-1 0 0,0 1 0 0,-4-6 0 15,4 2-15-15,0-3 5 0,1 1 1 0,-5-1 0 16,4-2 9-16,0-1 11 0,4 0-3 0,-4-3 0 16,3 4-8-16,-3-7 0 0,4 3 0 0,-4-3 0 15,0-3 0-15,4 3-16 0,-4 0 3 0,0-7 0 16,0 1-24-16,0 3-5 0,-4-3-1 0,5-7 0 16,-1 7 2-16,-4-10 0 0,1 10 0 0</inkml:trace>
  <inkml:trace contextRef="#ctx0" brushRef="#br0" timeOffset="28613.88">17709 15307 1579 0,'-3'0'32'0,"3"0"10"16,0 0-34-16,0 0-8 0,0 0 0 0,0 0 0 15,0 0 53-15,0 0 9 0,0 0 2 0,0 0 0 16,-4-6-52-16,4 0-12 0,4-1 0 0,-1 1 0 16,1-3 38-16,3 2 5 0,-3-2 1 0,3 0 0 15,0 2-20-15,0 1-3 0,0-3-1 0,0-1 0 16,0 4-20-16,0-3 0 0,0 2 0 0,4-2 0 15,-1-4-200-15,4 4-45 0</inkml:trace>
  <inkml:trace contextRef="#ctx0" brushRef="#br0" timeOffset="29354.54">17706 14862 1337 0,'-28'-9'28'0,"14"2"6"15,-1 1-34-15,1 3 0 0,-3-7 0 0,-4 4 0 16,-1 0 91-16,-6 0 11 0,0-1 2 0,-4 4 1 16,7-3-45-16,-10 3-8 0,3-3-3 0,1 6 0 15,-1-4-16-15,0 8-3 0,-3-4-1 0,0 6 0 16,-1-3-16-16,-6 3-3 0,0 4-1 0,-4-1 0 15,4 0 44-15,-4 7 9 0,3-3 2 0,-6 5 0 16,7 1-103-16,-1 0-20 0,1 3-4 0,-4 0-1 16,4 6 52-16,-4-3 12 0,0 7 0 0,0-1 0 15,7 4 0-15,1 2 0 0,2 1 0 0,1 3 0 0,0 2-15 16,3-2 0-16,-3 6 0 0,3 0 0 16,-3 0-27-16,3 0-6 0,0 3 0 0,0 4-1 0,4-7 39 0,7 3 10 0,0 0 0 15,10 0 0-15,1-6-16 0,3 0 0 16,0 3-1-16,7-6 0 15,3-7-24-15,4 7-5 0,7-6-1 0,4-4 0 0,7-6 38 0,3 3 9 0,4-9 0 0,6 0 0 32,8-7-25-32,-3 1-3 0,-1-7-1 0,11-3 0 0,3-6-44 15,8-3-9-15,3-3-2 0,7-4 0 0,0-6-9 16,0-3-3-16,7-6 0 0,-3-3 0 0,-1-1 52 0,1-5 9 16,0-1 3-16,-4-3 0 0,-4-3 52 0,8 1 12 0,-4-1 1 0,-11-6 1 15,5-1 102-15,-5 4 21 0,-3-3 4 0,-4 0 1 16,-3-3-45-16,-3 3-9 0,-1-1-1 0,-3 1-1 15,-11 3-42-15,1 0-8 0,-8 3-1 0,-4 3-1 16,-2 1-12-16,-8 2-2 0,0 0-1 0,-4 7 0 16,-10 0 31-16,0 3 6 0,-3-1 2 0,-4 10 0 15,-7-6 23-15,0 3 5 0,-4-3 1 0,-7 0 0 16,-3 3-71-16,-4 0-15 0,-10 0-2 0,-11-6-1 16,-3 6-29-16,-4 7-5 0,3 2-2 0,-3 4 0 15,0 9-64-15,-3 3-13 0,3 9-2 0,-4 1-1 16,1 9 19-16,3-3 4 0,-4 6 1 0</inkml:trace>
  <inkml:trace contextRef="#ctx0" brushRef="#br0" timeOffset="50655.91">13092 17016 850 0,'0'0'17'0,"0"0"6"15,0 0-23-15,0 0 0 0,0 0 0 0,0 0 0 16,0 0 0-16,0 0 0 0,0 0 0 0,0 0 0 16,0 0 54-16,0 0 6 0,0 0 2 0,0 0 0 15,0 0-48-15,0 0-14 0,0 0 0 0,0 0 8 16,0 0 27-16,0 0 5 0,0 0 2 0,0 0 0 15,3 0-26-15,4-3-6 0,-7 3-1 0,4 0 0 16,3-3 3-16,-4 3 0 0,4 0 0 0,-3 0 0 16,3 3-12-16,0-3 8 0,0 3-8 0,-3-3 8 0,3 3-8 0,0-3 0 0,0 0 0 0,-4 3 0 15,4-3 0-15,-3 0 0 0,3 0 9 0,0 0-1 32,-4 0-8-32,5 3-10 0,-5-3 10 0,4 0-13 15,0 4 25-15,0-4 4 0,0 0 2 0,-3 3 0 0,3-3-29 0,3 3-5 0,-2-3-2 16,-1 3 0-16,0-3 18 0,0 3 0 0,0-3 0 0,0 3 0 15,0-3 28-15,3 3 10 0,-3-3 2 0,4-3 0 32,-4 3-28-32,4 0-4 0,-4 0-8 0,0 0 11 0,3 0-11 0,1 0 10 0,0 0-10 0,-4-3 10 15,3 3-10-15,1 0 12 0,-1-3-12 0,1 3 12 16,3 0-4-16,-3-3-8 0,-1 3 12 16,4-3-4-16,0 3 3 0,1 0 0 0,-1-3 0 0,0 3 0 15,0-4 5 1,-4 1 0-16,5 3 1 0,-1-3 0 0,-4 0-5 0,4 3 0 0,-3-3-1 0,0 0 0 15,3 3-11-15,-4-3 12 0,4 3-12 0,-3 0 12 16,3-3-12-16,-3 3 8 0,3 0-8 0,0 0 8 16,-4 0-8-16,5 0 0 0,-1-7 0 0,0 7 0 15,0 0 0-15,0 0 0 0,0 0 0 0,0 0 0 16,0 0 0-16,0 7 0 0,1-7 0 0,2 0 0 16,-3 0 16-16,4 0-1 0,-4 0-1 0,4 6 0 15,-4-6-14-15,0 0 0 0,0 6 0 0,-3-3 0 16,3-3 0-16,-4 0-12 0,4 6 3 0,-3-6 0 15,-4 0 9-15,4 7 0 0,-4-7 0 0,3 6 0 16,4-3 0-16,-3 3 12 0,3-6-2 0,-3 7-1 16,-1-1-9-16,4-6 0 0,-3 0 0 0,-4 6 0 0,11 0 0 15,-11-6 0-15,10 4 0 0,-10-4 0 0,11 6 0 16,-7-6 0-16,6 6 0 0,-3-6 0 0,-3 6 0 0,7-6 0 0,-8 7 0 16,11-7 0-16,-10 0 0 0,7 0-9 0,-4 0 9 0,3 6-13 15,1-6 13-15,0 3 0 0,-11-3 12 0,10 0-12 16,-6 6 0-16,-1-2 0 0,5-1 0 0,-1-3 0 15,0 3 0-15,0 0 0 0,0-3 0 0,0 3 10 16,0 0-10-16,0-3-9 0,0 3 9 0,4 0-13 16,0 4 13-16,-1-4 0 0,1 0 0 15,3-3 0-15,0 3 0 0,1-3 0 0,-1 0 0 0,0 0 0 16,0 0 0-16,0 0 0 0,0 0 0 0,1 0 0 16,-5 0 8-16,4 0-8 0,-7 0 9 15,4 0-9-15,0 0 0 0,-1 0-8 0,-3 0-1 0,11 0 0 16,-7 3 9-16,-1-3 0 0,8 3 0 0,-7-3 0 15,10 4 0-15,-3-4 0 0,-1-4 0 0,1 4 0 16,3 0 0-16,-3 0 12 0,0-3-2 0,3 6-1 16,-10-3-9-16,6 4-12 0,-3-1 2 0,1 0 1 15,2 0 9-15,-3 3 12 0,4 1-2 0,0-4-1 16,-4 0-9-16,4 0-12 0,-1-3 2 0,1 0 1 16,-4 0 9-16,4 0 0 0,0 0 0 0,-1 0 0 15,1 0 0-15,-4 3 0 0,4-3 0 0,-4 0 0 16,-3 0 0-16,3 0 0 0,0 0 0 0,-3 3 0 15,-1-3 0-15,4 0 12 0,-3 3-2 0,3-3-1 16,0 3-9-16,1 1-12 0,2-1 2 0,1 0 1 16,0 0 9-16,-1 0 0 0,5 0 0 0,-5 0 0 15,1 1 0-15,-4-1 0 0,0 0 8 0,0 0-8 0,1-3 0 0,-5 0 0 16,1 0 0-16,0-3 0 0,-8 3 0 16,8 0 9-16,-1 0-1 0,-2 0-8 15,-1 0 0-15,0 0 0 0,0 0 0 0,0 0-9 16,-3 0 9-16,6 3 0 0,-10-3 10 0,4 3-10 0,-1-3 8 0,5-3-8 15,-8 3 0-15,3 0 0 0,-6-3 0 0,3 3 0 0,0 0 0 0,0 3 0 16,-7-3 0-16,3 0 0 0,1 3 0 0,-4-3 0 16,3 3-16-16,-3-3-2 0,0 0-1 0</inkml:trace>
  <inkml:trace contextRef="#ctx0" brushRef="#br0" timeOffset="51406.49">16990 16856 1527 0,'0'0'32'0,"-4"3"7"16,4-3-31-16,-7-3-8 0,4 0 0 0,-4 3 0 16,7 0 84-16,0 0 16 0,0 0 4 0,0 0 0 15,0 0-45-15,0 0-9 0,0 0-2 0,0 0 0 16,0 0-34-16,0 0-14 0,0 0 11 0,0 0-11 15,0 0 0-15,0 0-18 0,10 6 2 0,-3-3 1 16,0 4-5-16,4-1 0 0,-1 0-1 0,1 0 0 16,0 1 33-16,3-4 8 0,0 3 0 0,0-3 1 15,-3-3-21-15,3 0 0 0,0-3-12 0,-4-3 4 16,1-4 43-16,3-5 9 0,-3-1 1 0,3-3 1 0,-4 1 19 0,4-4 4 16,1 0 1-16,2-7 0 0,-3 4-41 15,0 0-8-15,-3-3-1 0,7 0-1 0,-1 0 9 0,1 2 3 0,0 1 0 0,-1 0 0 31,-3 7-50-31,4-1-9 0,0 3-3 0,-1 0 0 0,1 4 31 0,-4-1 0 16,-3 4 0-16,6-1 0 16,-3 1 0-16,-3 3 0 0,7 3 0 0,-11-4 0 15,3 4-116-15,4-3-16 0,-3 3-4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1T15:01:39.9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21308 8384 727 0,'0'0'16'0,"0"0"3"0,0 0 1 0,0 0 0 0,0 0-20 0,0 0 0 16,0 0 0-16,0 0 0 0,-4-6 43 0,4 3 4 15,-7-4 1-15,7 4 0 0,-7 0 26 0,4-3 6 16,3-1 0-16,-7 4 1 0,-1-6 19 0,1 3 3 16,4-4 1-16,-4 4 0 0,-4 0-32 0,11-4-7 15,-7 1-1-15,-3 0 0 0,3-1-44 0,0-2-10 16,-1 2-2-16,-2-2 0 0,3-1 21 0,3 1 4 0,-10 2 1 0,11-2 0 31,-11-1 10-31,3 0 1 0,4 4 1 0,-11 0 0 0,1-4-6 0,3 4 0 0,-4-1-1 0,0-2 0 16,1 2-24-16,-8-2-5 0,7 2-1 0,-6 1 0 15,6 0-9-15,-10 2 0 0,3-2 0 0,0 0 0 16,1 5 0-16,-5-2 0 0,5 3 0 0,-8-3-11 16,4-1 11-16,0 1 0 0,-4 0 0 0,-3 0 0 15,3 2 0-15,-4-2 0 0,1 3 8 0,3 3-8 16,4-3 0-16,-4 3 0 0,1 0 0 0,-1 0 0 16,4 0 0-16,-4 3-10 0,-7 0 1 0,4 3 0 15,0-2 9-15,-4 2 0 0,0-3 0 0,11 3 0 16,3 1 0-16,-7-1 0 0,1 3 0 0,-1 1 0 0,0-1-15 15,0 4-4-15,1-1-1 0,-8 13 0 0,0-9 20 16,4 9-8-16,-1-3 8 0,1 0 0 16,0 0-11-16,7-3 11 0,-4 3-10 0,4 0 10 15,-1 6-8-15,-2 0 8 0,6 0 0 0,-3-3-9 0,3 7 9 0,4-4 0 16,-4 3 0-16,4-3 0 0,0 4-13 0,3 2 2 16,1 1 1-16,-1-4 0 15,0 7 10-15,4-4 11 0,0 1-3 0,0-1 0 0,3 1-8 0,1-1 12 16,3 1-12-16,0-1 12 0,0 1-12 0,3 2 8 15,1-2-8-15,3 2 8 0,0 1-8 0,3 0-11 16,1-1 3-16,-1-2 0 0,1-1 8 0,6 1 0 16,-3-1 0-16,4-2 0 0,0-1 0 0,3 0 0 0,0 1 0 15,0-1 0-15,4 0 24 0,-1-2 6 16,1 2 2-16,3-3 0 0,0 0-32 0,4 1 0 0,0-1 0 0,3 0 0 16,0-3 0-16,0 3 0 0,4-3 0 0,3 4 0 15,-3-1 0-15,3-3 0 0,1 0 0 16,-1-3 0-16,0 3 0 0,0-3 0 15,4-3 0-15,4 0 0 0,2-1 0 0,-2-2 8 0,3-3-8 0,-4-1 9 16,4 1-9-16,-4-4 8 0,0 1-8 0,4-4 8 16,0-3-8-16,4 0 10 0,-1-3-10 0,-3 0 10 15,3 0-2-15,1 0 0 0,-5-6 0 0,-2 3 0 16,6-7-8-16,-7 1 0 0,4 0 0 0,4-4 0 16,3 0 15-16,-7-2-3 0,-1-4 0 0,5 0 0 15,-4-3-12-15,-4 0 0 0,7-3 0 0,-3 0 0 16,4-3 23-16,-1 3 8 0,-3 0 1 0,0 0 1 15,-4-4-33-15,0-2 0 0,-3 3-12 0,3-7 3 0,1 1 20 16,-1-1 4-16,1 1 1 0,-5-1 0 0,8-2-16 0,-7 2 0 16,-4-2 0-16,1 2 0 0,-5 1 0 0,-2-1 9 15,-1 1-9-15,-4-4 8 0,-2 4 0 0,-5-1 0 16,4-3 0-16,-7 4 0 0,1-1 4 0,-5 1 0 16,-3-1 0-16,0 4 0 15,-3 0 16-15,-1-1 3 0,-3-2 1 0,0 3 0 0,-3 2-20 0,-1-2-3 16,-3 3-1-16,-7 0 0 0,4-4 4 0,-1 4 0 15,-3 0 0-15,0 3 0 0,-4-7 0 0,-3 4 0 16,3 0 0-16,-6-4 0 0,2 4-12 0,-2 0 0 16,-4 0-10-16,-1 3 10 0,-2 3-12 0,-1-3 12 15,7-7-13-15,-7 7 5 0,4-3 8 0,0 6 0 16,-4-3 0-16,4 6 0 0,0-6-12 0,-1 6-1 0,5 1 0 0,-11-1 0 16,3 0 5-16,-3 6 8 0,-1 1-13 0,4-1 5 15,-3 1 8-15,-4-4 0 0,8 7 0 0,-1-4 0 31,-3 10-26-31,-1-3-3 0,5 3-1 0,2-4 0 16,-2 4 0-16,-5-3 0 0,1-4 0 0,-4 10 0 16,11 0-8-16,-7 7-2 0,3-4 0 0,0 3 0 15,0-3-83-15,4 4-17 0,0-1-3 0,-7 3-761 0</inkml:trace>
  <inkml:trace contextRef="#ctx0" brushRef="#br0" timeOffset="4848.01">21170 8193 1146 0,'0'0'32'0,"0"0"8"0,0-7-32 0,0 7-8 16,0-6 0-16,0 6 0 0,0 0 68 0,0-3 13 0,0 3 3 0,0 0 0 15,0 0-23-15,0 0-4 16,0 0-1-16,0 0 0 0,0 0-39 0,0 0-8 0,0 0-1 0,0 0-8 16,0 3 0-16,0 3-16 0,7 4 2 0,-7-1 0 15,0 1 6-15,7-1 8 0,-3-3-13 0,3 4 5 16,0-1 8-16,-4-3 14 0,12 1-3 0,-8-4-1 15,3 3 5-15,1-6 1 0,3 3 0 0,4-6 0 16,-1 0 35-16,1-3 7 0,-1-4 2 0,8-2 0 0,0-4-16 16,0 0-2-16,3-6-1 0,-4 0 0 15,8-3-3-15,-4 3-1 0,4-3 0 0,0 0 0 0,0 0-21 16,-1 3-5-16,-2 0-1 0,2-3 0 0,-6 6-10 0,3 1 0 16,-3-4 0-16,0 3 0 0,-8 3 16 0,1 4 2 15,-4 2 0-15,0 1 0 0,0-1-18 0,-3 4 0 16,-4 0 0-16,4 3 0 15,-8 0-28-15,-3 3-13 0,7 3-3 0,-3 0-597 16,-1 0-120-16</inkml:trace>
  <inkml:trace contextRef="#ctx0" brushRef="#br0" timeOffset="8117.86">2011 7167 943 0,'0'0'20'0,"0"0"5"0,-7 0 1 0,3 0 1 0,4 0-27 16,-10 0 0-16,6 0 0 0,-6 0 0 0,10 0 84 0,0 0 11 15,-11 0 2-15,4-6 1 0,3 6-34 0,-3 0-6 16,7 0-2-16,-7-6 0 0,0 6 21 0,4-6 4 16,-4-1 1-16,3 4 0 0,4 0-29 0,-7 0-5 15,4-3-2 1,3-1 0-16,0 1-46 0,0 0-10 0,0-4-2 0,0 1 0 0,0-4 12 0,0 1 0 16,0-1 0-16,3-2 0 0,4 2 12 0,-3-3-1 15,3 1-1-15,3-1 0 0,-3 0-10 0,4 1 0 16,7 2 0-16,-4-2 0 0,-4 2 0 0,4-3 0 15,8 7 0-15,-1 0 0 16,-7-1-49-16,7 4-12 0,4 3-3 0,-11-4 0 0,7 7 52 0,-7-3 12 16,0 3 0-16,4 3 0 0,-8 1 0 0,4-1 0 15,-3 0 0-15,3 3 0 0,-3 0 0 0,-1 1 0 16,1 2 0-16,0-3 0 0,3 1 0 0,-11 8 0 16,4-5 0-16,4 2 0 0,-8 1 16 0,8 9 5 15,-11-7 2-15,0 10 0 0,0-3-12 0,0 0-3 16,0 3 0-16,0-3 0 0,-4 0-8 0,-6 0 8 15,10 3-8-15,-11-3 8 0,4-6 17 0,4 3 3 16,-8 0 1-16,8-1 0 0,-8-2-74 0,4 3-15 16,3-7-4-16,-6 1 0 0,6-4-102 0</inkml:trace>
  <inkml:trace contextRef="#ctx0" brushRef="#br0" timeOffset="8327.29">2000 7108 1337 0,'-7'-10'56'0,"4"1"-44"16,3 3-12-16,-4-1 0 0,4 7 69 16,-7-3 12-16,7 3 3 0,0-6 0 0,0 6-46 0,0 0-9 15,7-6-1-15,-7 6-1 0,4-3-27 0,-1 0 0 16,8 3-9-16,-4 0 9 16,7 0-40-16,0 0 0 0,4 3-1 0,-1 3 0 0,1 0 41 0,7 0 0 15,-4-2 8-15,-7 2 0 16,7 6-72-16,-7-12-15 0,7 7-2 0,-7-7-1 0</inkml:trace>
  <inkml:trace contextRef="#ctx0" brushRef="#br0" timeOffset="9303.09">2536 6728 1580 0,'0'-6'67'0,"-7"-3"-54"16,0 6-13-16,-3-1 0 0,10 1 79 0,-7 0 13 15,7 3 2-15,-11-3 1 0,11 3-50 0,-7 3-9 16,0 0-3-16,3 4 0 0,4-4-33 0,-7 3 0 16,7 3 0-16,0 1 0 0,0-1 0 0,7 4 0 15,-7-1 0-15,11 1 0 0,-7-1-44 0,6-2-16 16,-10 2-4-16,11-5 0 0,-8-4 83 0,4 3 16 16,7 0 3-16,-10-6 1 0,3 0-11 0,4 0-3 15,-1 0 0-15,-3-9 0 0,0 6-25 0,4 0 0 16,0-10 0-16,-11 1 0 0,14 2 0 0,-14-2 0 15,0-1 0-15,10 4 0 0,-10-4 24 0,0 4-1 16,0-4 0-16,-10 7 0 0,10-4 14 0,0 10 3 16,0-3 1-16,0 3 0 0,0 0-29 0,0 0-12 0,0 0 11 0,0 0-11 15,0 0-18-15,0 0-10 0,0 0-1 0,0 0-1 16,0 3-7-16,10-3-2 0,-6 4 0 0,3-4 0 0,7 3 39 0,-11-6 0 16,4 3 0-16,-3-7 0 0,3 4 0 0,7-3 0 15,-10-10 0-15,3-3 0 0,-7 1 0 0,10-4 0 16,-10 0 0-16,0-6 0 0,11-7 44 0,-18 1 16 15,3 5 3-15,4-5 1 16,-7-1-103-16,4 7-20 0,-8-3-4 0,1-1-1 0,-5 4 52 0,-2 0 12 16,-1 0 0-16,-17-7 0 0,10 4 0 0,-7 3 0 15,-3-1 0-15,0 1 0 0,3 3 48 0,4 6 13 16,7 4 3-16,0 2 0 0,7 7-52 0,-1 0-12 16,5 2 0-16,-1 1 0 0,1 3 0 15,10 0 0-15,0 7 0 0,0-1 0 16,0 3-48-16,10 1-13 0,-6 2-3 0,6 4 0 0,4 0 40 0,4-1 7 15,0 4 1-15,3-3 1 0,11 3 24 0,-8-1 5 16,1-2 1-16,7 0 0 0,-4-1-35 0,0-2-6 16,-3-4-2-16,-7 1 0 0,3-1 45 0,0-3 9 15,-11 1 2-15,8-4 0 0,0 3-28 0,-8-3 0 16,1 0 0-16,3 1 0 0,-10-4 0 0,3 3 0 16,3-3 0-16,-10 0 0 0,0 0-46 0,0 0-14 15,0 0-4-15,0 0 0 0,0 0 103 0,-10 3 20 16,3-3 4-16,-4 3 1 0,4 0-52 0,-4-3-12 0,1 3 0 15,-1 0 0-15,4-3 0 0,0 3 0 0,-4 1 0 16,11-4 0-16,0 0 54 0,0 0 8 0,0 0 2 0,0 0 0 0,0 0-64 0,0 0 0 16,0 0-9-16,0-10 0 15,0 1-37-15,0-4-7 0,11-6-2 0,-7-3 0 0,6-3 44 0,1 0 11 16,-1-3 0-16,1-3 0 0,-4 3 0 0,0-4 0 16,4 7 0-16,-1-3 0 0,-6 3 0 0,6 6 0 15,1 3 0-15,-11 4 0 0,3 2 0 0,4 4 0 16,-7 6 0-16,4 3 0 0,7 7 0 0,-1-1 0 15,-6 4 0-15,6 5-8 0,-3 4 8 0,7-3 0 16,-3 3 0-16,0-3 0 0,-4 0-12 0,3-4-8 16,1-2 0-16,-1-4-1 0,1 1 21 0,0-4 0 15,-1-6 0-15,1 0 8 0,-4 0 0 0,3-6-8 16,-3-1 12-16,4 1-4 0,-7-3 2 0,-1-1 0 16,-3-2 0-16,0-4 0 0,-3 0 43 0,-8 1 9 15,7-4 2-15,-6 3 0 0,-4-3 51 0,3 1 10 16,-10 2 3-16,7 0 0 0,3 4-103 0,-6 2-25 15,10 1 0-15,-4 3 0 0,4 3 0 0,7 3 0 16,0 0 0-16,0 0 0 0,0 0 0 0,0 0 0 16,7 3 0-16,4 0 0 0,-4 3-46 0,10 4-14 15,8-4-4-15,-4 3 0 0,4 1 52 0,-11-1 12 16,18 0 0-16,-15 1 0 0,5-4-105 0,-1 3-19 16,0 1-3-16,4-4-820 0</inkml:trace>
  <inkml:trace contextRef="#ctx0" brushRef="#br0" timeOffset="10132.35">3083 7904 1036 0,'0'0'23'0,"0"0"5"0,0 0 0 0,-7 0 1 0,0 3-29 0,7 1 0 15,-10-1 0-15,10 0 0 0,-11-3 57 0,11 3 6 16,-11 3 1-16,11-3 0 0,-10 4 0 0,10-1 0 16,-4 3 0-16,-3 1 0 0,7 5-52 0,0 1-12 15,0 0 0-15,0-4 0 0,0 7 0 0,7-3 0 16,-7 3 0-16,4-1 0 0,6 1 0 0,1 0 0 15,-7-3 0-15,6-1 0 0,1-2 0 0,-1-1 0 16,1 1 0-16,-1-7 0 0,-6 1 0 0,7-1 0 16,-11-6 0-16,0 0 0 0,10 0 0 0,-10 0 0 15,11-3 0-15,-4-4 0 0,0 1 46 0,3-3 6 16,-10-1 2-16,4-5 0 0,3 2 16 0,-7 1 3 16,0-1 1-16,-7-3 0 0,7 1-22 0,-4 2-4 15,-3-3 0-15,4 1-1 0,-8-4-24 0,-3 3-5 16,4-3-1-16,-1 4 0 0,-3-4-17 0,3 6 0 15,-3 1 0-15,-3-1 0 0,2 4 21 0,1 0 1 16,4 9 0-16,-1-4 0 16,1 1-49-16,-1 3-9 0,7 0-3 0,-3 3 0 0,4 1-160 0,3-1-32 15,0-3-6-15,0 3-2 0</inkml:trace>
  <inkml:trace contextRef="#ctx0" brushRef="#br0" timeOffset="10720.2">3164 7666 1580 0,'0'0'67'0,"0"0"-54"16,0 0-13-16,0 0 0 0,0 0 32 0,0 0 3 16,0 0 1-16,0 0 0 15,0 0-51-15,4 6-9 0,3-3-3 0,4 7 0 0,-4-1 2 0,3-3 0 16,1 4 0-16,3-4 0 0,4 4 15 0,-8-1 10 15,4-3-12-15,-3-3 12 0,3 4 11 0,0-7 9 16,4 0 1-16,-8 0 1 0,4-4-22 0,-3 1 0 16,-7-3 0-16,6 0 0 0,1 0 28 0,-1-4 10 15,-6 1 2-15,3-1 1 0,-4-2 0 0,1-1 0 16,-1 4 0-16,-3-4 0 0,0 4 4 0,0-1 1 16,0 4 0-16,0 6 0 0,0 0 18 0,0 0 3 15,0 0 1-15,0 0 0 0,0 0-56 0,0 0-12 16,0 0 0-16,0 0 0 0,0 0 0 0,0 0 0 15,0 0 0-15,0 0 0 0,4 0-26 0,7 0-6 0,-1 3 0 16,1 0-1-16,-4-3 1 0,3 0 1 0,1 0 0 16,0-6 0-16,-1 3 43 0,1-3 9 0,-1-4 2 0,-6 1 0 0,3-4-13 15,0-2-2-15,0-1-8 16,4 0 12-16,-11-6 18 0,3 0 3 0,4 1 1 0,-7-5 0 0,0 1-34 16,0 0 0-16,-10-3 0 0,10 3 0 0,-11-3 0 15,0 3 0-15,-3-4 0 0,-7-2 0 0,0 3 0 0,-7-3 0 16,-1-1 0-16,-6-2 0 15,0 2-23-15,0 1-11 0,-1 3-2 0,8 0-1 0,-4 6 59 0,11 3 12 16,4 3 2-16,-5 4 1 0,12 5-29 0,3 1-8 16,0 3 0-16,7 3 0 0,0 0 0 0,0 0 12 15,0 3-4-15,0 6 0 16,0 1-64-16,3 6-12 0,1 2-2 0,13 1-1 0,-6 6 59 0,7 0 12 16,3 0 0-16,3 0 0 0,1 1 0 0,3-1 0 15,1-3 0-15,2 0 0 0,5-1 0 0,-8-2-14 16,0-3 5-16,-3-3 1 15,0-4-40-15,-4-3-7 0,0-3-1 0,4-3-1 16,-15-3-108-16</inkml:trace>
  <inkml:trace contextRef="#ctx0" brushRef="#br0" timeOffset="10863.82">3524 7123 1620 0,'-21'4'35'0,"14"-4"-35"0,7 0 0 0,-7 3 0 0,7-3 8 0,0 0-8 16,0 0 0-16,0 0 0 0,-7 3 0 0,7-3 0 15,0 0-10-15,0 0 10 0,0 0-30 0,0 0 2 16,0 0 0-16,7-10 0 16,-7 4-10-16,4-3-2 0,3-7 0 0,-4-3 0 0</inkml:trace>
  <inkml:trace contextRef="#ctx0" brushRef="#br0" timeOffset="11982.62">3524 6616 851 0,'0'0'36'0,"0"0"-36"0,0 0 0 0,0 0 0 0,0 0 40 0,0 0 2 31,0 0 0-31,0 0 0 0,0 0-16 0,0 0-3 0,0 0-1 0,0 0 0 0,0 0 19 0,0 0 4 16,0 0 1-16,0 0 0 0,0 0-10 0,0 0-3 16,0 0 0-16,0 0 0 0,0 0-33 0,0 0 0 15,0 0 0-15,0 0 0 0,0 0 0 0,0 0-17 16,0 0 1-16,0 0 1 0,0 0 15 0,0 0 0 16,0 0 0-16,0 0 0 0,0 0 9 0,0 0 5 15,0 0 1-15,0 0 0 0,7 6-15 0,-3-3-13 16,-1 3 2-16,8 0 1 0,0 1 10 0,-1 2-10 15,-3 1 10-15,4-4-10 0,6 3 10 0,-6 1 0 16,7-1 0-16,-1 0 0 0,1 1 0 0,3 2 0 16,0 1 0-16,0 0 0 15,4-1-24-15,-7 1-4 0,3-1 0 0,4 1 0 0,-4-1 28 0,0 1 0 16,-7-4 0-16,7 1 0 0,-10-1 0 0,-1-3 0 16,4 1 0-16,-10-1 0 0,3 0 8 0,-3-3 0 15,3 0 0-15,-7-3 0 0,0 0 59 0,0 0 12 16,0 0 2-16,0 0 1 0,0 0 37 0,0 0 7 15,-11-3 2-15,-7 0 0 0,4-3-25 0,0 0-5 16,-10-4-1-16,-1-2 0 0,4-1-69 0,-4 0-13 0,-7-2-3 16,8-4-1-16,-1 3 7 0,-7 1 2 15,11-4 0-15,0 6 0 0,3 1-20 0,0-4 0 0,4 4 0 16,4 2 0-16,-1 1 0 0,4-1-17 0,7 1 3 16,-7 3 1-16,7 6-31 0,0 0-5 0,0-7-2 0,0 7 0 0,7-3 41 15,-7-3 10-15,7 3 0 0,11-3 0 16,-8 2-53-16,-3 4-9 0,11-3-2 0,-4 0 0 0,7 3 52 0,-7 0 12 15,1-3 0-15,2 3 0 16,-3-3-54-16,0 3-8 0,-3-3-2 0,0 3 0 0,-4-3 52 0,0-1 12 16,0 1 0-16,-4 0 0 15,-3 3 28-15,7-6 8 0,-7 0 1 0,0-4 1 0,0 1-10 0,4-1-1 16,-4 1-1-16,7 0 0 0,-7 2-26 0,0-2 0 16,0 3 0-16,3-1 0 0,-3 7 0 0,4-6 0 15,3 3 0-15,-3 3 0 0,3-3 0 0,3 6 0 16,-3-3 0-16,11 3 0 0,-7 0 0 0,3 0 0 15,0 1-12-15,-4-4 12 0,4 3 0 0,4 0 0 16,-7-3 9-16,-4-3-1 0,3 0-8 0,1-1 0 16,-4-2 0-16,0-3 0 0,0-1 0 0,-3-2 0 15,3-4 0-15,-4-3 0 0,4 0 0 0,-7 1 0 16,4-1 0-16,3 0 0 0,-7 3 52 0,0 4 10 16,0-1 2-16,0 1 0 0,0 5-52 0,0 1-12 15,0 6 0-15,0 0 0 0,0 0 0 0,0 0 0 16,0 0 0-16,0 0 0 0,7 0 0 0,0 3 0 15,3 0 0-15,-6 4 0 0,7 2-20 0,-4-3-11 16,7 1-1-16,-4-1-1 0,1-3-157 0</inkml:trace>
  <inkml:trace contextRef="#ctx0" brushRef="#br0" timeOffset="12715.68">3390 5217 1039 0,'0'0'23'0,"0"0"-23"0,0 0 0 0,0 0 0 0,0 0 72 0,0 0 11 16,0 0 1-16,0 0 1 0,0 0 21 0,0 0 4 15,0 0 1-15,0-6 0 0,0 0-75 0,7-1-16 16,-7-2-2-16,11-4-1 0,-8 1 11 0,4-1 3 16,8-9 0-16,-5 0 0 0,4 0-3 0,7-6 0 15,-6 0 0-15,-1 0 0 0,7-4-18 0,0 1-10 16,0-3 10-16,-3-4-10 0,-1 0 24 0,8 1 0 16,-7 2-1-16,3-2 0 0,0 2-23 0,0 4 9 15,-3-1-9-15,0 7 0 0,-1 3-14 0,1 0-10 0,-8 4-1 0,1 2-1 0,-4 3 72 16,0 1 14-16,-3 2 4 0,-4 1 0 0,0 3-52 0,0 6-12 15,-4-7 0-15,-3 4 0 0,0 0 0 0,-4 0 0 16,1 0 0-16,-4 3 0 0,-4 0 0 0,4 0 0 16,-7 3 0-16,7 0-10 0,-8 3-4 0,8-2-1 15,-7 2 0-15,7 0 0 0,-4 0 27 0,4 1 6 16,11-4 1-16,-8 3 0 0,4-3-19 0,7-3 0 16,0 0 0-16,0 0 0 0,0 0 0 0,0 0 0 15,0 0 0-15,0 0 0 16,0 0-29-16,7-6-10 0,-3-3-1 0,6-4-1 0,4 0 20 0,4 1 4 15,-7-7 1-15,13 3 0 0,-2-2 16 0,-8-1-10 16,7 6 10-16,4-2-8 0,-8 2 8 0,4 7 0 16,-3-1 0-16,0 1 0 0,-1 6-9 0,-3 0 9 15,0 3-10-15,-3 4 10 0,3-1 0 0,-3 6 0 16,-4 1 0-16,3 6 0 0,-6 0 0 0,-1-1 0 16,4 1-8-16,-7 3 8 0,11-3 0 0,-11 0 0 15,0 3 11-15,0 0-3 0,4 3-60 0,3 0-11 16,-7 0-2-16,0 0-1 0,3 0-101 0,4 0-20 15,-3 3-4-15,6-6-385 0</inkml:trace>
  <inkml:trace contextRef="#ctx0" brushRef="#br0" timeOffset="13365.91">4297 5656 1106 0,'0'0'24'0,"0"0"-24"15,0 0 0-15,0 0 0 0,0 0 9 0,0 0-9 16,0 0 12-16,7-6-12 0,-7-4 36 0,7 1 1 16,4-4 0-16,-1-2 0 0,1-1 42 0,3-6 8 15,-4 0 1-15,5-6 1 0,2 0-5 0,-3-4-2 16,0 4 0-16,4-6 0 0,-4 2-52 0,0-2-10 15,4-1-3-15,-4-2 0 0,7 2-17 0,-7 1 10 16,7-1-10-16,-10 1 8 0,7 2-8 0,-1 4 8 16,-6 0-8-16,3 3 8 0,-3 3 4 0,-1 3 0 15,-3 3 0-15,0-2 0 0,-3 8-3 0,3-2 0 16,-7 2 0-16,0 4 0 0,-7-3-9 0,3 5 0 16,-3 1 0-16,0 0 0 0,-3 3 53 0,3 0 9 15,-8 0 2-15,8 3 0 0,-10 0-52 0,3 4-12 0,3-1 0 0,0-3 0 16,-3 3 0-16,4 1 0 15,3-4 0-15,-7 3 0 0,14-3 0 0,-15 4 0 16,12-7 0-16,3 0 0 0,0 0 0 0,0 0 0 0,0 0 0 0,0 0 0 0,3-4 0 0,1-5 0 16,7 0 0-16,-8-7 0 15,8 0-48-15,-1 1-13 0,11-4-3 0,-10-3 0 0,14 0 52 0,-8 3 12 16,1 0 0-16,3 4 0 0,-3-1 0 0,-1 3 0 16,8 7 0-16,-11 0 0 0,0 6 0 0,4 0 0 15,-7 3 0-15,-1 3 0 0,-3 4 0 0,0 2 0 16,4 1 0-16,-8 2 0 0,1 1 0 0,3 3-11 15,-7 0 11-15,3 3-10 16,-3 0-142-16,8-4-28 0,-8-2-5 0,0 0-2 0</inkml:trace>
  <inkml:trace contextRef="#ctx0" brushRef="#br0" timeOffset="13749.99">4117 3467 1872 0,'0'0'38'0,"0"0"-30"15,0 0-8-15,0 0 0 16,0 0-50-16,0 0-11 0,7 7-3 0,0-1 0 16,4 0 0-16,-1 4 0 0,8 2 0 0,3 4 0 0,0 6 52 0,7-10 12 15,1 10 0-15,6-3 0 0,0 3 0 0,4 3 0 16,7 3 0-16,3 4 0 0,4 2 0 0,0 4 0 16,0 0 0-16,10 2 0 15,-6 7-29-15,3-6-3 0,3 3-1 0,8 6 0 0,-4-6 53 0,-7 0 10 16,-7 0 2-16,0 0 1 0,-7-4-33 0,-11-5 0 15,0-1 0-15,-7-2 0 0,1-7 0 0,-5 0 0 16,-6-6 0-16,0-7 0 0,-4 4 0 0,-4-7 0 16,-3 1 0-16,-3-10-556 0</inkml:trace>
  <inkml:trace contextRef="#ctx0" brushRef="#br0" timeOffset="14365.34">4085 3643 1497 0,'-10'-16'32'0,"6"10"8"0,4-6 0 0,0 2 4 0,-7-2-36 0,7-4-8 16,7-6 0-16,-7 0 0 0,4 0 53 0,6-6 9 15,1-7 2-15,6-2 0 0,5-4-21 0,-1-3-4 0,10-3-1 16,5-6 0-16,-1 3 5 0,0-7 1 0,4 1 0 0,3-20 0 15,-6 11-33-15,3-7-11 0,10-7 0 0,7-9 9 16,1 10-9-16,-1-4 0 0,-6-2 9 0,3-4-9 0,-8 16 0 0,-2-10 9 16,-1 7-9-16,-3 12 0 0,-7 4 0 0,3 2 0 15,0 7 0-15,-10 6 0 16,3 7 0-16,-3-1 0 0,0 7 0 0,-8 6 0 0,1 0 0 0,-1 6 0 16,-2 3 0-16,-1 3 0 0,-4 7 0 0,-6-6-12 15,10 9 0-15,-14-1 0 16,10 1-21-16,-3 3-4 0,-7 3-1 0,11 4 0 15,-11 2 6-15,7 0 0 0,4 1 1 0,3 6 0 0,-4 2 16 0,8 4 3 16,-4 7 1-16,7-1 0 0,4 3-7 0,0 10-2 16,10 6 0-16,7 3 0 0,1 3 9 0,3 7 2 15,-4-4 0-15,0 7 0 0,-7-3 9 0,8-4 0 16,-4 4 8-16,10 2-8 0,-10-5 0 0,7 2 0 16,-4-8 0-16,0 2 0 0,-3-9 0 0,-4 3 0 15,1-6 0-15,-8-4 0 0,4-2 25 0,-8 2 1 16,1-5 0-16,0-1 0 0,-1-6-26 0,-2 0 0 15,2 0 0-15,1 4 0 0,-4-4 0 0,0-7 0 16,-3 4 0-16,-4 0 0 0,0-3 0 0,-7 0 0 16,4-7 0-16,-11 4 0 0,3-3 0 0,-6 2 0 15,-1-2 0-15,-3 3 0 0,0-4 56 0,0 4 7 16,-7-1 1-16,0 4 0 0,0 0-52 0,-7 0-12 16,-1 3 0-16,-2 3 0 0,-1 0 0 0,0 0 0 15,-3 3 0-15,-7 4 0 0,3-1 30 0,-3 7 3 16,-11-1 1-16,-3 7 0 0,-4 3-25 0,3 0-9 15,1 3 0-15,3 4 9 0,4-7-9 0,-1 3 0 0,5 3 0 0,-8-3 8 16,10-3-8-16,1 0-9 0,0 1 9 0,0 2-624 16,3-3-116-16</inkml:trace>
  <inkml:trace contextRef="#ctx0" brushRef="#br0" timeOffset="15582.66">3588 8359 1227 0,'0'0'27'15,"0"0"5"-15,0 0 2 0,0 0 1 0,0 0-35 0,0 0 0 16,0 0 0-16,0 0 0 0,0 0 60 0,0 0 4 15,0 0 2-15,0 0 0 0,0 0-44 0,0 0-9 0,0 0-1 0,0 0-1 0,0 0-25 16,0 0-5-16,0 0-1 0,7 3 0 16,-4 6-20-16,4-2-5 0,0 5-1 0,4 1 0 0,0 2 37 0,3 1 9 15,-4 0 0-15,8-1 0 0,-4 1 0 0,0 3 0 16,4 0 0-16,-8 0 0 0,5-4 9 0,-5 4 4 16,4-3 1-16,-3-1 0 0,-1-2-22 0,1 0-5 15,-8-4-1-15,8 0 0 0,0-2 14 0,-8-1 0 16,-3-6 0-16,0 0 0 0,0 0 32 0,0 0 10 15,11 0 2-15,-1-6 0 0,1 6-21 0,0-7-4 16,-1-5-1-16,4 2 0 0,-3-2-18 0,-1-4 0 16,-3 4 8-16,4-10-8 0,0 6 0 0,-1-3 0 15,-3-3 0-15,0 3 0 16,0 1-50-16,-3-4-10 0,-4 3-3 0,7-3 0 0,-7 6 51 0,0-3 12 16,0 1 0-16,0 2 0 0,-7 3 9 0,7-2 5 15,-4 5 1-15,4-2 0 0,-7 6 18 0,0-4 4 16,0 4 1-16,4 0 0 0,3 2 30 0,-7 4 5 15,3-3 2-15,4 3 0 0,0 3 18 0,-7 1 4 16,7-1 1-16,0 3 0 0,0 3-98 16,7 1-35-16,-3-1 1 0,3 4 0 0,-7-1 34 0,3 1 0 15,8-1 0-15,-1 1 0 0,-6-4-17 0,3 1 3 16,0-7 1-16,4 0 0 0,-4 3 21 0,-7-6 4 16,10 0 0-16,1-6 1 0,-8 3-13 0,8-3-16 15,-11 6 3-15,10-7 1 0,-10-5 21 0,0 5 5 16,4-2 1-16,-4 3 0 0,0 0 5 0,-4-4 2 15,4 1 0-15,-7-1 0 0,4 4 3 0,-4-3 1 0,3 2 0 16,-10 1 0-16,7-3-10 0,4 6-3 16,-11-1 0-16,10 1 0 0,-3 0 32 0,7 3 7 0,0 0 0 0,0 0 1 0,0 0-33 0,0 0-8 15,0 0 0-15,0 0-1 16,0 0-60-16,0 0-12 0,0 0-3 0,3 3 0 0,5 0 32 0,-1-3 5 16,3 0 2-16,1-3 0 15,-1 0-14-15,1 0-2 0,-1-6-1 0,1-1 0 16,0-2-4-16,-4-1-1 0,3-3 0 0,-3-2-501 15,0-1-101-15</inkml:trace>
  <inkml:trace contextRef="#ctx0" brushRef="#br0" timeOffset="15967.65">3785 7754 1580 0,'0'0'67'0,"0"0"-54"16,7 3-13-16,-3 0 0 0,3 0-16 0,0 3-7 15,11 1-1-15,-8 2 0 16,15 0-2-16,-11 1-1 0,7 2 0 0,0 4 0 0,-3-3 11 0,3-1 3 16,0 1 0-16,-3 2 0 0,0-5 13 0,3 2 0 15,-7 1 0-15,-4-1 0 0,5 1 0 0,-1-4 10 16,-4 1-2-16,1-4 0 0,-4 0 7 0,0-3 1 16,0 1 0-16,-7-4 0 0,0 3 13 0,0-3 3 15,0 0 1-15,0 0 0 0,0 0 90 0,0 0 17 16,0 0 4-16,0-7 1 0,-7-5-73 0,3 3-14 15,1-4-3-15,3 0-1 0,-4 1-26 0,4-1-6 16,4 1-1-16,-4 2 0 0,3 1-33 0,8 0-8 16,-11 2 0-16,11 4-1 0,-1-3 0 0,4 3 0 0,-3 3 0 15,-1 0 0-15,5 0 5 0,-1 0 2 0,-4 3 0 0,4 0 0 16,-3 0 14-16,0 0 0 0,-1 0 0 0,1 4 0 0,-11-4 0 0,3 3 13 16,4 4-2-16,-7-1-1 0,-7 0 12 0,4 4 2 15,-8-1 1-15,4-2 0 0,0 2-9 0,-4-2-1 16,-3 2-1-16,4-5 0 0,-1 2-14 0,-3-3 0 15,3-3 0-15,1 1 0 16,-1-4-159-16</inkml:trace>
  <inkml:trace contextRef="#ctx0" brushRef="#br0" timeOffset="16568.58">4364 7773 1497 0,'0'-13'133'0,"0"0"-106"15,3-2-27-15,4-1 0 0,-7 4 56 0,4-4 7 16,-4 3 1-16,4-2 0 0,-4 2-35 0,-4 1-6 16,4-1-2-16,-4-3 0 0,4 4 11 0,-10-1 1 15,3 1 1-15,-4-1 0 0,4 1 31 0,-3 2 7 16,-8-2 0-16,4 5 1 0,0 1-40 0,0 0-8 16,3 3-1-16,0 0-1 0,4 6 14 0,0-3 3 15,0 6 1-15,4-3 0 0,-4 3-84 0,3 1-17 16,4 5-3-16,4-2-1 0,3 2 52 0,-7 1 12 15,7-1 0-15,3 1 0 0,1-1-16 0,0 1-1 16,3-4 0-16,3 1 0 0,-6-1 6 0,3-3 2 16,0 1 0-16,0-4 0 0,-3 0 9 0,6-3 0 0,-9-3 0 15,2-3 0-15,-3-1-32 0,4-5-5 0,-1-1-1 0,-6-2 0 0,3-1 82 0,0-6 16 16,0 0 3-16,-3-3 1 16,3-3-64-16,-7-1 0 0,3 4-9 0,-3-3 0 0,0 3 9 0,0 3 9 15,0 0-1-15,-3 3-8 0,3 0 8 0,0 7-8 16,0-1 0-16,3 4 0 0,-3 3 0 0,0-1 0 15,0 7 0-15,11-3 0 0,-1 0-22 0,-10 3-2 16,11 0 0-16,-8 0 0 0,8 0 12 0,0 0 1 16,-1 0 1-16,1 0 0 15,-4-3-14-15,-4 0-2 0,11-3-1 0,-10-4 0 0,3 4 27 0,0-7 0 16,-3-2 0-16,3-1 0 0,-7 0 46 0,0-2 14 16,0-8 4-16,0 1 0 0,0 0-53 0,-7-3-11 15,3 3 0-15,-3-3 0 0,-4 3 0 0,-3 0 0 16,4 3 0-16,-1 0 10 0,1 3 1 0,-1 0 0 15,4 7 0-15,0 2 0 0,0 1 9 0,3 6 3 16,4 3 0-16,0 0 0 16,0 0-47-16,0 0-10 0,0 6-2 0,4 3 0 0,3 4 16 0,0 3 4 15,0-1 0-15,7 4 0 0,4 0 16 0,-8 3-12 16,8-3 12-16,3-1-10 0,0 4 10 0,4-3 0 16,0 0 0-16,-4 0 0 0,7 0 0 0,-3-1 0 15,3 1 0-15,-10 0 0 16,-1-3-88-16,1 3-15 0,14 21-3 0,-11-8-1 0</inkml:trace>
  <inkml:trace contextRef="#ctx0" brushRef="#br0" timeOffset="16987.56">4166 8688 1036 0,'14'-6'92'0,"4"-7"-73"16,0-2-19-16,3-7 0 0,0 9 106 0,4-9 18 16,-4-6 3-16,4 3 1 0,-4-3-52 0,3-4-9 15,1 1-3-15,-4-13 0 0,4 3 0 0,-7 1 0 16,3-4 0-16,3-3 0 0,5-4-64 0,-12 11 0 16,8-4-18-16,3-3 4 0,-7 6 14 0,4 10 0 15,-7-10 9-15,3 6-9 0,0 7 19 0,-7 0-3 16,0 3 0-16,4 3 0 0,-7 6 0 0,-4-3-1 15,0 4 0-15,3 8 0 0,-6-5-15 0,3 9 9 16,-7-7-9-16,0 7 8 0,0 3-29 0,0 0-7 16,0 0 0-16,0 0-1 0,0 0-71 0,0 0-15 0,0 0-2 0</inkml:trace>
  <inkml:trace contextRef="#ctx0" brushRef="#br0" timeOffset="17872.15">1446 6318 806 0,'0'0'17'0,"0"0"4"0,0 0 1 0,-3-7 2 0,-1 1-24 0,-6 0 0 0,10 3 0 0,-11-4 0 15,4 4 107-15,4-6 17 0,-8 3 3 0,7 3 1 16,-3-7-52-16,4 1-9 0,-8 2-3 0,8 4 0 15,-8-6 0-15,4 3 0 0,4-1 0 0,-8 1 0 16,4 0 0-16,3 3 0 0,-6-4 0 0,6 4 0 16,4 3 0-16,-10 0 0 0,-1 0 0 0,11 0 0 15,-3 0-51-15,3 0-13 0,0 0 0 0,-11 7 0 16,11 2-11-16,0 0-5 0,0 4 0 0,4-1-1 16,6 4-24-16,1 3-5 0,-1 0-1 0,4 6 0 0,1 0 38 15,2 3 9-15,1 7 0 0,-1-7 0 0,8-3 0 0,0-6 0 16,-4 3 0-16,14-4 0 0,-10-2 0 0,-4-3 0 15,4 2 0-15,-4-2 0 16,4-4-53-16,-11 1-9 0,0-4-2 0,-3 3 0 16,-4-2 0-16,3-1 0 0,-6-3 0 0,-4 3-409 15,0 1-83-15</inkml:trace>
  <inkml:trace contextRef="#ctx0" brushRef="#br0" timeOffset="18040.82">1535 6697 1310 0,'-11'3'28'0,"0"-3"7"0,8 3 1 0,-8 0 1 0,11-3-29 0,0 0-8 15,0 0 0-15,0 0 0 0,0 0 68 0,0 0 12 16,0 0 2-16,0 0 1 0,0 0-40 0,0 0-8 15,0 0-2-15,0 0 0 0,-7-6-33 0,7-3 0 16,7-1-15-16,-7-2 5 0,11-7 44 0,-11 0 9 16,10-3 1-16,-2-3 1 0,-1 0-13 0,3-3-4 0,4 0 0 0,-3-1 0 31,-1 1-104-31,12 6-20 0,-15-3-5 0,10 6-1 16,-3 1 10-16,8 2 1 0,-12 3 1 0,4 4-327 0,-3-4-66 15</inkml:trace>
  <inkml:trace contextRef="#ctx0" brushRef="#br0" timeOffset="18815.8">1778 6280 1544 0,'0'0'34'0,"0"0"7"0,0-6 2 0,0 0 0 0,0-4-35 0,0 4-8 0,0-7 0 0,0 1 0 16,0-4 61-16,-7 0 11 0,3 1 1 0,4 2 1 0,0-3-26 0,-10 1-6 16,10 9-1-16,-11-7 0 0,8 4-33 0,-4 2-8 15,3 1 0-15,-6 0 0 0,6 6 53 0,-7 0 9 16,4 0 2-16,7 0 0 0,-3 0-52 0,-4 9-12 15,7-3 0-15,-4 4 0 16,4-1-48-16,4 10-13 0,3-6-3 0,3 5 0 0,-6-2 52 0,7 0 12 16,-1-1 0-16,1-2 0 15,-1 0-54-15,-3-4-8 0,4-3-2 0,0 1 0 0,-1-1 64 0,1-3 0 16,-1-3 0-16,1 0 10 0,3 0-10 0,-10-3-9 16,6-3 9-16,-3-1-13 15,4-2-16-15,-8-1-3 0,8-2-1 0,-8-1 0 16,4-2-19-16,-3-1-3 0,3 0-1 0,-7 1 0 15,0 2 20-15,4 1 3 0,-4-4 1 0,-4 3 0 0,-3 1 20 0,3 2 4 16,4 1 8-16,-7 0-13 0,4 2 99 0,-4 4 20 0,7 3 4 0,-4-6 1 16,4 6-24-16,0 0-5 0,0 0-1 0,0 0 0 15,0 0-41-15,0 0-8 0,0 0-1 0,0 0-1 32,0 0-58-32,0 0-12 0,0 0-3 0,0 0 0 15,4 3-6-15,3-3-2 0,-4 3 0 0,4-6 0 0,4 0 62 0,-7 0 12 0,6-4 2 0,-10-2 1 16,11 0 10-16,-8-1 1 0,4-2 1 0,-7-1 0 15,0 4-30-15,4-4-8 16,-4 4 0-16,0-1 0 0,0 4 14 0,0 0 2 0,0 3 0 0,0 3 0 16,0 0-26-16,0 0-5 0,0 0-1 0,0 0 0 15,0 0 25-15,0 0 5 0,3 0 1 0,15 3 0 16,-7 3-39-16,-1-6-7 0,4 6-1 16,-3-2-1-16,3-1 41 0,-3 0 8 0,3-3 1 0,0 0 1 0,3 0-18 15,-13-6 0-15,14 2 0 0,-11-5 0 0,3 0 0 0,-3-4 0 16,-7 1-8-16,11-4 8 15,-8 0 0-15,-3-3 0 0,0 4 0 0,-3-7 10 0,-8 3-10 0,4 0 0 16,-7 0 0-16,0 0 0 0,3-2 53 0,-6 5 9 16,-1-3 2-16,-3-3 0 0,-4 3-52 0,11 0-12 15,-7 4 0-15,3 2 0 0,11 4 16 0,-3-1 0 16,3 7 0-16,3 0 0 0,4 3-26 0,0 0-5 16,0 0-1-16,0 0 0 0,0 0 4 0,0 0 0 15,0 3 0-15,4 4 0 16,3 2-12-16,3-3-1 0,-3 1-1 0,4-1 0 15,7 0 0-15,-4-3 0 0,7 0 0 0,-7-3 0 0,7 0 26 0,-7 0 0 16,7 0 0-16,-6-3 0 0,-1-3 0 0,3 0 0 16,-3-7 0-16,-3 7 0 0,0-4 0 0,-1-2 0 15,-3 6 0-15,0-4 0 0,4-2 0 0,-8 5 0 0,4 4 0 16,-3 0 0-16,3 0 0 0,-4 0 0 0,1 3 0 0,3 3 0 31,-3 0-56-31,3 3-7 0,3 1-1 0,-3 5 0 16,0 1-32-16,4-4-8 0,0 10 0 0,-4-3-1 0</inkml:trace>
  <inkml:trace contextRef="#ctx0" brushRef="#br0" timeOffset="19683.31">1767 6835 806 0,'0'0'17'0,"0"0"4"0,0 0 1 0,0 0 2 0,0 0-24 0,0 0 0 0,0 0 0 0,0 0 0 31,0 0-19-31,0 0-8 0,0-6-1 0,11-1-1 0,-7 1 97 0,6-6 20 0,1-4 4 0,-1 0 1 16,1-6 28-16,3 0 6 0,7-6 1 0,-7-3 0 16,11-4-52-16,0-2-9 0,-1-7-3 0,8-6 0 15,3 3-40-15,8-4-8 0,-8 4-1 0,0-9-1 16,-7 3-22-16,4-4-5 0,-7-2-1 0,7-4 0 15,-8 3 14-15,5 4 0 0,-1 3 0 0,-3-4 0 16,-1 1 0-16,-3 2 0 0,4-2 0 0,0 0 0 16,-4 2 0-16,0 7 0 0,-7 3 0 0,0 0 0 15,-3 19 32-15,-1-15 8 0,-10-14 3 0,0 4 0 16,-7 3-18-16,0 6-3 0,-3 4-1 0,-8-1 0 16,0 7-21-16,1 3 0 0,-1 6 0 0,-10 0 0 0,10 3 0 15,-6 6 0-15,3 1 0 0,-4 5 0 16,4-2 0-16,-4 6 0 0,4 0 0 0,-4 3 0 0,0 3 0 15,-10 0 0-15,0 6 0 0,-11-2 0 0,4 2 0 0,-4 4 0 16,7 5 0-16,-7 1 0 16,11 6-47-16,-11 0-13 0,4 7-4 0,-8 2 0 0,1 1 52 0,3 2 12 15,0 1 0-15,0 3 0 0,7 0-20 0,-3-1 0 16,10 4-1-16,-3 0 0 16,7 0-18-16,3 3-3 0,4 6-1 0,-11 1 0 0,4-7 35 0,7 0 8 15,-4 0 0-15,0 3 0 0,4 0-9 0,0 0 0 16,7 0 0-16,0 4 0 0,3-4 9 0,1-3 12 15,-1 0-2-15,1 3-1 0,6-3-9 0,4 0 0 16,-10 0 0-16,20-3 0 0,-10 0-11 0,4-3-4 16,6 0-1-16,-6-4 0 0,6-2 26 0,8-7 5 0,-4-3 1 15,7 0 0-15,-7 0-16 0,11-3 0 0,-4 3 0 0,-7-6 0 16,7-3 0-16,-6-1 0 0,6-2 0 0,-11-1 0 16,8-2-10-16,0-4-5 0,-8 0-1 0,8-2 0 15,-1-1 16-15,1-3 0 0,3-3 0 0,0-4 0 16,4 1-8-16,7-3 8 0,-4-4 0 0,4 0-9 15,3-2 23-15,0-1 5 0,-10-3 1 0,7-3 0 16,-7 4-20-16,-4-4 0 0,-4-3 0 0,1 3 0 16,0 0 55-16,-1 3 7 0,-3 0 2 0,-3 0 0 15,10 4-52-15,-17-1-12 0,6 0 0 0,1 7 0 16,-1-1 0-16,-6 1 0 0,3 0 0 0,-3 2 0 16,6 4 24-16,-10-3 3 0,4 3 0 0,-4 3 0 15,7-3-116-15,-7 3-23 0,10-7-5 16,-10 7-1-16</inkml:trace>
  <inkml:trace contextRef="#ctx0" brushRef="#br0" timeOffset="20810.66">4480 6757 806 0,'0'0'17'0,"-7"6"4"0,-3 3 1 0,3 1 2 0,-4-1-24 0,-3 1 0 0,3 2 0 0,-6-3 0 16,-1 7 28-16,0 0 2 15,-3-4 0-15,4 4 0 0,-8 0-11 0,-3-1-3 16,10 1 0-16,-10 3 0 0,3 0 2 0,7 0 0 0,-13 6 0 16,10 0 0-16,-4 0-18 0,0-3 0 0,0 6 0 0,1 0 0 15,3 4 55-15,-4 2 7 0,-10 7 2 0,3 3 0 16,0-4-52-16,-3 4-12 0,7 3 0 0,-8 0 0 15,8-3 0-15,3 0 0 0,1 0 0 0,-1 9 0 16,11 1 11-16,-11-1-1 0,8 3 0 0,-1 1 0 16,0-4-10-16,4 0-14 0,0 4 3 0,-4 3 1 15,4-1 10-15,0-2 16 0,4 2-4 0,-11 1-1 16,10-7 4-16,-3 0 1 0,3 1 0 0,8 2 0 16,-8 0-16-16,11-5 0 0,0 2 0 0,0-3 0 15,0-6 0-15,11-3 0 0,-11-7 0 0,7 4 0 16,3-7 0-16,1 1 0 0,0-7 0 0,-1 3 0 15,1-6 0-15,3 0-8 0,-4-3 8 0,1-4 0 0,0-2-22 0,-1 2-1 16,4-8 0-16,0-1 0 0,0 0 23 0,4-6 0 16,0 0 12-16,10-6-4 0,-3 0-8 0,-1-1-11 15,1-2 3-15,7-3 0 0,3-10 8 0,-7 3 0 16,8-3 0-16,-5-3 0 0,1-3 0 0,-7-1 0 16,7-2 0-16,3-4 0 0,0-5 42 0,0-1 7 15,4-3 2-15,7-12 0 0,0 9-32 0,0-4-7 16,-7 4 0-16,3-12-1 0,-7 5-11 0,4-8 0 15,-4 5 0-15,8-5 8 0,-12 5-8 0,5 4 12 16,2-4-12-16,1 1 12 0,0 0-3 0,-7 2 0 16,-4 4 0-16,-3-6 0 0,-4 9 32 0,4-4 7 15,-11 4 0-15,3 4 1 0,1-8-39 0,-4 11-10 0,-3-7 0 0,-1-4 0 16,4 4 14-16,-3 0 1 0,-4 3 0 0,-7 1 0 16,3 5-15-16,-3-3 0 15,-3 4-9-15,3-1 9 0,-11 3 0 0,4-2 8 0,0 2 1 0,-3 1 0 16,-8-1 7-16,7 1 2 0,4 2 0 0,-10 4 0 15,6 0 24-15,-3 6 5 0,0 3 1 0,0 0 0 16,-4 4-5-16,1 2-1 0,-5 4 0 0,-2 3 0 16,3-1-8-16,-4 4-2 0,0 0 0 0,0 6 0 15,4 0-50-15,-3 4-10 16,2 2-3-16,-2 4 0 0,3-1 31 0,-4 4 12 0,4 3-1 0,0-1 0 16,-1 1-115-16,5 3-22 15,-11 0-5-15,3 3-1 0,0-3-71 0,0 3-14 16,-24 22-3-16,14-12-1 0</inkml:trace>
  <inkml:trace contextRef="#ctx0" brushRef="#br0" timeOffset="25102.29">4731 3339 589 0,'0'0'16'0,"0"0"5"0,0 0-21 0,0 0 0 0,0 0 0 0,0 0 0 15,0 0 0-15,0 0 8 0,0 0-8 0,0 0 0 16,0 0 48-16,0 0 6 0,0 0 1 0,0 0 0 15,0 0-11-15,0 0-3 0,0 0 0 0,0 0 0 16,0 0 1-16,0 0 0 0,0 0 0 0,0 0 0 16,0 0 10-16,0 0 1 0,0 0 1 0,0 0 0 15,0 0-43-15,0 0-11 0,0 9 0 0,3-9 0 16,1 0-20-16,3 0-7 0,7 0-1 0,-11 7 0 16,8-1 12-16,0 3 3 0,-1 1 0 0,1-7 0 0,-4 13-8 0,11-7-2 15,-8 7 0-15,-3-4 0 0,4-6 23 16,-4 1 0-16,3 2 0 0,-6 4 0 0,3 2 47 0,-3-5 13 15,-1-7 4-15,-3-3 0 0,0 0-52 16,0 0-12-16,0 0 0 0,0 0 0 0,0 0 105 0,0 0 19 16,-3 6 3-16,3-6 1 0,-8-9-60 0,1-1-12 15,-3 1-3-15,3 3 0 0,-4-7-33 0,4 4-8 16,-3 2 0-16,-8-11-1 0,4 2-11 0,0-3 0 16,0 3 0-16,3-6 0 0,-7 4 11 0,8-1 0 15,3 6 0-15,0 1 0 0,3 2-11 0,4 1-16 16,0 0 4-16,0 2 1 0,11 4-6 0,-8-3-2 15,11 0 0-15,4 6 0 16,-7 0-21-16,6 0-4 0,1 3 0 0,-4 0-1 16,0-3 36-16,-3 6 9 0,-1-6 0 0,1 3 0 0,-1 0 0 0,-3 4 0 0,1-4 0 0,-1 0 0 15,0 0 12-15,0-3 4 16,-7 0 0-16,0 0 1 0,0 0-6 0,0 0-2 16,0 0 0-16,0 0 0 0,0 0 11 0,0 0 1 0,0 0 1 0,0 0 0 15,0-6 4-15,0-4 1 0,-7-2 0 0,7-1 0 16,-4 4-27-16,1-4-12 0,3 7 0 0,-4-13 1 15,4 4 11-15,-3-1 0 0,3-3 0 0,0-3 0 16,0 6 0-16,0 4 0 0,0 3 0 0,0-1 0 16,3 4 0-16,1 3 14 0,-1-7-3 0,1 4-1 15,3 3-10-15,-4 3-14 0,4 0 3 16,0 6 1-16,4-3 10 0,-1 7 0 0,5-7 0 0,-1 3 0 16,0 4 0-16,3 2 0 0,1 4 0 0,-4-13 0 15,0-3 0-15,4 9 0 0,-7-2-9 0,3-1 9 16,-4 6-53-16,4 1-7 0,-3-4 0 0,0 1-1 15,-1-1-3-15,-10-3 0 0,7 7 0 0,-3-10 0 16,-4 3-51-16,0-6-10 0,0 0-3 16,0 0 0-16</inkml:trace>
  <inkml:trace contextRef="#ctx0" brushRef="#br0" timeOffset="25286.73">4939 2803 1411 0,'0'0'31'0,"0"0"6"0,0 0 2 0,0 0 1 0,0 0-32 0,7 6-8 15,-7-3 0-15,11 3 0 16,-8 4-31-16,4 2-7 0,4 1-2 0,3 6 0 0,-4 0 40 0,4-1 0 16,1 1 9-16,-5-3-1 0,4 3-8 0,4-1-10 15,-7-2 10-15,6-3-13 0,-3 2 13 0,4 1 0 0,-4 3 0 0,0 0 0 16,-3-10 8-16,6 7 5 16,-10-16 1-16,4 6-398 0,-4 7-79 0</inkml:trace>
  <inkml:trace contextRef="#ctx0" brushRef="#br0" timeOffset="25550.9">5228 2646 1545 0,'0'0'32'0,"0"0"8"0,0 0-32 0,0 0-8 16,0 0 0-16,0 0 0 0,0 0 60 0,0 0 11 0,0 0 1 0,0 3 1 15,0 10-58-15,0-7-15 0,4 3 0 0,-4 4 0 16,0-1 0-16,0 10 0 0,7-6 0 0,-7 9 0 0,0 0 0 0,3 0 0 15,1-3 0-15,-1 0 0 0,1-3 0 0,3 3 0 16,3-10 0-16,-6 4 0 0,3-3 54 0,0-7 8 16,4 3 2-16,-1-5 0 0,4-4-52 0,-3-4-12 15,3-2 0-15,0-3 0 0,4-1 0 0,3-2 0 16,-7 2 0-16,7-8 0 0,4 2-14 0,-7 0-6 16,6 1 0-16,1-1-548 15,3 0-108-15</inkml:trace>
  <inkml:trace contextRef="#ctx0" brushRef="#br0" timeOffset="26235.22">6212 2608 1267 0,'0'0'28'0,"0"0"5"0,0 0 2 0,0 0 1 0,0 0-36 0,0 0 0 16,0 0 0-16,0 0 0 0,0 0 44 0,0 0 1 16,0 0 1-16,0-6 0 0,0 6-30 0,4-9-5 15,-1-1-2-15,5-2 0 0,2-4 0 0,-6 4 0 16,6-7 0-16,4 3 0 0,-3-3-9 0,3 4 0 16,4-4 0-16,-4 3 0 0,0-3 24 0,0 10 4 15,0-4 0-15,4 1 0 0,-1 2-28 0,-2 1 0 16,-1-10 0-16,3 0 0 15,-3 10 8-15,0-13 2 0,1 6 1 0,2 7 0 0,-10-4 5 0,0 1 0 16,4 2 1-16,-8 1 0 0,5 0-1 0,-8-4-1 16,0 4 0-16,0-1 0 15,0 1 9-15,-8 6 1 0,1-10 1 0,0 4 0 0,0 2-6 0,0 1-2 16,-7 0 0-16,0 0 0 0,0 6 11 0,0-7 3 16,-4 7 0-16,1-9 0 0,6 9-12 0,-3 0-3 15,0 0 0-15,0 0 0 0,-1 12-17 0,8-8 10 0,0-4-10 0,0 0 8 16,0 3-8-16,7 0-9 0,0-3 9 0,0 0-13 31,0 0-15-31,0 0-2 0,7 3-1 0,7 0 0 16,1-6 4-16,2 0 1 0,4-3 0 0,1 6 0 0,2-13 18 0,1 4 8 15,0 2-8-15,-4-5 8 0,0 2 0 0,-3 7 0 0,-4-6 0 0,3 6 0 16,-3 3 0-16,-3-3 0 0,-11 3 0 0,0 0 0 16,18 3 0-16,-11 0 0 0,0 9 8 0,0 1-8 15,-4 0 14-15,1 5-2 0,-4-2 0 0,7 0 0 16,-7 6-12-16,-7-4 8 0,7 1-8 0,-4 0 0 15,4-3 0-15,0-1 0 0,0 1 0 0,0-3 0 16,4-4-128-16,3 0-20 0,-7-9-3 0</inkml:trace>
  <inkml:trace contextRef="#ctx0" brushRef="#br0" timeOffset="27237.16">6981 1564 836 0,'0'0'24'0,"0"0"4"0,0 0-28 16,0 0 0-16,0 0 0 0,0-6 0 15,0-3 57-15,0 2 6 0,0 1 1 0,0 6 0 0,0 3 0 0,0 0 0 16,0-3 0-16,0 0 0 15,8 7-103-15,-1-1-20 0,3-6-4 0,1 9-1 0,3 10 52 0,-4-6 12 0,5-1 0 0,-5-2 0 16,8 5 0-16,-4-5 0 0,-4-1 0 0,-2 0 0 16,2-2 0-16,-3-1 0 0,0 3 0 0,-3-5 0 15,3-4 28-15,-7 0 9 16,0 0 2-16,0 0 0 0,0 0 40 0,0 0 8 0,0 0 1 0,0-7 1 16,0-8 2-16,0-1 0 0,0 0 0 0,0 1 0 15,-7 2-60-15,7 0-12 0,0 4-3 0,-4-10 0 16,4 7-16-16,0-1 0 0,0-6 0 0,0 7 0 15,0 12-9-15,0 0 1 0,4-6 0 0,-1-4 0 0,4-12-11 16,0 16-1-16,4 12-1 0,-4 10 0 0,7 0 6 16,-3 2 2-16,3-2 0 0,3-10 0 0,-6 10 13 0,3-10 0 15,-3-9 0-15,-1 9 0 0,4 4 0 0,-3 2 0 16,-4-9 0-16,0 1 0 0,4-4 0 0,-4 0 0 16,-7 0 0-16,10-4 0 0,-10 4 19 0,0-3 3 15,7-9 1-15,-7-4 0 0,0-3-7 0,0 0-2 16,0 10 0-16,0 0 0 0,0-1-5 0,0 1-1 15,0-4 0-15,-3 1 0 0,3-4 7 0,-4 7 1 16,4-7 0-16,0 3 0 0,0 1 4 0,0 3 2 16,0-4 0-16,0 7 0 0,0 6-35 0,0 0-7 15,7 0-2-15,-7 0 0 0,7-3 22 0,-3-1 0 16,3 4 0-16,0 0 0 0,4-3 0 0,-4 3 0 0,-4-3-12 0,11 3 12 16,-7 0-10-16,4 0 10 0,-4 0 0 15,4 3-9-15,3-3 9 0,-4 3 0 0,-3 1 0 0,4-4 0 16,0 3 0-16,-4 3 0 0,7-3 0 0,-4 0 0 31,-3 7-30-31,0-7-4 0,1 0-1 0,-1 0 0 16,0 0-39-16,0 0-8 0,-4 0-2 0,4-3-630 0</inkml:trace>
  <inkml:trace contextRef="#ctx0" brushRef="#br0" timeOffset="27519.78">7719 1175 1601 0,'0'0'45'0,"0"0"11"0,0 0-45 0,0 0-11 0,0 0 0 0,-4 0 0 16,-3 4 28-16,4 2 3 0,-4 3 1 0,3 1 0 0,1-1-11 0,-1 4-1 16,1-7-1-16,-1 10 0 15,4 2-38-15,0-2-7 0,7 0-2 0,-3-13 0 0,3 6 44 0,-7 4 8 16,7-13 1-16,3 6 1 0,-3-6-26 0,4 0 8 16,-4 0-8-16,4-9 0 0,-4 2 27 0,0-2 0 15,3-4 0-15,-3-2 0 0,4 2-7 0,-4-2 0 16,-7-1-1-16,3 0 0 0,1 4-5 0,-4 2-1 15,0-5 0-15,-4 2 0 0,1 4 6 0,-1-1 1 16,-3 4 0-16,-3-7 0 0,3 7-20 0,-4 3 0 16,1 0 0-16,-1 3 0 15,0 6-61-15,1-6-16 0,-1 13-3 0,4-4-468 16,0-3-92-16</inkml:trace>
  <inkml:trace contextRef="#ctx0" brushRef="#br0" timeOffset="28233.19">7980 1084 1144 0,'0'0'25'0,"0"0"6"0,0 0 1 0,0 0 0 0,0 0-32 0,0 10 0 0,0-4 0 0,0 0 0 15,3 4 33-15,-3-1 1 0,4 7 0 0,-4-7 0 16,3-2-34-16,1 2 0 16,-4-3 0-16,3 1 0 0,1-1 0 0,0 3 0 0,-1-6 0 0,-3-3 0 15,0 0 82-15,0 0 10 0,0 0 1 0,0 0 1 16,7-6-10-16,-3-6-3 0,-4-1 0 0,0 0 0 15,0 1-51-15,0-7-10 0,0 7-3 0,-4-1 0 16,1-9 17-16,-1 3 3 0,1-3 1 0,-5 0 0 16,1 4-30-16,-3-14-8 0,-1 1 0 0,-3 3 0 15,0-4 0-15,0 10 0 0,0-9 0 0,0 15-8 0,0-6 8 16,3 7 11-16,0 5-3 0,1 4 0 0,3 0 2 16,0-1 0-16,0 7 0 0,3 0 0 0,-3 4-26 0,7 5-4 15,-3 0-2-15,3 4 0 0,3 3-2 0,1-1 0 16,3 1 0-16,3 6 0 0,-3 0 5 0,4-3 1 15,3 6 0-15,-3-6 0 0,3 6 6 0,-4-7 2 16,4 1 0-16,-3-3 0 16,3-7 10-16,-3 1 0 0,3-1 0 0,3-3 0 0,1 4 0 0,-4-7 11 15,4 0-3-15,-1-3 0 0,1-3 2 0,0 0 0 16,-4 0 0-16,0-7 0 0,0 4 6 0,-3-3 2 16,-1-1 0-16,1 1 0 0,-1-7-2 0,-3 4-1 15,1-1 0-15,-5 1 0 0,1-10-3 0,-4 3-1 16,-4 0 0-16,1-3 0 0,-1 3-2 0,-3-3 0 15,0 3 0-15,0 1 0 0,0 2 12 0,0 7 3 16,0 2 0-16,0 1 0 0,3 0-14 0,4 3-2 0,-3 3-8 16,3 3 12-1,0 6-33-15,3 1-7 0,4 2-2 0,0 4 0 0,4 3 5 0,-4-7 1 0,3 1 0 0,1 2 0 16,3-2 24-16,-3-1-10 0,3-2 10 0,0 2 0 16,-4-2-17-16,8-7 3 15,-4 3 1-15,4-6 0 0,-4 0 13 0,0-6 8 16,0 0 0-16,0-10-8 0,-3 0 13 0,-1 1-4 15,1-4-1-15,0-3 0 0,-4-3 4 0,0 3 1 0,-4-6 0 16,-3 3 0-16,0-4-1 0,0 4 0 0,-7-3 0 0,0 3 0 16,0-3-12-16,-3 6 9 0,-1-6-9 0,0 9 8 0,1-3-8 15,-1 6 0-15,1 7 0 0,3-1-11 16,3 4 19-16,-7 0 3 0,11 6 1 0,0 0 0 16,0 12-39-16,0 1-7 0,0-1-2 0,7 10 0 0,1-3 23 0,-1 6 4 15,0 0 1-15,3 0 0 16,1 0-15-1,3 4-2-15,0-7-1 0,0 6 0 0,4-3 2 0,-1 0 1 16,1-3 0-16,0 6 0 0,-1-9-17 0,-3 3-3 0,4 0-1 0,-4 0-477 16,4 0-96-16</inkml:trace>
  <inkml:trace contextRef="#ctx0" brushRef="#br0" timeOffset="29053.37">7539 1966 1062 0,'0'0'23'0,"0"0"5"0,0 0 0 0,0 0 3 0,0 0-31 0,0 0 0 0,0 0 0 0,0 0 0 16,0 0-47-16,0 0-15 0,7 0-3 0,4-7-1 15,-1-2 57-15,8-1 9 0,3 1 0 0,4-7 10 16,3 4 86-16,4-7 18 0,6 0 3 0,5-6 1 16,-1-3-66-16,0-3-14 0,4-7-2 0,7-6-1 15,-3-3 1-15,10 3 0 0,-1 0 0 0,9-6 0 16,-5 6 8-16,4-6 1 0,-7 0 1 0,14-10 0 0,-3 7-4 16,-4-3-1-16,0 8 0 0,0-2 0 0,-4 6-27 0,-10 4-6 15,4-4 0-15,-1-3-8 0,-10 3 10 0,-4 6-10 16,-3-3 8-16,0-2-8 0,-11 8 48 0,0 1 4 15,-3 8 0-15,-4-2 1 0,-7 9-26 0,0 1-6 16,-3-1-1-16,0 3 0 16,-8 7 10-16,1-7 2 0,-4 4 0 0,-4-1 0 0,1 0-6 0,-1-5-1 15,-3 2 0-15,0 0 0 0,-4-6 11 0,1 7 1 16,-4-10 1-16,0 3 0 0,-1 0-22 0,-2 0-5 16,-1-3-1-16,-3 0 0 0,0-1 8 0,-4 4 2 15,4 4 0-15,-4-7 0 0,1 9-20 0,-1-3 8 16,0 7-8-16,-3-1 0 0,3 4 17 0,1-4-3 15,-1 4-1-15,-7 2 0 0,-7 1-28 0,15 3-5 16,-12 0-2-16,5 6 0 0,-8 0 0 0,0 0 0 0,-3 0 0 0,-4 4 0 31,7-1-18-31,-17 10-3 0,-1-7-1 0,-6 4 0 0,6-1 30 0,-3 4 6 0,0-7 8 0,18 4-13 16,-4-1 13-16,0 7-12 0,0-6 12 0,0 5-12 16,1 8 12-16,-8-5 0 0,10 8 0 0,-17 15 0 31,7-7-28-31,8-5-7 0,2 5-1 0,-6 1 0 15,6 3 4-15,-2-4 0 0,2 7 0 0,-6 6 0 0,7-3 16 0,-4 0 3 0,7 0 1 0,-3 0 0 16,3-6 12-16,3 0-11 0,1-3 11 0,3-1-10 16,4 1 10-16,0 3 0 0,3-1 0 0,1 4 0 15,2-6 0-15,5-1-15 0,-1 4 4 0,1-3 1 16,2 3 10-16,5-7 0 0,3 7 0 0,3 3 0 16,4-3-8-16,7-1 8 0,4 4-8 0,-1-6 8 0,5-1-8 0,9-5 8 15,-3-1-8-15,1-3 8 0,2 1 0 0,1-11 0 16,3 4 0-16,0 0 0 0,-3-3 0 0,3-3 16 15,4-4-4-15,3-2-1 0,-3-1-11 0,3-6 0 16,1 4 0-16,3-7 0 0,-4 0-12 0,4-4-5 16,-4 1-1-16,0-6 0 0,0-4 18 0,-3 1 8 15,3-4-8-15,4-3 12 0,-3 1 0 0,-1-1-1 16,0 0 0-16,-3-3 0 16,0 0-11-16,-4 0 0 0,-3 0 0 0,-8 6 0 15,8 1-40-15,-11 2-8 0,-3 4 0 0,6 3-502 16,-10-7-100-16</inkml:trace>
  <inkml:trace contextRef="#ctx0" brushRef="#br0" timeOffset="32903.72">6272 727 1074 0,'0'0'30'0,"0"0"8"0,0 0-30 0,0 0-8 15,0 0 0-15,0-3 0 0,-10-3 69 0,10 6 13 0,0 0 2 0,0 0 1 16,0 0-33-16,-4-3-8 0,4 3 0 0,0 0-1 15,0 0 17-15,0 0 3 0,0 0 1 0,0 0 0 16,0 0-103 0,4 0-20-16,6 0-4 0,-3 3-1 0,8 6 52 0,-1-3 12 0,7 4 0 0,0 5 0 15,0 1-13-15,4 0 0 16,3 6 0-16,-3-3 0 0,-1-1 21 0,-2-2 4 0,-1 3 0 0,4 3 1 16,-11-10-13-16,3-2-15 0,-3 5 3 0,-3-5 1 15,0-1 11-15,-4 1 16 0,0-1-4 0,0-3-1 16,0 1-61-1,-4 2-12-15,-3-9-2 0,0 0-1 0,0 0 53 0,0 0 12 0,0 0 0 0,-7 0 0 16,4 6-23-16,-4-6-4 0,-4 0-1 0,4-3 0 16,-4 0 44-16,1 3 9 0,-1-3 2 0,-3 0 0 0,0-7 30 15,0 7 7-15,0 0 0 0,3-3 1 0,-3 3-6 0,4-1-2 16,2 1 0-16,8 3 0 0,0 0-40 0,0 0-8 16,0 0-1-16,0 0-8 15,0 0 0-15,0 0 0 0,8 7 0 0,2-4 0 16,4 3 0-16,0 0 0 0,0 4 0 0,4-7 0 31,-4 0-14-31,0-3-10 0,0-3-1 0,1-3-1 0,-1-1 42 0,-4 1 8 0,4-3 1 0,-3-4 1 0,-4 4-26 0,4-13 0 16,-4 12 0-16,0-5 0 0,-4-1 0 0,4-6 0 15,-3 13 0-15,-4-10 0 16,0 6-63-16,0 4-17 0,0-4-4 0,-4 1-1 0</inkml:trace>
  <inkml:trace contextRef="#ctx0" brushRef="#br0" timeOffset="33587.01">5422 783 1188 0,'-7'-3'26'0,"4"3"6"0,-8-3 0 0,0-3 1 0,1 3-33 0,6-3 0 0,-10 2 0 0,4 1 0 16,-1 3 76-16,4 0 8 0,0 0 1 0,7 0 1 15,-7 0-18-15,7 0-3 0,0 0-1 0,-7 3 0 16,7-3-51-16,-4 4-13 0,1 2 0 0,3 0 0 16,0 7 0-16,3 2 0 0,1-5 0 0,10 9 0 15,0 6 0-15,-7-7 0 0,7 7 0 0,4-6 0 0,0 10 0 0,-1-8 0 16,1 8 0-16,6-7 0 16,1 6-48-16,-4-6-13 0,4 3-3 0,-7-9 0 15,3 2 0-15,0 1 0 0,0-6 0 0,-10 2 0 16,-1-5-20-16,4 2-5 0,-10-5-1 0,3 2 0 15,-7-3-6-15,4 1 0 0,-1 5-1 0,-3-12-226 0</inkml:trace>
  <inkml:trace contextRef="#ctx0" brushRef="#br0" timeOffset="34134.62">5560 1244 1267 0,'0'0'28'0,"-7"-3"5"0,0 0 2 0,0 3 1 0,-4-6-36 0,4 6 0 16,3-3 0-16,-3 0 0 0,0-1 48 0,7 1 2 16,-7 0 1-16,4 0 0 0,3-3-31 0,-7 0-5 15,3-1-2-15,4-5 0 0,0-1-13 0,4-3 0 16,3 4 0-16,-7-10 0 0,3 3 28 0,4-6 2 15,-3 3 1-15,3-3 0 16,0 3-50-16,0 0-9 0,4-3-3 0,-4 0 0 0,0 6 31 0,0 0 0 0,0-6 0 16,0 10 0-16,0-7 0 0,-4 9 0 0,5 1 0 15,-5 2 0-15,-3 1 0 0,0 2 0 0,0 7 0 0,0 0 0 16,0 0 0-16,0 0 0 0,0 0 0 0,0 0 0 16,0 0 0-16,0 0 0 15,0 0 0-15,0 0 0 0,0 0 0 0,0 0 0 0,-3 4 0 0,-1 8 0 16,8-2-57-16,-4-4-6 15,7 3-1-15,-4 1 0 0,4 5 52 0,4-5 12 0,-1 2 0 0,4-2 0 16,-10-1 0-16,7 0 0 0,-1-2 0 0,-3-7 0 16,-3 0 0-16,6 0 0 0,-6 0 0 0,3 0 0 15,0-3 0-15,0-10 0 0,-3 1 0 0,3-4 0 16,-4 3 22-16,4-5 7 0,-3 5 2 0,-1 0 0 16,1-5-50-16,-1 5-9 0,-3-3-3 0,4 7 0 0,-4 0 76 0,3-1 15 15,-3 4 4-15,0 6 0 0,0 0-64 0,0 0-16 16,0 0-2-16,0 0 0 0,0 0 2 0,14 3 1 15,-7 3 0-15,1 1 0 0,2 2-1 0,1-6 0 16,-8 0 0-16,8-3 0 0,-1 3 1 0,1-6 0 16,-4 3 0-16,4-6 0 0,-4 0 31 0,3-4 5 15,1 4 2-15,-11-3 0 0,7-1-2 0,-4 1 0 16,1-7 0-16,-4 4 0 0,0 2-1 0,7 1 0 16,-7-7 0-16,0 7 0 0,0-1 2 0,0 4 0 15,4-3 0-15,-4-1 0 0,0 10-6 0,3-6 0 0,4 3-1 0,-7 0 0 31,7 0-42-31,-3 3-8 0,6 0-1 0,-3 0-1 0,4 0 37 0,3 6 0 16,0-3 0-16,0 3 0 0,4 4 17 0,0-4 11 0,-1-3 3 0,1-3 0 31,-1 6-50-31,1 1-9 0,3-4-3 0,4 0-653 0</inkml:trace>
  <inkml:trace contextRef="#ctx0" brushRef="#br0" timeOffset="34967.87">7987 1702 1267 0,'0'0'28'0,"0"0"5"0,0 0 2 0,0 0 1 0,0 0-36 0,0 0 0 16,0 0 0-16,0 0 0 15,0 0 0-15,0 6 0 0,10 1 0 0,-2 2 0 0,2 4 0 0,4 2 0 16,0 1 0-16,4 3 0 0,3 0 0 0,-3 3 0 16,3-7 0-16,-3 7 0 0,3-3 0 0,0 0 0 15,0 3 0-15,-3-7 0 0,3-2 0 0,-3 0 0 16,-4 2 0-16,-4-5 0 0,1-1 0 0,-4-3 0 16,0 1 0-16,-4-4 0 0,4 0 58 0,-7-3 5 0,0 0 1 0,0 0 0 15,0 0-33-15,0 0-7 16,0 0 0-16,-7-3-1 0,-3 0 14 0,-8-4 3 15,1 1 1-15,-1-3 0 0,0 2 19 0,1 4 3 16,-1-3 1-16,4-3 0 0,0 5 0 0,0 4 0 0,7-3 0 0,0 3 0 16,0 3-53-16,-1 1-11 0,5-1 0 0,3 6 0 15,3-3 0-15,1 4 0 0,0-1 0 0,3 4 0 32,3 2-48-32,4-5-12 0,-3-4-4 0,7 0 0 0,-1 1 52 0,1-1 12 0,-1-6 0 0,5-3 0 15,-5-3 0-15,1-1 0 0,-4-5 0 0,0 2 0 16,0-9 0-16,0 4-12 0,0-1 0 15,-3-3 0-15,0 7-137 0,-1-1-27 16,1 4-6-16,-4-1-1 0</inkml:trace>
  <inkml:trace contextRef="#ctx0" brushRef="#br0" timeOffset="36002.69">8146 2458 1486 0,'0'0'32'0,"0"0"8"0,0 0 0 0,0 0 3 0,0 0-35 0,0 0-8 0,0 0 0 0,0 0 0 15,0 0-10-15,7 9-4 0,0-2-1 0,3 5 0 16,4 7-25-16,4 0-4 0,0 3-2 0,3 0 0 16,-3 3 36-16,3 0 10 0,-7-3 0 0,3 3 0 15,-2-10 0-15,-1 4 0 0,-4-3-9 0,4-3 9 16,-3-4 0-16,0-3 0 0,-1-3 0 0,1 0 0 16,-4 1 12-16,3 5-4 0,-3-9-8 0,0 0 12 15,1-3 1-15,-1-3 0 0,0 2 0 0,0-2 0 16,0-3 7-16,-4-1 2 0,1-2 0 0,-1-4 0 0,-3 0 10 0,0 1 3 15,0-13 0-15,-3 6 0 0,-1 12 10 16,4-2 3-16,-3 5 0 0,-1-2 0 0,4 9 20 0,0 0 4 16,-3-3 0-16,3 3 1 0,-4 3-63 15,4 6-10-15,0 1 0 0,4 2-12 0,-1 1 12 0,1-1 0 16,-1 1 0-16,4 3 0 0,0-10 0 0,4 3 0 16,0-6 0-16,-1 4 0 0,4-1 0 15,-3-12 0-15,3-10 0 0,4 10 0 0,-4 6 0 0,0-3 0 16,0-13 0-16,-4 0 0 0,5 1 0 0,-5-4 0 0,1 0 0 15,-4-3 0-15,0 0 0 0,-4 6 0 16,1-2 0-16,-4 5 0 0,-4 1 0 0,4 5 0 0,-3-2 0 0,-1 3 0 16,4 6 28-16,0 0 9 0,0 0 2 0,0 0 0 15,0 0-11-15,-3 0-3 0,3 0 0 0,-4 6 0 32,4 6-59-32,0-5-12 0,4 2-2 0,-1 0-1 0,1-2 27 0,3-1 6 0,0 3 0 0,4-9 1 31,-1 0-33-31,1 0-8 0,-4-9 0 0,3 0-1 0,-3-1 39 0,0-2 8 0,1-7 2 0,-1-3 0 15,0-3-8-15,0 0-2 0,-4 0 0 0,1-4 0 16,-1 1-73-16,1 0-14 16,-4-3-3-16,-4-1-1 0,1 7 3 15,-1-3 1-15,-3 0 0 0,-3 0 0 0,3 6 84 0,-4-3 21 0,-3 3 0 16,0 3 0-16,3 3 80 0,4 7 20 0,0-1 4 0,0 4 0 16,7 6-83-16,0 0-21 0,0 0 0 0,7-6 0 15,0 6 0-15,4 6 0 0,3 0 0 0,-4 1 0 16,4 2 0-16,1 0-13 0,2 10 1 0,-3-6 1 0,0-4 11 0,4 7 16 15,-4-1-4-15,0-2-1 16,4 0-11-16,-7-4 0 0,3 0 0 0,0-2 0 0,-4-7 0 0,4 3-16 16,-3-3 4-16,-4 0 1 0,4 0 11 0,-4-3 16 15,-4-4-4-15,1-5-1 0,-1-1 48 0,1-2 9 16,-1-4 3-16,-3-3 0 0,0 0-11 0,4 3-3 16,-4 0 0-16,0 4 0 0,3 2-57 0,1 4-17 15,-1 2-1-15,5 1 0 0,-1 0 29 0,3 0 5 16,4 6 2-16,0 6 0 0,4 0-18 0,0-3-12 15,3 10 1-15,0-4 1 0,-3 1 10 0,-1 5-13 0,1-2 5 16,0-4 8 0,-1-6-45-16,1 7-2 0,-1-1 0 0,1-6-647 0</inkml:trace>
  <inkml:trace contextRef="#ctx0" brushRef="#br0" timeOffset="40801.5">21110 8221 1384 0,'0'0'39'0,"0"0"9"0,0 0-38 0,0 0-10 15,0-6 0-15,-7-1 0 0,7 7 94 0,0 0 17 16,0 0 3-16,-3-6 1 0,3 6-46 0,0-6-9 15,-7-4-1-15,7 4-1 16,0 6 5-16,0 0 1 0,0-6 0 0,0 0 0 0,0 6 0 0,0 0 0 16,0 0 0-16,0 0 0 0,0 0-52 0,0 0-12 15,0-7 0-15,0 7 0 16,7-3-48-16,3 3-13 0,-3 3-3 0,0 0 0 0,4 4 52 0,0-1 12 0,3 3 0 0,-4-2 0 16,4 2 0-16,4-6 0 15,0 0 0-15,-8 1 0 0,8-1 0 0,-1 0 0 0,5 0-8 16,-5-6 8-16,1 0 0 0,7-4 0 0,-4-5 0 0,3-4 0 15,1 4 0-15,0-4 0 0,-8-6 0 0,1 3 0 16,7 4 0-16,-8-4 0 0,8-3 0 0,-4-6 0 16,0 6 0-16,8-13 0 0,-5 7 0 0,1 0 0 15,0-4 12-15,-8 10-2 0,8 0 0 0,-4 0 0 16,0 4-10-16,-3 2 0 0,0 3 0 0,-8 4 0 16,4-4 0-16,-3 4-19 0,0 0 3 0,-4-1 1 15,0 1-138-15,-7 9-28 0,7 3-6 0</inkml:trace>
  <inkml:trace contextRef="#ctx0" brushRef="#br0" timeOffset="43314.15">22627 10500 1267 0,'0'0'28'0,"0"0"5"0,0 0 2 0,0 0 1 0,-3-3-36 0,3 3 0 0,0 0 0 0,-7-3 0 15,7 3 44-15,0 0 3 0,0 0 0 0,0 0 0 16,0 0 5-16,0 0 0 0,0 0 1 0,0 0 0 16,-4-6-20-16,4 6-4 0,0 0-1 0,0 0 0 15,0 0 38-15,0 0 7 0,0 0 2 0,0 0 0 16,0 0-18-16,0 0-3 0,0 0-1 0,0 0 0 15,4-3-93-15,3 3-20 0,7 0-3 0,0 3-1 16,0-3 49-16,7 3 15 0,0-3 0 0,0 0-10 0,4 0 10 16,10 3 0-16,4-3 0 0,0 0 0 0,3 0 0 0,1 0 0 15,3-6 0-15,-1 6 8 0,1 0-8 0,0 0 0 16,0 0 0-16,0 0 0 0,0 0 29 0,0 0 5 16,-1 0 1-16,5 0 0 0,-4 0-35 0,0 6 0 15,-1-6 0-15,-6 3 0 0,0-3 8 0,-7 3-8 16,0 4 12-16,-1-7-12 0,-2 3 20 0,-5-3-2 15,4 0-1-15,-10 0 0 16,0 0-8-16,-1 0-1 0,-3 3-8 0,1 0 12 0,-1-3-12 0,-4 3 0 16,4 0 0-16,-3 1 0 0,-4-1 0 0,0-3 0 15,0 0 0-15,-3 3 0 0,-1-3 0 0,-3 0 0 16,0 0 0-16,0 0 0 0,4 0 0 0,-1 0 0 16,-3 0 0-16,0 0 0 0,0 0 0 0,0 0 0 15,0 0 0-15,0 0 0 16,0 0-53-16,0 0-7 0,0 0-2 0,0 0-846 0</inkml:trace>
  <inkml:trace contextRef="#ctx0" brushRef="#br0" timeOffset="48243.17">22733 10441 1036 0,'0'0'23'0,"0"0"5"0,0 0 0 0,0 0 1 0,0 0-29 0,0 0 0 0,-7 0 0 0,7 0 0 16,-4-3 57-16,4 3 6 0,0 0 1 0,-3 0 0 16,3 0 51-16,-4-7 10 0,4 7 3 0,0 0 0 15,0 0-72-15,0 0-13 0,0 0-3 0,0 0-1 16,0 0-3-16,0 0 0 0,0 0 0 0,0 0 0 0,0 0-36 0,0 0-10 31,0 0-1-31,0 0 0 0,0 0 11 0,7 0-13 0,4 0 5 0,3 0 8 0,0 0-14 0,4 0 5 16,-1-6 1-16,5 6 0 15,2 0 8-15,1 0 0 0,7 0 0 0,0 0 0 0,-1-3 8 0,5 0-8 16,2 3 8-16,1 0-8 0,0 0 12 0,-4 0-3 16,1 0 0-16,2 0 0 0,-2 0-9 0,-1 0 0 15,-3 3 0-15,3 0 0 0,-3-3 0 0,-1 0 0 16,1 0 0-16,0-3 0 0,-4 6 0 0,-3-3 0 15,0-3 0-15,-4 0 0 16,0 0 0-16,-7 0-9 0,0 0 9 0,-3 6-13 16,-1 0-107-16,-3 3-20 0,0-3-5 0,-7-3-340 15,0 0-68-15</inkml:trace>
  <inkml:trace contextRef="#ctx0" brushRef="#br0" timeOffset="48802.97">22987 10444 1074 0,'0'0'30'0,"0"0"8"0,0 0-30 0,0 0-8 0,0 0 0 0,0 0 0 16,0 0 104-16,0 0 19 0,0 0 4 0,0 0 1 15,-7-3-52-15,7 3-9 0,0 0-3 0,0 0 0 16,0 0-24-16,0 0-6 0,0 0-1 0,0 0 0 15,0 0-53-15,0 0-10 0,0 0-2 0,11-3-1 0,-1 0 33 16,1 3 0-16,3 0 0 0,3 0 0 0,5 0 0 0,-1 0 0 16,0 3 0-16,4-3 0 0,-1 0 0 15,5 0 16-15,-1-3-2 0,-4 3 0 0,5-4-14 16,-1 4 11-16,-3 0-11 0,-1-3 10 0,1 0-23 0,3 3-5 16,0 0-1-16,-6 0 0 0,2-6 19 0,-3 6 0 15,-3-3 0-15,0 3 0 0,-4 0 0 0,0 0 0 16,0 0 0-16,-3 0 0 0,-11 0 24 0,14 3 8 15,-4-3 1-15,-10 0 1 0,11 3-24 0,-11-3-10 16,0 0 8-16,7 3-8 0,-7-3 9 0,0 0-9 16,11 3 10-16,-11-3-10 0,0 0 12 0,0 0-3 15,0 0-1-15,0 0 0 0,0 0 2 0,0 0 0 16,0 0 0-16,0 0 0 0,0 0-10 0,0 0 0 16,0 0 9-16,0 0-9 0,0 0 30 0,0 0 2 15,0 0 0-15,0 0 0 0,0 0 0 0,0 0 0 0,0 0 0 0,0 0 0 16,0 0-32-16,0 0 0 0,0 0-11 0,0 0 11 15,0 0 0-15,0 0 0 0,0 0 0 0,0 0 0 16,0 0 0-16,0 0 0 0,0 0 0 0,0 0 0 16,7 7-12-16,-7-7 12 0,0 0-10 0,0 0 10 15,0 0 0-15,0 0 13 0,0 0-1 0,0 0 0 32,7 6-45-32,-7-6-10 0,0 0-1 0,0 0-1 15,3-6-31-15,1 2-5 0,-4 4-2 0,0 0 0 0,3 10-92 0</inkml:trace>
  <inkml:trace contextRef="#ctx0" brushRef="#br0" timeOffset="50439.08">28497 3170 925 0,'0'0'26'0,"0"0"6"0,0-7-32 0,0 7 0 0,0 0 0 0,-3-6 0 16,3 3 113-16,0-10 16 0,0 13 3 0,0 0 1 16,-4-3-13-16,4 3-2 0,-3-3-1 0,-1-3 0 0,4 6-53 0,-3-3-10 15,-1 0-2-15,4 3-1 0,-7-7-11 0,4 4-1 16,3 3-1-16,-4-3 0 0,4 3-25 0,-7 0-5 16,4 0 0-16,-5 0-8 0,5 0 16 0,-4 3-3 15,0-3-1-15,3 3 0 0,-6 0-12 0,3 1-8 16,0 2 8-16,0 0-13 0,-4 0 5 0,4 7 8 15,0-7-13-15,0 7 5 0,0-1 8 0,0 4-10 16,3 3 10-16,-3-4-10 0,0 4 10 0,4 3-8 16,-5 3 8-16,8 0-8 0,-3-3 0 0,-1 3 0 15,4 1 0-15,0-8 0 0,4 4 8 0,-1-6 0 16,1-4 0-16,0 1 0 0,3 3 0 0,3-7 0 16,1 4 0-16,-1-4 0 0,1 0-10 0,7 1 0 15,-1-4 0-15,1-3 0 16,-1-3-19-16,1 0-4 0,3 3-1 0,-7-3 0 15,8-3-14-15,-5-3-2 0,1 3-1 0,-1-7 0 0,5 1 41 0,-5 3 10 16,4-10 0-16,1 10 0 16,-5-7-53-16,1-2-9 0,-4 2-2 0,4-3 0 15,-1 4 0-15,-6-4 0 0,3 1 0 0,-3-1 0 0,-4 3 103 0,-4 4 20 0,4-1 4 0,-3-2 1 16,-4 3 0-16,0 2 0 0,0-2 0 0,-4-1 0 16,4 1 0-16,0 9 0 0,0 0 0 0,-7-6 0 15,4-1 51-15,3 7 10 0,0 0 3 0,-14-6 0 16,14 6-103-16,0 0-25 0,0 0 0 0,-8 3 0 15,1 7 0-15,0-4 0 0,7-6 0 0,0 0 0 16,-7 6 0-16,4-6-16 0,-4 7 3 0,7-1 0 16,0 0-31-16,0 0-5 0,0 1-2 0,3 2 0 0,1 0 41 15,-1-2 10-15,4-1 0 0,-3 0 0 0,6-3 0 16,-6 1 0-16,7-4 0 0,-4 0 0 0,3 0-19 16,1-4-1-16,-1 4-1 0,1-6 0 0,0 3 21 0,3-6 12 15,-4 2-2-15,1-2 0 0,-1 3-1 0,-3-1 0 16,-3 1 0-16,0 0 0 0,-4 0-9 0,0-1 0 15,0 1 0-15,-4 0 8 0,0-1 29 0,1 1 6 16,-1 0 1-16,-3 0 0 0,0-1-20 0,0 1-3 16,0 0-1-16,0 0 0 0,0-1 6 0,0 4 1 15,0 0 0-15,7 3 0 0,-4-6-27 0,4 6 0 16,0 0 0-16,-3-3 0 0,3 3 0 0,0 0 0 16,0-7 0-16,0 1 0 0,3 6 0 0,-3-9-11 15,7 2 1-15,-3 4 0 16,7 0-16-16,-4 0-3 0,0 0-1 0,3 0 0 0,1 3 16 0,-1 0 3 15,5 0 1-15,-5 0 0 0,1 3 10 0,3 0 0 0,-4 3 0 16,5-3-8-16,-5 10 0 0,1-10 0 0,-4 3 0 16,3 1 0-1,-3 2-19-15,4-3-3 0,-7 1-1 0,3 5 0 0,-4-9 43 0,1 4 8 0,-1-1 1 0,-3 0 1 16,0-6-35-16,0 3-7 0,0-3-2 0,0 0 0 16,0 0 30-16,0 0 5 0,0 0 2 0,0 0 0 15,0 0-24-15,0 0-5 0,0 0-1 0,0 0 0 16,0 0 15-16,0 0 0 0,4-3 0 0,-1-6 0 15,1 2 48-15,-1 1 13 0,1-6 3 0,-1 5 0 16,1 1-53-16,-1 0-11 0,4 0 0 0,-3 2 0 16,3 1 0-16,0 3 0 0,0 0 0 0,4 0 0 0,-1 0-19 15,1 0 3-15,3 7 0 0,-3-4 0 0,-1 3-2 16,1 3 0-16,3 4 0 0,-4-4 0 16,1-2-14-16,-4-7-4 0,4 3 0 0,-1 3 0 15,1 0-15-15,-4-3-3 0,0 4-1 0</inkml:trace>
  <inkml:trace contextRef="#ctx0" brushRef="#br0" timeOffset="51887.63">29199 2812 2278 0,'-7'-9'50'0,"0"-4"10"0,0 1 3 0,0-1 1 0,4 7-51 0,-1-4-13 15,1 4 0-15,3 6 0 0,0 0 37 0,0 0 5 16,0 0 1-16,0 0 0 0,0 0-16 0,0 0-3 15,0 0-1-15,0 0 0 16,3 0-47-16,4 3-10 0,0 0-2 0,4 10 0 0,3-4 16 0,0 7 4 0,0 6 0 0,4-3 0 16,3 6 6-16,-3 0 2 0,3 3 0 0,-4-3 0 15,1 4 8-15,-4-8 0 16,4 5 0-16,-4-8 0 0,0 4 0 0,-3-6 0 16,3 0 0-16,-4-4 0 15,-3 1-36-15,4-4-4 0,-4 1-2 0,-3-4 0 0,-1 0-39 0,1-3-8 0,-4-3-2 16,0 0 0-16,0 0 0 0,0 0 0 0,0 0 0 15,0 0 0-15,0 0 91 0,-4 0 14 0,-3 0 5 0,0-3 1 16,0 0-1-16,0-3 0 0,0 3 0 0,3-4 0 16,-3 1 36-16,-3 0 7 0,6-7 2 0,1 7 0 15,-1 0-35-15,4-1-6 0,4 1-2 0,-1-3 0 16,1 6 2-16,3-10 0 0,0 7 0 0,0-4 0 16,3 7-12-16,1-3-3 0,0 0 0 0,-1 3 0 15,1-4 14-15,-1 1 2 0,4 3 1 0,-7-3 0 0,4 2 6 0,-4-2 1 16,0 3 0-16,0 0 0 15,-7 3-12-15,0 0-3 0,7 0 0 0,-7 0 0 16,7 3-17-16,-3-3 0 0,3 6 0 0,0-3 0 0,-4 4 0 0,5 2 0 16,-1 1-9-16,0-4 9 0,0 3-15 0,-4 1 3 15,4-1 0-15,-7-9 0 16,0 0-26-16,4 13-5 0,-4-13-1 0,0 0 0 31,0 0-2-31,0 0-1 0,0 0 0 0,0-7 0 16,-4 1-69-16,1 0-13 0,-4-4-3 0,0-2-1 0,0-1 141 0,-4-2 29 15,0-4 6-15,-3 0 1 0,4 0 81 0,-1 0 17 16,1-6 3-16,-1 0 1 0,0 3-38 0,4 3-8 0,-3 4-2 16,6 2 0-16,1 4-78 0,-1 3-20 0,1-1 0 0,3 7 0 31,0-6-41-31,0 6-12 0,0 0-3 0,0 0 0 16,0 0-28-16,10 6-7 0,1 1-1 0,6-1 0 0,5 0 12 15,-12-3 1-15,11 3 1 0,-3 1 0 16,0 2 37-16,-4-9 7 0,0 3 2 0,-4-3 0 0,5 0 9 0,-8 0 3 0,3 0 0 0,-10 0 0 15,0 0 52-15,7 0 12 0,-7 0 1 0,0 0 1 16,0 0 53-16,7 0 10 0,4-3 3 0,-11 3 0 16,0 0-45-16,3-9-9 0,1 9-2 0,-4 0 0 15,0 0-38-15,0 0-8 0,0 0-2 0,7 0 0 16,4 0-40-16,3 6-9 0,-4-3-2 0,4 0 0 16,1 7 16-16,-1-4 3 0,0 3 1 0,-4 1 0 0,4-1 13 15,1-6 10-15,-5 7-13 0,1-4 5 0,-1-6 8 16,1 0 0-16,-1 0 0 0,1 0 0 0,-4 0 11 0,0-3 1 15,4-3 0-15,-4-1 0 0,3-2 4 0,-3 0 2 16,4-1 0-16,0-2 0 0,-1 2-18 0,1 1 0 16,3-1 0-16,-4 4 0 15,5 0-26-15,-1 0-2 0,0 6-1 0,3 0 0 16,-6 0-16-16,0 3-3 0,3 0-1 0,-4 0 0 16,4 3 26-16,-3 0 6 0,0 1 1 0,-11-7 0 0,10 6 16 0,1-3 0 15,-4-3 0-15,3 0 0 16,-3 0 9-16,8-3-1 0,-5-10 0 0,1 4 0 0,3-3 4 0,0-1 0 15,0 0 0-15,4-5 0 0,3 2 28 0,0-3 7 16,-7 3 1-16,4 1 0 0,-1-7 16 0,-2 6 3 16,2 4 1-16,-3-7 0 0,0 3-36 0,-3 4-8 15,3-1 0-15,-7 1-1 0,4-1-23 0,-4 4 0 0,0 5 0 0,-4-8 8 16,-3 6 18-16,4-1 4 0,-4 1 1 0,0-3 0 16,0 2-15-16,0 4-4 0,0-9 0 0,-4-1 0 15,1 4 1-15,-4-4 0 0,3-9 0 0,-6 3 0 16,-1 1 22-16,0-4 4 0,-3 3 1 0,-3-9 0 15,-4 6-32-15,6-10-8 0,-6 14 0 0,-7-17 0 16,-4 7 0-16,-6 0 0 0,-8-10 0 0,-4 10 0 16,-3 0 0-16,-17-1 0 0,-4 4 0 0,-4 0-8 15,-3 9 8-15,0 7 0 0,3 3 0 0,-10 0 0 16,7 12-20-16,14 0-9 0,-4 7-2 16,-3 2 0-16,0 10 31 0,-3 0 0 0,-5 7-8 0,1 5 8 0,7-5-18 0,-21 15-1 15,0 16 0-15,3-10 0 0,11 13 6 16,10-10 1-16,8 7 0 0,-1 6 0 15,11-6-17-15,11 9-3 0,3-10-1 0,7 14 0 0,8-4 21 0,6-3 4 16,4-3 8-16,7 6-13 16,0 3-24-16,7-15-5 0,3 8-1 0,8-2 0 0,0-12 35 0,6-7 8 15,1 0 0-15,10-7 0 0,0 1 0 0,8-6 0 16,6 2 0-16,4-5 0 16,7-4-53-16,-4-3-9 0,4-3-2 0,3-6 0 0,8-7 38 0,-1-6 7 15,8-3 2-15,-15-3 0 0,1-3 27 0,6-4 6 16,8-5 0-16,-1-4 1 0,8-3-17 0,-4-6-9 15,4 3 1-15,-1-4 0 0,8 1 8 0,-7-6-8 0,-1-4 8 16,1-3-8-16,0 1 16 0,13-14 3 0,-6 1 1 0,0 0 0 16,-15 12-12-16,-3 0 0 0,-7-6 0 0,-3-3 0 15,-5 3 15-15,-2-3 4 0,-8 0 1 0,1-1 0 16,-8 1-20-16,-7 0 0 0,-7 3 0 0,0-3 0 16,-10 3 55-16,0 0 7 0,-8-3 2 0,-3-1 0 15,-3 4 9-15,-8 0 3 0,-3 3 0 0,-4 1 0 16,1 14-20-16,-5-2-3 0,1 0-1 0,-7 12 0 15,0-3-32-15,-4 6-6 0,-3 1-2 0,-4 5 0 16,4 1-12-16,-8 2-16 0,-3 7 3 0,4 4 1 16,0 2-23-16,-1 3-4 0,5 1-1 0,-1 2 0 15,4 7-121-15,3 0-25 0,0-4-5 0,0 7-456 16,4 0-91-16</inkml:trace>
  <inkml:trace contextRef="#ctx0" brushRef="#br0" timeOffset="54053.91">29968 4411 1267 0,'0'0'28'0,"0"0"5"0,0 0 2 0,0 0 1 0,0-6-36 0,-3-3 0 0,3 2 0 0,-4 1 0 16,4 0 108-16,-3 0 16 0,3-1 2 0,0 7 1 15,0 0-50-15,0 0-9 0,-4-3-3 0,4 3 0 16,0 0-1-16,-7-6 0 0,7 6 0 0,-7 0 0 15,0 0-25-15,0 0-6 0,0 6-1 0,-3 0 0 0,2 1-32 0,1 2-9 16,-3-3-1-16,3 4 0 16,0-1-6-16,0 1 0 0,0 2-1 0,3-6 0 0,1 4 7 0,-1-1 2 15,4 1 0-15,0-1 0 0,0 0-8 0,4 1-2 16,3-4 0-16,0 3 0 16,3-2-20-16,1-1-4 0,-1 3-1 0,5-2 0 0,-1-4 35 0,3 3 8 15,1 0 0-15,0-2 0 0,-4-1 0 0,3 3 0 16,-6-3 0-16,3 0 0 0,-7 3 0 0,4-2 0 15,-4 2 0-15,-4-3 0 0,1 3 0 0,-1 1 0 16,-3-1 0-16,-3 0 0 0,-1 3 0 16,1 1 0-16,-4 2 0 0,0 1 0 0,-4 3 36 0,0-4 8 15,-3 4 3-15,0-4 0 16,0 1-63-16,0-4-13 0,0 1-3 0,3-1 0 16,-3-3-37-16,4-2-8 0,3-1-2 0,-1 3 0 15,1 3-71-15,4-2-14 0,3-7-4 0,0 0 0 0</inkml:trace>
  <inkml:trace contextRef="#ctx0" brushRef="#br0" timeOffset="54591.89">30226 4414 1582 0,'0'0'44'0,"0"0"12"0,0 0-45 0,0 0-11 0,0 0 0 0,0 0 0 15,0 0 88-15,0 0 15 0,-7 4 3 0,0 2 1 16,0 0-87-16,3 0-20 0,1 4 0 0,-4-4 0 15,3 3-9-15,4 1-1 0,-3 2 0 0,6-5 0 0,-3 2 0 16,4 0 0-16,-1-2 0 0,4-1 0 0,0 0-2 16,-3-3-1-16,6-3 0 0,-2 0 0 0,2 0-3 0,1-3 0 15,-4-3 0-15,3-3 0 0,1 2 40 0,-4-2 8 16,4 0 2-16,-4-1 0 0,0 1-19 0,-4-1-4 16,1 4-1-16,-1-3 0 15,-3 5 8-15,0-2 2 0,0 6 0 0,0 0 0 0,0 0 20 0,0 0 5 16,0 0 1-16,0 0 0 0,0 0-38 0,0 0-8 15,0 0 0-15,-3 3 0 16,-4 4-42-16,3-1-8 0,4 6-2 0,0 1 0 16,4 0-20-16,3-4-5 0,-4-3-1 0,4 0 0 15,0 1 14-15,0-7 2 0,4 0 1 0,0 0 0 16,-1-7 12-16,4 1 2 0,-3-3 1 0,3-1 0 0,-3-5 74 0,3-4 16 16,-4 3 2-16,4-9 1 0,-3-3-25 0,0 0-5 0,-1-7-1 0,1 1 0 15,-4-7 12-15,0 3 1 0,-4 1 1 0,1-4 0 16,-4 6 34-16,0 4 8 0,0-3 0 0,-7 2 1 15,0 1 29-15,0 3 6 0,-4 3 0 0,1 3 1 16,-1 3-29-16,0 0-7 0,4 10-1 0,-3 2 0 16,3 1-46-16,-4 6-10 0,4 3-1 0,-4 7-1 15,8-1-29-15,-4 10-5 0,3 3-2 0,1 0 0 16,3 6-20 0,0-3-4-16,7 3-1 0,0 4 0 0,0 2 9 0,4-3 2 0,-1 4 0 0,4-1 0 15,0-2 20-15,0-4 4 0,1 0 0 0,-1 0 1 16,0-2-18-16,0-1-4 0,0-7-1 0,-3 1-582 15,3 0-117-15</inkml:trace>
  <inkml:trace contextRef="#ctx0" brushRef="#br0" timeOffset="57848.42">30219 5358 1328 0,'0'0'29'0,"0"0"7"0,0 0 0 0,0 0 1 0,0 0-29 0,0 0-8 16,0 0 0-16,0 0 0 0,0 0 79 0,0 0 14 15,0 0 3-15,0 0 1 0,0 0-10 0,0 0-3 0,0 0 0 0,0 0 0 16,0 0-41-16,0 0-9 0,0 0-2 16,0 0 0-16,0 0-32 0,7 6-16 15,0 1 2-15,4 2 0 0,-1 1 1 0,1 5 0 16,-1 4 0-16,-3-10 0 0,4 10 1 0,-4-6 1 0,4 2 0 0,-1-2 0 16,-3-4 11-16,0 4 0 0,0 0 0 0,-3-4 0 15,3-3 0-15,-3 0 0 0,-1 1 0 0,1-4 0 16,-4 3 0-16,3-3 0 0,-3 0 0 0,0-3 0 15,0 0 16-15,0 0 6 0,0 0 1 0,0 0 0 32,0 0-47-32,-7 0-10 0,-4 0-2 0,-3-6 0 0,4 0-12 0,-4-4-2 0,3 1-1 0,-3-3 0 15,3-7 34-15,-3 3 6 0,4 3 2 0,-1-8 0 16,4-1 43-16,-4 3 9 0,1 0 1 0,3 3 1 16,0-6 5-16,0-3 1 0,3 10 0 0,1-11 0 0,-1 5-20 15,4 2-4-15,4 0-1 0,-4 3 0 0,7-3-16 0,-4 7-10 16,4-1 12-16,0 1-12 0,0-1 0 0,4 7 0 15,0-3 0-15,-4 2 0 0,3 1 0 16,4 3 0-16,-3 3 0 0,0-3 0 16,-1 3 0-16,1 3 0 0,-1-3 0 0,1 3 0 0,-4 3 0 0,3 1-9 15,-2-1 9-15,-5 0 0 0,4 4 0 0,-3-1 0 16,-1 0 0-16,-3 4 0 0,0-1 0 0,0-2 0 16,0 6 0-16,-3-4 8 0,3 4-8 0,-4-1 0 15,1-2 0-15,-1-1 8 0,-3 1-23 0,3 0-4 16,-3-1-1-16,0-2 0 15,4-1-48-15,-4 0-9 16,3 1-3-16,-3-4 0 0,4-3-130 0,3-3-26 0</inkml:trace>
  <inkml:trace contextRef="#ctx0" brushRef="#br0" timeOffset="58619.78">30529 5076 1450 0,'0'0'32'0,"0"0"6"0,0 0 2 0,0 0 1 0,0 0-33 0,0 0-8 0,0 0 0 0,0 0 0 16,0 0 98-16,0 0 18 0,0 0 3 0,0 0 1 15,0 0-64-15,0 3-13 0,-3 3-3 0,3 1 0 16,-4 5-55-16,4 4-11 0,0-4-2 0,4 1-1 16,-1 3 19-16,1-1 10 0,-1-2-10 0,1-4 10 15,3 4-13-15,0-4 3 0,4 1 1 0,-4-4 0 16,3-3-2-16,-3 0 0 0,0-3 0 0,4-3 0 0,-4 0 11 0,4-3 0 15,-4-1 0-15,0-2-8 0,0-4 8 0,0 1 9 16,0-1-1-16,-4-2-8 0,5 2 11 0,-5 1-11 16,-3-4 10-16,0 6-10 0,4-2 19 0,-8 3-3 15,4-1 0-15,-7 1 0 0,7 2 16 0,-7 1 4 16,-4 3 0-16,8 0 0 0,-4 0-8 0,0 3-2 16,0 0 0-16,0 3 0 0,-4 0-35 0,11 0-7 15,-7-3-2-15,-4 10 0 0,11-4 8 0,0 0 2 16,-3 4 0-16,3-7 0 15,3 6-38-15,-3-6-7 0,4 3-2 0,3-2 0 16,-4-1 15-16,5 0 4 0,-1-3 0 0,0 0 0 0,3-3 36 0,-3 0 18 16,0-1-2-16,4-2 0 0,3 0-16 0,-7-3 0 0,4 2 0 0,-1-2 0 15,-3-7 13-15,4 4-4 0,-4-1-1 0,0 1 0 16,0-1-8-16,0 4 0 0,-3-4 0 0,3 4 8 16,-4-4-8-16,1 7 0 0,-1-4 0 0,-3 4 0 15,0 6 15-15,0-6 10 0,0 6 3 0,0 0 0 16,0 0-19-16,0 0-9 0,0 0 10 0,7 0-10 15,0 0-9-15,-3 3-8 0,3 3-2 0,0 1 0 16,-3 2 6-16,3 0 1 0,0-2 0 0,3-1 0 16,-3 3 12-16,0-2 0 0,4-1 0 0,-4-3-9 15,0 3 9-15,-3-3-12 0,6 1 12 0,-6-1-12 16,3 0 12-16,-4 3 0 0,1-6 0 0,-1 3 0 16,4-3 0-16,-3 0 12 0,-4-3-2 0,7 0-1 0,0-3-9 15,-7 6 0-15,0 0 0 0,4-3 8 0,-4-4-8 0,7 1 0 16,-4 0 0-16,-3 6 8 0,4-3-8 0,-1-4 0 15,1 1 9-15,-4 3-9 0,0 3 8 0,3-6-8 16,-3-1 10-16,0 7-10 0,0 0 0 0,0 0 0 16,7-3 0-16,-3-3 0 0,-1 0 0 0,1 3 0 15,-4 3 0-15,7-4 0 0,-4 1 0 0,5 0 0 16,-8-3 0-16,10 3 0 0,-6 3 0 16,3 0 0-16,-7 0 0 0,3-3 0 0,8-4 0 0,-4 4 0 15,0-3 0-15,4 3 0 0,-4-3 0 0,3 2 0 16,-3 1 0-16,4-3 0 0,-4 0 8 0,3-1-8 0,1 1 0 15,0 0 0-15,-4 3 0 0,3 0 0 0,1 0-13 0,-4 3 4 32,0 0-21-32,0 0-4 0,-3 0-1 0,6 0-491 0,-3 3-98 0</inkml:trace>
  <inkml:trace contextRef="#ctx0" brushRef="#br0" timeOffset="61706.37">30582 6114 1378 0,'0'0'30'0,"0"0"6"0,0 0 2 0,0 0 2 0,0 0-32 0,0 0-8 0,0 0 0 0,0 0 0 15,0 0 100-15,0 0 20 0,0 0 3 0,0 0 1 16,0 0-64-16,0 0-13 0,4 3-3 0,3 3 0 16,-4 7-52-16,1 2-12 15,7 7-1-15,-1-3-1 0,-3 3 13 0,4-3 9 0,-1-3-12 0,1 9 12 16,-4-3 0-16,0 0 0 0,4-7 0 0,-4-2 9 16,0 3-9-16,-4-4 12 0,-3-2-12 0,4-1 12 15,-1-3-12-15,-3 0 0 0,0-6 9 0,0 0-9 16,4 4 25-16,-4-4 1 0,0 0 0 0,0 0 0 15,0 0 5-15,0 0 1 0,-7-4 0 0,3 1 0 16,-3-3-1-16,-3-3 0 0,3-1 0 0,-4-5 0 16,4-1-41-16,-4 0-8 0,1-3-2 0,-4-3 0 0,3 1 20 0,0-5 0 15,1 8 0-15,-4-7 0 0,3-4 16 0,1 7 3 16,-1 0 1-16,4 0 0 0,-4 1 4 0,4 2 2 16,4-3 0-16,-4 3 0 0,7 3-11 15,-4 4-3-15,8-4 0 0,-4 3 0 16,0 4-12-16,3 0 0 0,1 6 0 0,-4 3 0 0,3-4 0 0,4 1 0 15,0 0 0-15,4 0 0 0,-4 6 0 0,4 0-10 16,-1 0 2-16,4 1 0 0,-3-1 8 0,3 3-8 16,-3 0 8-16,-1-3-8 0,1 4 8 0,-1-1 0 15,-3-3-9-15,4 3 9 0,-4-3 0 0,-3 1 0 0,3 2 0 16,0-3 0-16,0 6 0 0,-4-2 0 0,-3 2 8 0,4-3-8 16,-4-6 0-16,0 10 0 0,0-1 0 15,-4 1 0 1,4 2-18-16,-3 1-9 0,-4-1-1 0,3 1-1 15,-3-1-131-15,0 1-25 0,-3-4-6 0,2 7-361 0,1-7-73 0</inkml:trace>
  <inkml:trace contextRef="#ctx0" brushRef="#br0" timeOffset="62170.32">30762 5888 1378 0,'0'0'30'0,"4"-6"6"0,-4 0 2 0,3-1 2 0,-3 7-32 0,0 0-8 0,0 0 0 0,4-6 0 16,3 3 105-16,-7-3 20 0,0 6 4 0,0 0 1 16,7 0-54-16,0 0-12 0,0 0-1 0,-3 0-1 15,6 6-43-15,-3 0-9 0,4 0-2 0,-4 4 0 0,3-1-8 0,1 1 0 16,0 2 0-16,-1 1 0 0,-3-1 0 0,4 1 0 16,-1 2 0-16,-3-2 0 0,1 0 0 0,-1-4 0 15,-4 4 11-15,1-4-11 0,-1 0 16 0,-3-2-4 16,0 2 0-16,0 0 0 0,0-2-3 0,0-1-1 15,0-6 0-15,0 0 0 16,0 0-40-16,0 0-8 0,0 0-1 0,0 0-1 16,0 0-13-16,0 0-2 0,0 0-1 0,0 0 0 0,-7-6 38 0,7-1 8 15,4-5 2-15,-4 2 0 0,0-5 35 0,0 2 7 0,3-2 2 16,1-1 0-16,-1 0 24 0,1-3 5 0,-4 4 1 0,7-1 0 16,-4 0-12-16,1 4-3 0,3-1 0 15,-4 1 0-15,1 2-17 0,3 4-3 16,-7 6-1-16,4-6 0 0,3 3-19 0,-7 3-9 15,3 0 8-15,8 0-8 0,-4 0 0 0,-4 0 0 0,8-3 0 0,-4 9 0 16,0-3-12-16,0 0 12 0,4 0-10 0,-4-3 10 16,3 6-9-16,-3-6 9 0,0 7-8 0,0-7 8 15,0 9-21-15,1-3 1 0,-5 1 0 0,4-1 0 32,-3 0-32-32,-1 1-7 0,1-1-1 0,-4 0 0 15,0-6-139-15,0 0-28 0,0 0-5 0,0 0-2 0</inkml:trace>
  <inkml:trace contextRef="#ctx0" brushRef="#br0" timeOffset="62328.58">30988 5625 2257 0,'-7'-7'49'0,"0"-2"11"15,0 3 1-15,-4-4 3 0,4 4-51 0,0 0-13 0,0 0 0 0,0 2 0 16,7 4 0-16,-7-3 9 0,7 3-9 0,0 0 8 16,-4-3-36-16,4 3-8 0,0 0-2 0,0 0 0 15,0 0-82-15,-3 6-16 0,6 1-3 0,-3-1-1 16,8 0 21-16,-1 1 4 0,3-4 1 0,1 0 0 15,3 0 12-15,0 0 2 0,0-3 1 0</inkml:trace>
  <inkml:trace contextRef="#ctx0" brushRef="#br0" timeOffset="62770.85">31129 5587 1074 0,'0'0'30'0,"0"0"8"0,0 0-30 0,0 0-8 0,0 0 0 0,0 0 0 0,0 0 113 0,0 0 22 0,0 0 4 0,0 0 1 16,0 0-25-16,0 0-5 15,0 0-1-15,0 0 0 0,0 0-36 0,0 0-7 0,0 0-2 0,0 0 0 16,0 3-64-16,4 7-19 0,-1-1-1 0,1 0 0 15,-1 4 8-15,1 3 0 0,3 2 1 16,0-2 0-16,0 0 11 0,4 0 0 16,-4-4-9-16,3 1 9 0,1-1 0 0,-1 1 0 0,1-7 0 15,-1 0 0-15,5-6 12 0,-1 3-4 0,0 0 0 16,-4-3 0-16,5-3 11 0,-1-3 1 0,0 0 1 0,0 0 0 16,0-10 6-16,-3 3 1 0,3-2 0 0,-4-4 0 15,4 0-17-15,-3 0-3 0,0-3-8 0,-1 0 12 16,-3 0-2-16,-3 4-1 0,-1-4 0 0,1 0 0 15,-1 0 18-15,-6 0 3 0,-1-3 1 0,1 9 0 16,-1 0 13-16,-3 7 2 0,0-4 1 0,4 4 0 16,-5 6-4-16,8 3-1 0,-7-10 0 0,0 10 0 15,7 0-34-15,-10 0-8 0,3 7 0 0,0-1 0 16,3 0-30-16,1 10-8 0,-1 3-2 0,4-4 0 0,0 7 23 0,4-3 4 16,-1 0 1-16,4 0 0 15,0 0-15-15,4-1-2 0,-1-2-1 0,5-3 0 16,-1-4-3-16,3 0-1 0,1-5 0 0,0-1 0 15,-1-3 2-15,1 0 0 0,-1-7 0 0,1 4 0 0,-4-3 9 0,0-6 3 16,-3 2 0-16,3 1 0 0,-3 2 40 0,-4 1 9 16,3 0 2-16,-6 0 0 0,3-1-31 0,-7 7 8 15,3-3-8-15,-3 3 0 16,0 0-125-16,0 0-28 0,4 3-6 0,-4 7-1 0</inkml:trace>
  <inkml:trace contextRef="#ctx0" brushRef="#br0" timeOffset="66187.74">30928 6876 435 0,'0'0'9'0,"0"0"3"0,0 0 0 0,0 0 0 0,0 0-12 16,0 0 0-16,0 0 0 0,0 0 0 0,0 0 0 0,0 0 0 16,0 0-9-16,0 0 9 0,0 0 0 0,0 0 0 15,0 0 11-15,0 0-3 0,0 0 8 0,0 0 3 16,0 0 0-16,0 0 0 0,0 0-19 0,0 0 0 15,0 0-11-15,0 0 11 16,0 0 0-16,0 0 11 0,0 0 0 0,0 0 0 0,0 0 23 0,0 0 5 0,0 0 1 0,0 0 0 16,0 0-13-16,0 0-3 0,0 0 0 0,0 0 0 15,0 0-9-15,0 0-3 0,0 0 0 0,0 0 0 16,0 0 7-16,0 0 1 16,0 0 0-16,0 0 0 0,0 0-20 0,0 0 0 0,0 0 0 0,0 0 0 15,0 0 0-15,0 0 10 0,0 0-10 0,0 0 8 16,0 0 6-16,0 0 1 0,0 0 0 0,0 0 0 15,0 0-15-15,0 0 11 0,0 0-11 0,0 0 10 16,0 0-2-16,0 0 0 0,0 0 0 0,0 0 0 16,0 0 34-16,0 0 6 0,0 0 2 0,0 0 0 15,0 0-3-15,0-6-1 0,0 6 0 0,0 0 0 16,0 0-20-16,0 0-4 0,0 0-1 0,0 0 0 16,0 0 18-16,-7-4 3 0,7 4 1 0,0 0 0 15,0 0-25-15,-4-6-5 0,1 0-1 0,-4 0 0 16,7 6 42-16,-4 0 8 0,-3 0 2 0,4-10 0 15,-4 7 0-15,0 3 0 0,3-3 0 0,-3 0 0 0,0 3-26 0,0 0-5 16,7 0-1-16,-7 0 0 0,0-3-10 0,0 6-2 16,0-3-1-16,3 3 0 0,-3 0-19 0,4 6 0 15,-4-2 0-15,3-1 0 16,-3 3-22-16,3 4-5 0,-3 3-1 0,4 2 0 0,-1 1 8 0,1 0 2 16,-1 3 0-16,4 0 0 0,0 0 18 0,0-3-10 15,0 0 10-15,4-1-8 0,-1 1-4 0,1-3-1 16,-1-4 0-16,4 1 0 15,-3-4-21-15,3 1-4 0,0-4-1 0,-3 0 0 16,3-3 18-16,0-3 3 0,0 0 1 0,3-3 0 0,-3 3 17 0,0-3 0 16,1-3 0-16,2 0 0 0,-3-1 0 0,4-5 0 0,-4-1 0 0,0-2 0 15,0-4 9-15,0 3 3 0,0 0 0 0,-3-2 0 16,3-1 14-16,-4 0 3 0,1 0 1 0,-4 3 0 16,-4 1 26-16,1-1 6 0,-1 4 1 0,1-4 0 15,3 3-7-15,-4 7 0 0,-3-6-1 0,0 5 0 16,7 4-15-16,0 3-4 0,0 0 0 0,0 0 0 15,0 0-22-15,0 0-5 0,0 0-1 0,0 0 0 16,-7 0-22-16,7 6-5 0,0 4-1 0,0 5 0 31,7 11-27-31,-7-8-5 0,7 7-2 0,-3-3 0 0,6 3 26 0,-3 1 4 0,0-4 2 0,0-1 0 16,0 1 2-16,4-3 0 0,-4 6 0 0,0-6 0 16,0-3 0-16,4-1 1 0,-4 1 0 0,0-3 0 15,3-7-8-15,-6 3-1 0,6 4-1 0,-2-1 0 16,-1-2-6-16,0-4-1 0,0-9 0 0,0 3 0 15,3-3 4-15,1 0 1 0,-4-7 0 0,4-2 0 0,-1-7 23 16,1 0 8-16,-4 0 0 0,0-3-9 0,0 0 34 0,0-3 7 16,-4 0 2-16,5-3 0 0,-5 3 24 0,-3 0 5 15,0 0 1-15,0 0 0 0,0 3-4 0,0 0-1 16,0 3 0-16,-3 6 0 0,3 4-31 0,-4-3-5 16,4 5-2-16,0 7 0 0,0 0-1 0,0 0-1 15,0 0 0-15,0 0 0 0,0 0-19 0,4 7 0 16,-4 5 0-16,3-3 0 15,-3 10-61-15,4-9-10 0,-1 5-1 0,1 1-1 16,3-7 35-16,-4 4 7 0,1-7 2 0,3-3 0 16,-4 4-3-16,4-4-1 0,-3 0 0 0,6-3 0 0,-2-3 10 0,-1 0 3 15,0-4 0-15,0 4 0 0,3-3 20 0,1-7 0 0,-4 4 0 0,0 3 0 16,0-10 0-16,0 7 0 0,0-1 0 0,4-2 0 16,-4 5 0-16,0-2 8 0,-4 3-8 0,4 0 8 15,-3 6-8-15,3 0 0 0,0 0 0 0,0 3-11 16,4 0 3-16,-4 3 0 0,0 0 0 0,0 4 0 15,3-1 8-15,-2-3-8 0,-1 4 8 0,0-4-8 16,-4 0 8-16,4 4 0 0,0-10 0 0,0 0 0 16,0 0 0-16,0 0 0 0,0 0 0 0,1-6 11 15,-1-1 8-15,0 1 1 0,0 0 1 0,0-1 0 16,0-2 7-16,3 3 2 0,-3-1 0 0,4-2 0 16,-4 3-40-16,4 3-8 0,-1-4-2 0,1 4 0 15,-4 0 20-15,3 0 0 0,1 3 0 0,3-3 0 16,-3 0-16-16,-1 0 3 0,4-1 1 0,1-2 0 15,-5 3 12-15,4-3 0 0,0-1 0 0,0 1 0 0,4 0-12 16,-4-3-7-16,4-4-1 0,0 0 0 16,3 1-44-16,-4-7-10 0,1 7-2 0,3-4 0 15,0-6-40-15,0 3-9 0,1-3-2 0,-5-3 0 16,4 6 60-16,-3-3 12 0,17-22-49 0,-17 22 92 0,-4 1 12 16,0-5 0-16,0 1 0 0,0-3 0 0,1 0 0 15,-1 0 0-15,3-4 0 0</inkml:trace>
  <inkml:trace contextRef="#ctx0" brushRef="#br0" timeOffset="67122.96">31440 4220 961 0,'-7'-3'20'0,"-4"0"5"0,-3-4 1 0,0 1 2 0,-4 0-28 0,0-3 0 16,1-1 0-16,3 1 0 0,0 2 115 0,3-2 17 16,4 0 3-16,0-1 1 0,0-2-34 0,3 2-6 15,1 4-2-15,3-7 0 0,0 1-58 0,3 3-12 0,1-1-3 0,3 1 0 16,0-1-9-16,4 4-1 0,3-7-1 0,-4 4 0 16,4 3-10-16,4 0 0 0,-4-1 9 0,4 4-9 15,3 0 17-15,-3 6-1 0,6 0 0 0,-3 0 0 16,4 7-26-16,-4 2-6 0,0 4 0 0,1 0-1 15,-1 9 9-15,-4 6 8 0,1 4-12 0,0 5 12 16,-1 4-12-16,-3 0 4 0,4 9 8 0,-7 1-13 31,3 5-31-31,-7 4-5 0,3-3-2 0,-3-4 0 16,4-6-1-16,-4-3-1 0,4-6 0 0,-8 0 0 0,8-7 31 0,-1-2 6 0,-3-7 2 0,4-3 0 16,0 0 5-16,-1-7 1 0,8-5 0 0,-4-1 0 15,4-6-4-15,3-3 0 0,0-6 0 0,0-3 0 16,4-7 12-16,-4-3 14 0,4-3-3 0,-4 0-1 15,3-3 34-15,-6 0 8 0,0-3 0 0,3 0 1 16,-11-1 53-16,5 4 10 0,-5 0 3 0,-6 6 0 16,-1 1-3-16,-3 5 0 0,0 0 0 0,0 4 0 0,-3 3-32 15,3 6-8-15,-4-6 0 0,-3 6-1 0,0 0-75 0,-4 6 0 16,4 0-19-16,-3 3 4 16,-1 7-17-16,1-3-4 0,3 12-1 0,-7-3 0 15,10 6-23-15,0 0-5 0,-3 0-1 0,4-3 0 16,3 7 5-16,3-4 1 0,4 3 0 0,1 1 0 0,-1 2 36 0,7 1 7 15,0-4 1-15,0 7 1 16,7-4-9-16,-3 7-3 0,3-7 0 0,0 1 0 0,4 3 27 0,3 2 11 16,-3-5-1-16,-1 2 0 0,1 1 23 0,0 0 5 15,-1-4 1-15,-2 1 0 0,-1-1 16 0,-4-2 3 0,1-1 1 0,-4-3 0 16,-3 0-1-16,-1-3 0 0,1 1 0 0,-4-1 0 16,-4-3-21-16,-3-1-4 0,4-2-1 0,0 0 0 15,-4 0-8-15,0 0-3 0,-4 0 0 0,0-4 0 16,1 1-5-16,-4-4 0 0,0-2-1 0,3-1 0 15,-3-2-6-15,-3 2-1 16,3-3 0-16,-7 4 0 16,-1-4-43-16,1 3-9 0,-3 4-1 0,-1-1-1 15,-7 1-173-15,-3 3-34 0,0 6-7 0</inkml:trace>
  <inkml:trace contextRef="#ctx0" brushRef="#br0" timeOffset="72465.38">22909 10547 673 0,'0'0'14'0,"-3"-3"3"0,-4 0 1 0,0-3 2 0,0 3-20 0,0 0 0 0,-4-4 0 0,4 7 0 16,0-6 68-16,-4 0 10 0,4 6 2 0,0-13 0 15,0 10-7-15,0 0-1 0,0 0 0 0,0 0 0 16,7 3-14-16,-4-7-3 0,-3 4-1 0,0-3 0 15,7 6-3-15,0 0-1 0,0 0 0 0,-7-3 0 16,4 0-16-16,3 3-3 0,0 0-1 0,0 0 0 16,-7-6 2-16,7 6 0 15,0 0 0-15,0 0 0 0,0 0-32 0,0-4 0 0,0 4 0 0,0 0 0 16,0 0 0-16,0 0 0 0,0 0 0 0,0 0 0 0,0 0 0 0,0 0 8 16,0 0-8-16,7-3 0 0,0 0 15 0,3 3-3 15,1 0-1-15,7 3 0 0,-1-6-1 0,1 9 0 16,7-6 0-16,3 0 0 0,0 0 18 0,4 4 3 15,3-8 1-15,4-2 0 0,0 6-24 0,0-6-8 16,-4 6 0-16,4-3 9 0,-4-4-9 0,0 7 0 16,4-6 0-16,-4-3 0 15,1 3-26-15,2-4-4 0,-2 7-1 0,-1-3 0 0,0-4 31 0,-3 4 0 16,-4 0 0-16,-3-1 0 0,0 4 0 0,-8 0 0 16,1 0-10-16,-4 0 10 0,-3 3-13 0,-1 0 1 15,-3 0 1-15,-7 0 0 16,0 0-49-16,0 0-9 0,0 0-3 0,0 6-437 15,-3-3-88-15</inkml:trace>
  <inkml:trace contextRef="#ctx0" brushRef="#br0" timeOffset="72850.64">22821 10563 1317 0,'0'0'37'0,"-7"-3"9"0,0 0-37 0,4-3-9 0,-1 2 0 0,4 4 0 16,0 0 90-16,-4-6 16 0,1 3 3 0,3 3 1 15,0-6-43-15,0 0-9 0,0 6-2 0,3-7 0 16,1 1-32-16,3 0-8 0,0-1 0 0,7 1-1 0,0 6-15 0,0-6 0 16,8 6 0-16,-8 0 0 0,7 0-8 0,4 0 8 15,3 3 0-15,0-6 0 16,7 3 0-16,1-6 0 0,-1 6 0 0,14-7 0 0,-6 1 0 0,2 0 0 15,-2 3 0-15,-1-10 0 0,0 7 0 0,-3-4 0 16,4 4 9-16,-5 3-9 0,1-3 0 0,-7 3 0 16,0 0 0-16,-4-1 0 15,-3 4 0-15,-1 0 0 0,-6-3 0 0,0 0 0 0,-4 3 0 0,-4-3 0 16,1 3 0-16,-11 0 0 0,0 0 0 0,0 0 0 16,0 0 0-16,0 0 0 15,0 0-28-15,0 0 1 0,0 0 1 0,0 0 0 16,0 0-23-16,0 0-5 0,0 0-1 0,0 0 0 0,0 0 31 0,0 0 7 15,0 0 1-15,0 0 0 16,0 0-12-16,0 0-1 0,0 0-1 0,0 0-415 0,0 0-83 16</inkml:trace>
  <inkml:trace contextRef="#ctx0" brushRef="#br0" timeOffset="74905.17">19967 6042 806 0,'0'0'17'0,"0"0"4"0,0 0 1 0,0 0 2 0,0-7-24 0,0 7 0 15,0 0 0-15,0 0 0 0,0 0 71 0,0 0 9 16,7 0 3-16,0 0 0 0,4-3-48 0,3 3-10 16,0-6-1-16,7 0-1 0,0 6-2 0,4 0 0 15,3-3 0-15,4 0 0 0,-4-4-21 0,1 1 0 16,2-3 0-16,-2-1 8 0,6 7-8 0,0-3 0 0,0-1 0 0,11 1 0 16,0-3 33-16,0 3 6 0,0-1 1 0,-4 4 0 15,-3 0-28-15,-7 0-12 16,-1 6 10-16,1-9-10 0,3-7 21 0,1 1-1 0,-1 2-1 0,-3 10 0 15,0 16-19-15,6-7 0 0,-2-12 0 0,-1 3 0 16,-7 6 0-16,0 1 0 0,-3-4 0 0,0 3 0 16,-8-3 0-16,1 0 0 15,-4 1 0-15,0-1 0 0,-3-3-99 0,-4 0-23 0,11-3-5 16,-18 3-1-16</inkml:trace>
  <inkml:trace contextRef="#ctx0" brushRef="#br0" timeOffset="75288.03">20094 6061 836 0,'0'0'24'0,"0"0"4"0,0-7-28 0,0 7 0 15,0 0 0-15,0 0 0 0,0 0 61 0,0 0 7 16,0 0 0-16,0 0 1 0,0 0-8 0,4-3-1 0,3 0-1 0,0 3 0 16,3-3-47-16,1 3-12 0,3-3 0 0,4 3 0 15,-1 3 53-15,5 0 9 0,2 3 2 0,4-3 0 16,4 4-52-16,0-1-12 0,3-3 0 0,4 0 0 15,3 4 0-15,-3-4 0 0,7 0 0 0,-4 0 0 16,-3 3 9-16,-3-6-1 16,-5 0 0-16,5-3 0 0,-1 0-8 0,-3 0-11 0,3 6 3 0,-3-3 0 15,-1 0 8-15,8-3 0 16,-4 0 0-16,-3-4 0 0,0 1 0 0,-7 3 0 0,-4 6 0 0,0 0-668 16</inkml:trace>
  <inkml:trace contextRef="#ctx0" brushRef="#br0" timeOffset="79988.42">23128 1056 867 0,'0'0'19'0,"0"0"4"0,0-3 1 0,0 3 0 0,0 0-24 0,-3-6 0 16,3-7 0-16,-4 7 0 0,4 6 113 0,0-9 18 16,-3-4 3-16,-1 7 1 0,4 0-29 0,0 6-6 0,-4-10 0 0,4 10-1 15,0 0-34-15,-7-3-6 0,-3 3-2 0,-1-3 0 16,1 6-36-16,-1-3-7 0,0 6-2 0,1 4 0 16,-4 2-12-16,3 1 0 0,1 2 0 0,-1 1 0 15,0 3 0-15,4 3-8 16,0-6 8-16,4-1-13 0,-1 4 13 0,4-6-11 0,0 5 11 0,4 1-10 15,3-12 10-15,0 5 0 16,4 4-9-16,-1 3 9 0,4-10-11 0,0 0 3 0,4-6 0 0,-4 4 0 16,7-1 8-16,-3 3-10 15,0-2 10-15,-1-4-10 0,1 0 10 0,-4 0 0 0,-3 3 0 0,-1-2-8 16,-3-4 8-16,0 3 0 0,0 3 0 0,-3 0 0 16,-4 0 9-16,0 1 4 0,0-4 1 0,-7 3 0 15,3 0 12-15,-6 4 2 16,-4-1 1-16,-1 7 0 0,-2-7-8 0,-1 4-1 0,-3-4-1 0,3 7 0 0,-3-7-33 0,3 4-6 15,4-4-2-15,4-2 0 16,-1-1-113-16,1-3-22 0,-1-3-5 0,8-9-562 16</inkml:trace>
  <inkml:trace contextRef="#ctx0" brushRef="#br0" timeOffset="80389.45">23319 1019 1407 0,'0'18'31'0,"0"-11"6"0,0-14 2 0,0 7 1 16,0 0-32-16,0 0-8 0,7 7 0 0,-4-7 0 0,4 3 14 0,4 3 2 16,-4 0 0-16,3 7 0 0,1-1-16 0,-4 4 0 15,4 3 0-15,-1-3 0 0,1-1 0 0,-4 1 12 0,0-3-1 0,0-1-1 16,-3-6-10-16,-1 1 0 0,1 2 0 0,-4 0 0 16,0-2 0-16,0-4 0 0,-4-9 0 0,-3 6 0 15,0 12 56-15,-4-9 7 0,-3-3 1 0,0-3 0 16,-3 3-52-16,2-12-12 0,-2-1 0 0,-1-3 0 15,0 10 0-15,4-10 0 16,0 4 0-16,4-1 0 0,-1-5 54 0,1-1 8 0,2 0 2 0,-2-6 0 16,3 6-36-16,0-9-8 0,3 9 0 0,4-6-1 15,0 6 0-15,0 7 0 0,4-4 0 0,-1 3 0 16,4 7-46-16,0 0-9 0,0-1-1 0,4-2-1 16,-4 3 70-16,4 0 13 0,3 6 3 0,-4 0 1 15,4 0-36-15,-3 0-13 0,0 0 9 0,-1 0-9 16,-3 6 14-16,4 0-2 0,-4 3-1 0,-4-5 0 15,1-1-11-15,-4 3-12 0,0 0 2 0,0 4 1 16,0 5 9-16,-4-8 12 0,1 2-2 0,-4 7-1 16,0-4-58-16,0 1-12 0,0-4-3 0,0-2 0 15,0 2 0-15,0 0 0 0,-1 1 0 0,1-1-742 16</inkml:trace>
  <inkml:trace contextRef="#ctx0" brushRef="#br0" timeOffset="80942.88">23573 903 1267 0,'0'0'28'0,"0"0"5"0,0 0 2 0,0 0 1 0,0 0-36 0,0 0 0 16,3 0 0-16,4 0 0 0,0 3 42 0,0-3 2 16,0 3 0-16,0 3 0 0,4 0-27 0,-4 1-5 15,-3-4 0-15,3 9-1 0,0 1 5 0,0-1 2 0,0-2 0 0,-4-1 0 16,1 4-1-16,-1-7 0 0,1 4 0 0,-1-4 0 15,-3-6 7-15,0 0 2 0,0 0 0 0,-3-10 0 16,-1 1 40-16,1 6 8 0,-1 6 2 0,-3 3 0 16,-3-9-10-16,3 0-2 0,-4 0 0 0,4-10 0 15,-4 7-52-15,4-7-12 0,-3 1 0 0,3-1 0 16,-4-2 0-16,1-1 0 0,2 0 0 0,1-9 0 16,-3 0 12-16,3-3 3 15,3 12 0-15,1 1 0 0,-1 5-3 0,1 4-1 0,3 0 0 0,0-1 0 16,0 7-29-16,3-3-6 0,1-3 0 0,-4 6-1 0,0 0 25 0,0 0 16 15,10-6-3-15,4 6 0 0,1 6-24 16,2 3-5-16,1-5 0 0,-4 2-1 0,4-3 7 16,-1 6 2-16,1 7 0 0,0-3 0 0,-1-4 8 15,-3 4 0-15,-3-4 0 0,3 7 8 0,0-10-8 0,-3 3 0 16,-4 1 0-16,3-4 0 0,1 3 8 0,-4-2 0 16,0-4 0-16,0 3 0 0,-3 0-8 0,-4-6-12 15,0 0 4-15,0 0 0 0,0 0 8 0,0 0-12 16,0 0 12-16,0 0-12 0,0 0 12 0,0 0-12 15,0 0 12-15,0 0-12 0,0 0 12 0,0 0 11 16,0 0-3-16,0 0 0 0,0 0-8 0,0 0 0 16,0 0 0-16,0 0 0 0,0 0-20 0,0 0 0 15,0-3 0-15,0-3 0 16,0 6-12-16,0 0-1 0,0 0-1 0,0 0 0 16,0 0-20-16,0 0-4 0,0 0-1 0,0 0 0 15,0 0-55-15,0 0-11 0,0 0-3 0,-4 3 0 16,4-3 44-16,-7 0 9 0,7 0 2 0,0 0 0 0</inkml:trace>
  <inkml:trace contextRef="#ctx0" brushRef="#br0" timeOffset="81181.96">23717 953 871 0,'-10'3'19'0,"6"-3"4"0,-6 0 1 0,3 0 0 0,-1 3-24 0,-2 0 0 16,3 0 0-16,0 0 0 0,0 4 10 0,3-4-10 15,1 0 12-15,3-3-273 16,-7-9-55-16</inkml:trace>
  <inkml:trace contextRef="#ctx0" brushRef="#br0" timeOffset="81677.16">23805 796 1497 0,'0'0'32'0,"0"0"8"0,0 0 0 0,0 0 4 0,0 0-36 16,0 0-8-16,0 0 0 0,0 0 0 0,0 0 0 0,0 0 0 0,4 3 0 0,3 0 0 16,-7-3 0-16,4 3 0 0,3-3 0 0,-4 0 0 15,4 4 32-15,-3 2 4 0,3 0 0 0,-4 0 1 16,1-2-29-16,-4-4-8 0,0 0 0 0,0 0 0 16,0 0 24-16,0 0 1 0,0 0 0 0,0 0 0 15,0 0 32-15,7-4 7 0,-7 4 0 0,3-6 1 16,1 0-52-16,-1-4-13 0,1-5 0 15,3-1 0-15,-3 10 47 0,-4-4 6 0,3 1 2 0,1 0 0 16,3 2-44-16,-4 1-11 0,4 3 0 0,-3-3 0 0,3-1 9 0,-4 7 0 16,8 0 0-16,-4 7 0 15,4-4-37-15,3 3-8 0,-4 7-2 0,1-1 0 0,-1-2 24 0,1 2 5 16,0 1 1-16,-1-1 0 0,1-6 8 0,-1 1 0 16,1-4 0-16,-4-3 0 0,4-3 0 0,-4 0 0 15,3 6 0-15,-3-3 0 0,4-3 0 0,-4-1 12 16,0 1-4-16,-3-9 0 0,3-4 4 0,0 7 0 15,0 2 1-15,-4 4 0 0,4-3 10 0,-3-10 1 16,3 4 1-16,-4 6 0 0,-3 6 6 0,0 0 1 16,4-7 0-16,-1 4 0 0,1 0-24 0,0 3-8 15,3 0 0-15,-4 3 0 16,1 0-21-16,3 0-11 0,-4 1-1 0,4 5-1 0,0 3 22 0,0 4 4 16,4-6 8-16,-4 2-13 15,0 1-35-15,0 2-8 0,0-5 0 0,0 2-551 0,0 1-109 16</inkml:trace>
  <inkml:trace contextRef="#ctx0" brushRef="#br0" timeOffset="82996.19">23573 1828 1314 0,'0'0'37'0,"0"-7"8"0,-7-2-36 0,3 6-9 0,0 0 0 0,4 3 0 16,-3 3 122-16,-1 0 22 15,4-3 5-15,0 0 1 0,-3-3-86 0,3 3-18 0,0 0-3 0,0 0-1 16,0 0-2-16,0 0 0 15,0 6 0-15,3 0 0 0,8 7-64 0,0-4-12 16,3 7-4-16,0 3 0 0,3 0 30 0,-2-1 10 0,-1 4 0 0,0 0-9 16,-7 0 9-16,7-6 0 0,-3-4 0 0,-1 4 8 15,-3 0-8-15,0 0 0 0,0 5 0 0,-3-14 0 0,-4-7 0 0,0 0 0 16,3 9 0-16,1 1 0 16,-4-1 29-16,0 0 5 0,0-9 1 0,0 0 0 15,-4-9-5-15,1 0-1 0,-1 2 0 0,-3 1 0 0,0 3-29 16,4 3 0-16,-4 3 0 0,0-9 0 15,0-7 0-15,-1-12 0 0,5-3 0 0,-4-3 0 0,3 2 34 0,-3 1 1 16,4-6 0-16,-4 2 0 0,0 4-4 0,3 3-1 16,-3 3 0-16,0 3 0 0,7 3-7 0,-7 1-2 15,3-4 0-15,1 3 0 0,-1 7 17 0,-3 0 3 16,7 9 1-16,0 0 0 0,-3-4-34 0,3-8-8 16,0 6 0-16,0-1 0 0,0 1-14 0,0 6-5 15,0 0-1-15,0 0 0 0,0 0 1 0,0 0 0 16,0 0 0-16,0 0 0 15,0 0-5-15,3 3 0 0,4-3-1 0,0 3 0 0,0 4 25 0,-3-1 0 0,-4-6 0 0,7 3 0 16,0 3 0-16,-7-6 0 0,4-6 0 0,3 3 0 31,-4-3 0-31,1 2 0 0,-4 4 0 0,0 0 0 0,0 0 0 0,3 10 0 0,1 6 0 16,3-13 0-16,-7-3 0 0,0 0 0 0,0 0 0 16,0-3 0-16,3-4 0 0,-3 7 0 0,0 0 0 15,0 0 0-15,0 0 0 0,0 0 0 0,0 0 0 16,0 7 0-16,0-7 0 0,0 0 0 0,0 0 0 15,0 0 0-15,0 0 0 0,0 0 0 0,0 0 0 16,0 0-108-16,0 0-16 16,0-7-3-16,4-5-1 0,-4-1-102 0,0 13-21 0,0 0-4 0,0 0-1 0</inkml:trace>
  <inkml:trace contextRef="#ctx0" brushRef="#br0" timeOffset="83641.73">23731 1737 806 0,'0'0'17'0,"0"0"4"0,0 0 1 0,0 0 2 0,-7-3-24 0,4-7 0 16,-4 4 0-16,0 0 0 0,3 2 107 0,-3 1 17 16,0 0 3-16,0-3 1 0,3 0 0 0,-6 3 0 15,6-1 0-15,-3 1 0 0,4-6-52 0,3 9-9 16,-4-3-3-16,-3-4 0 0,7 7 0 0,-3-3 0 0,3 3 0 0,0 0 0 15,-4-6-51-15,4 6-13 16,0 0 0-16,0 0 0 0,0 0 0 0,0 0 0 0,0 0 0 0,0 0 0 16,0 0 0-16,0 0 0 0,0 0 0 0,4 6 0 31,3 4-48-31,0 5-13 0,7-5-3 0,-4 5 0 0,-2 11 52 0,2-8 12 0,1 7 0 0,3 4 0 16,-4 2 48-16,-3-3 13 15,4 0 3-15,-4-2 0 0,-3-1-103 0,-4-7-20 0,7 1-4 16,-7 0-1-16,3 0 52 0,-3-7 12 0,4-5 0 0,-8 2 0 15,4 7-54-15,0-4-8 0,0-5-2 0,0-4 0 16,0 0 12-16,-3 0 3 0,3-3 0 0,-4-6 0 16,1-13 27-16,-1 13 6 0,4 12 0 0,-3 3 1 15,-1-6 15-15,0-6 0 0,4-12 0 0,-3 12 0 0,3 6 28 0,0-3 9 16,0 0 2-16,3-7 0 0,-3-5-19 0,8 2-3 16,-5 4-1-16,1-3 0 0,3 2 0 0,3-2 0 15,-3 0 0-15,0-1 0 16,4 4 7-16,3-10 1 0,-3 1 0 0,-1-1 0 0,1-3 6 0,-1 3 2 15,-3 4 0-15,4-10 0 16,-4 3-32-16,0 0 8 0,0-3-8 0,-3 4 0 16,-1 2 39-16,1-3 5 0,-1-3 0 0,-3 3 1 0,0 7-21 0,-3 2-4 15,3 1 0-15,-4 0-1 0,4-4 36 0,4 7 7 16,-4 6 2-16,0 0 0 0,-4-7-52 0,4 7-12 16,0 0 0-16,0 0 0 0,0 0 0 0,-3 10 0 15,6-1 0-15,1 1 0 16,3 5-48-16,3-2-13 0,-3 3-3 0,4 6 0 0,0-7 82 0,-1 4 16 15,-3 0 3-15,4-3 1 16,-4-7-61-16,0 0-12 0,4 1-2 0,-4-1-1 0,0 4 38 0,0-1 0 0,0-5 0 16,-4 5 0-1,4-9-110-15,-3 0-14 0,-1 0-4 0,-3-3-444 0,7-6-88 0</inkml:trace>
  <inkml:trace contextRef="#ctx0" brushRef="#br0" timeOffset="84107.99">24098 1705 1728 0,'0'-9'38'0,"-3"3"8"0,3-4 2 0,-4 1 0 0,1 3-39 0,3-1-9 0,0 7 0 0,0 0 0 15,0 0 53-15,0 0 9 0,3-12 2 0,-3 9 0 16,7 3-52-16,-3 6-12 0,3 3 0 0,0 4 0 16,3-13-48-16,-2 9-13 0,2-6-3 0,1 7 0 15,-4 2 52-15,0 4 12 0,-4 0 0 0,4-10 0 0,-3 6 24 0,3-5 7 16,-3-7 1-16,-4 0 1 0,0 6-1 0,3 7-1 16,-3-4 0-16,0-9 0 0,0-9-31 0,0-4 0 15,0 13 0-15,0 0 0 0,-7-6 57 0,3-1 6 16,-3 1 1-16,-3 6 0 0,3-12 0 0,0 5 0 15,-4-11 0-15,4-1 0 0,0-3-52 0,-4 3-12 16,1 6 0-16,3-8 0 0,-4 5 54 0,1-3 8 16,3-12 2-16,-4 6 0 0,4 9-52 0,3 0-12 15,1 13 0-15,3-9 0 0,0 12 0 0,0 0-13 16,0 0 2-16,0-7 1 0,3 1 10 0,-3 6 14 16,4 0-3-16,6 3-1 15,-2 7-59-15,6 2-12 0,-4-12-3 0,1 13 0 0,3-7 52 0,0 6 12 16,4 7 0-16,-4-3 0 0,-4 0 0 0,5 2 0 15,-1-2 0-15,-4-6 0 0,4 5 0 0,-3-5 0 16,-4 5 0-16,4-2 0 0,-1-10 0 0,-3 10 0 0,0-7 0 16,0 3 0-16,0-3-18 0,-3 1-1 0,-1-1 0 0,-3 3 0 15,4-2 19-15,-4-7-10 0,0 0 10 0,-4-7-8 32,4-8-27-32,-3 8-5 0,3 7 0 0,-7-3-1 0,-4-3 64 0,1 6 13 0,-1 0 2 0,-3 3 1 15,3 0-11-15,-3-3-3 0,4 0 0 0,-1-3 0 16,1 0-53-16,-1 3-12 0,4 0-1 0,0 0-1 15,7 0-86-15,0 0-18 0,0 0-3 0,0 0-1 16,-4-12-87-16,1 8-18 0,3 4-3 16,0 0-1-16</inkml:trace>
  <inkml:trace contextRef="#ctx0" brushRef="#br0" timeOffset="84396.18">24285 1454 1314 0,'0'0'37'0,"0"0"8"0,0 0-36 0,0 0-9 15,0-9 0-15,4 6 0 0,-1 6 104 0,-3-3 20 16,4-3 3-16,3 3 1 0,0 9-103 0,0 1-25 15,0-10 0-15,0 6 0 0,0 7 0 0,0-1 0 16,4-9 0-16,-1 4 0 0,-3 2 15 0,0-3-3 16,1-3 0-16,-1-3 0 0,0 3-12 0,0-3-16 15,-4 0 3-15,4 0 1 0,4-6 60 0,-8 3 13 16,8-3 3-16,-7-7 0 0,3-2-52 0,-4-1-12 16,1 0 0-16,-1 4 0 0,1-1 53 0,-1 7 8 15,4 0 2-15,-3-1 0 0,-1-2-42 0,4 9-8 16,-7 12-1-16,7-2-1 0,-3-7-20 0,3-3-4 15,4 3-1-15,-4 3 0 0,3 13 2 0,-3-6 0 16,4-4 0-16,-4 7 0 0,3-4 4 0,1 1 8 16,3-1-13-16,-7 7 5 15,4-3-21-15,-4 0-4 0,3 2-1 0,-2-5 0 16,-1 0-30-16,0-1-5 0,3-3-2 0</inkml:trace>
  <inkml:trace contextRef="#ctx0" brushRef="#br0" timeOffset="88106.74">19854 943 836 0,'0'0'24'0,"0"0"4"16,0 0-28-16,0 0 0 0,-7-6 0 0,7 6 0 0,0 0 108 0,0 0 15 16,0 0 3-16,0 0 1 15,0 0-50-15,0 0-9 0,0 0-3 0,-3-3 0 0,3 3 8 0,0 0 2 16,0 0 0-16,-4 3 0 0,8 3-75 0,-1 1-17 16,8-4-3-16,-4 0 0 0,4-3 20 0,3 9 11 15,3 7-2-15,1 3 0 16,7-16-28-16,-4 3-5 0,0 7-2 0,-3 2 0 15,3 26 26-15,0-19 0 0,-3-19 0 0,-1 7 11 0,-3-10-11 0,4 6 8 16,0 7-8-16,-8-1-734 16</inkml:trace>
  <inkml:trace contextRef="#ctx0" brushRef="#br0" timeOffset="88342.62">20225 884 1728 0,'0'0'38'0,"0"0"8"0,0 0 2 0,0 0 0 0,0 0-39 0,0 0-9 0,0 0 0 0,0 0 0 16,0 0 53-16,0 0 9 0,0 0 2 0,-4 6 0 31,4 3-103-31,0-5-20 0,0-1-4 0,4 6-1 0,-4 4 64 0,3 6 21 0,4-4 0 0,-7 4 0 16,4 3-21-16,-4 0 0 0,0 6-12 0,0-6 4 15,3 3-5-15,-3-3-1 0,0 6 0 0,0-3 0 16,4 7 14-16,-4 2 0 0,0-12 0 0,0 3 0 15,0-6-54-15,0-6-8 0,3 5-2 0,-6-11-640 16</inkml:trace>
  <inkml:trace contextRef="#ctx0" brushRef="#br0" timeOffset="88906.85">20465 1100 1249 0,'0'0'27'0,"0"0"5"0,0 0 2 0,3-6 2 0,1-4-28 0,-1 1-8 16,1 3 0-16,3-7 0 0,0 4 49 0,0-7 9 15,3 4 2-15,-2-4 0 0,-1 0-11 0,0 4-1 16,0-4-1-16,0 4 0 0,0-7-3 0,-4 3-1 16,1 7 0-16,-1-16 0 0,1 3 3 0,-4 3 1 15,0 6 0-15,0-2 0 0,0-7-38 0,-4 9-9 16,1 10 0-16,-4-3 0 0,3-1 52 0,-3 7 8 0,0 0 1 0,0 0 1 15,0 0-48-15,0 7-14 0,3 2 0 0,-3 0 8 16,0 4-22-16,4 0-4 0,3 9-1 0,0 3 0 16,0-10 3-16,3 4 0 0,1-3 0 0,6 3 0 15,1-1-11 1,0-5-1-16,3 3-1 0,-4-7 0 0,4-3 29 0,1 4 0 0,-1-4 0 0,3-6 0 16,-3 0 0-16,1-3 0 0,-1 0 0 0,0-7 0 15,0-2 0-15,0-1 0 0,0 4 0 0,-3-10 0 16,3 6 45-16,-4-9 15 0,1-3 4 0,-4 3 0 15,4-6-52-15,-8 3-12 0,4-3 0 0,-7 9 0 16,4 0 0-16,-8 1 0 0,1 2 0 0,-1-6 0 16,1 3 0-16,-1-6 0 0,-3 6 0 0,3 10 0 15,-3 12 54-15,4-3 8 0,-1-13 2 0,1 10 0 0,-1 13-64 0,4-1-24 32,0 4 0-32,0 5 1 0,4 1 3 0,3 3 1 0,0 3 0 0,4-12 0 0,-1-4-2 0,1 1-1 15,-1-7 0-15,4 3 0 0,4-3 22 0,-4 3 0 16,0 13 0-16,0 0 0 0,1-6 0 0,-1-7 0 15,0 0 0-15,-4 0 0 0,4 1 0 0,-14-7 0 16,0 0 0-16,0 0 0 0,7 12 0 0,-7-6 0 16,0-2 0-16,-7 5 0 0,0 7 0 0,-3 9 0 15,-8-10 0-15,4 7 0 16,-4-3-56-16,1 3-6 0,-1-3-2 0,0 3-546 16,-6 0-110-16</inkml:trace>
  <inkml:trace contextRef="#ctx0" brushRef="#br0" timeOffset="89622.77">20923 1718 1497 0,'-10'-3'32'0,"3"3"8"0,3-3 0 0,-3-1 4 0,-4 1-36 0,8-3-8 16,-4 0 0-16,3 0 0 0,-3-1 104 0,4-2 20 15,3 3 3-15,0 6 1 0,0 0-59 0,0 0-11 16,0 0-2-16,0 0-1 0,0 0-39 0,0 0-8 16,0 0-8-16,7 0 11 0,0 3-23 0,7 9-5 15,0-2-1-15,0 2 0 0,0-2 10 0,4 2 8 16,-4 4-12-16,0-4 12 0,0 1 0 0,4 6 0 15,-11-7 0-15,7 4 0 0,-3-7 17 0,-1-2 7 16,1-7 2-16,-4 3 0 0,-4 0-26 0,1 3 0 16,-1 0 0-16,-3-6 0 0,0 0 0 0,0 0 0 0,0 0 0 0,0 0 0 15,0 0 0-15,0-12 0 0,0-7 0 0,0-6 0 16,0-6 0-16,0 6 0 0,-3-1 0 0,-4 5 0 16,7-5 0-16,0 4 0 0,-4-3 0 0,1 0 0 15,3 3 56-15,0 7 7 0,0 5 1 0,0 4 0 16,0 6-103-16,0 0-20 15,10 9-4-15,1 4-1 0,0-1 52 0,-1 7 12 0,1-3 0 0,3 0 0 16,-7 2 0-16,4-8 0 16,-4 2 0-16,3 1 0 0,1 0 0 0,-4-4 0 0,0 0 0 0,-7-9 0 15,0 0 0-15,7-6 0 0,0-6 0 0,0-1 0 0,-7 13 0 16,7-3 0-16,0-22 0 0,-3 12 0 0,-4-9 48 0,-4 7 13 16,4-4 3-16,-3-3 0 0,-4-6-52 0,3 6-12 15,-3 3 0-15,0-3 0 0,-7-3 0 0,7 6 0 16,-7 0 0-16,3 7 0 0,0-4 0 0,4 3 0 15,0-2 0-15,4 2 0 16,-1-2-100-16,4 5-22 0,-3 1-5 0,3 9-1 16,3 3-102-16,1 13-21 0,6 9-4 0,1-7-1 0</inkml:trace>
  <inkml:trace contextRef="#ctx0" brushRef="#br0" timeOffset="89925.3">21318 1360 1904 0,'0'0'169'0,"0"0"-135"16,0 0-34-16,0 0 0 0,0 0 64 0,0 0 7 16,0 0 1-16,0 7 0 0,0-4-72 0,4 6-13 0,-4 4-3 0,3-1-1 15,4 1 5-15,-3-1 0 16,7 4 1-16,-4 3 0 16,3-7-14-16,1 4-3 0,-1-6-1 0,1-4 0 0,-4 0 29 0,4-3 0 0,-1 0 0 0,-3-6 0 15,4 0 25-15,-4 0 11 0,0-6 3 0,-4-1 0 16,5-6 14-16,-5 4 3 0,1-4 1 0,-4 4 0 15,3-7-20-15,-3 6-4 0,0 1-1 0,-3-7 0 16,-4 6 14-16,-1 4 2 0,-2 3 1 0,6-1 0 16,-10 1 1-16,0 0 0 0,0-3 0 0,-4-1 0 15,1 1-41-15,-1 6-9 0,0 6 0 0,-3 3 0 16,0 7-114-16,3-1-22 0,1 4-5 0,3-10-1 16,0 0-107-16,-18 16-22 0,11 13-4 15,7-20-1-15</inkml:trace>
  <inkml:trace contextRef="#ctx0" brushRef="#br0" timeOffset="95171.67">26141 1119 1036 0,'0'0'23'0,"0"0"5"0,0 0 0 0,0 0 1 0,0 0-29 0,0 0 0 15,0-6 0-15,0 6 0 0,-4-7 57 0,4 1 6 16,0 3 1-16,0-3 0 0,0-4 0 0,4 4 0 16,-1-3 0-16,1 2 0 0,-1 1-52 0,4-3-12 15,1-4 0-15,2 4 0 0,-3-1 69 0,4 1 11 16,3 3 3-16,0-4 0 0,-3 1-57 0,3-1-11 16,0 4-3-16,0 3 0 0,0 0-12 0,0 3 0 15,0 0 0-15,0 0 0 0,0 3 0 0,-3 0 0 16,-4 3 0-16,0 1-10 0,4 5 1 0,-1 1 0 15,-3-7 0-15,0 4 0 0,0 2-7 0,4 7-2 16,-4-10 0-16,-3 7 0 0,-1 3 18 0,-3-7 0 0,0 1 0 0,0-4 0 16,-7 7 0-16,4-4 0 15,-8 10 0-15,4 0 0 0,-4-9 0 0,1 3 0 0,-1 2 0 16,-3-5 0-16,4 6-12 0,-5-7-6 0,5-5-1 0,-1-4 0 31,1 9-86-31,-1-2-18 0,0-10-3 0</inkml:trace>
  <inkml:trace contextRef="#ctx0" brushRef="#br0" timeOffset="95368.17">26353 1012 1220 0,'0'0'27'0,"0"0"5"0,0 0 2 0,0 0 0 0,0 0-34 0,0 0 0 0,0 0 0 0,0 0 0 0,0 0 40 0,0 0 2 16,0 0 0-16,0 0 0 0,0 0-42 0,0 0-22 15,0 0 2-15,3 7 1 0,1 2 7 0,3 0 2 16,0 4 0-16,0-7 0 0,0 4-6 0,3-1-2 15,1 7 0-15,0-7 0 0,-4 4 18 0,3-4 0 16,1 4 11-16,-4-1-11 0,0-6 16 0,3 1-3 16,-2 2-1-16,-1 1-568 0</inkml:trace>
  <inkml:trace contextRef="#ctx0" brushRef="#br0" timeOffset="95876.8">26603 997 1695 0,'0'0'37'0,"0"0"8"0,0 0 2 0,0 0 1 0,0 0-39 0,0 0-9 0,-4 0 0 16,4 0 0-16,0 0 31 0,0 0 4 0,-10 3 1 0,10-3 0 15,0 0-45-15,0 3-9 0,-4 0-2 16,1 3 0-16,6 1 11 0,1-1 9 0,-1-3-13 0,4 0 5 16,-3-3-8-16,3 0 0 0,0-3-1 0,0 0 0 15,4-3 17-15,-1-1 0 0,1 1 8 0,-1 3-8 16,1 0 13-16,-4-3-3 0,0-1-1 0,4-2 0 15,-4-1-1-15,0 1 0 0,-4 6 0 0,-3 3 0 16,4-3 0-16,-4 3-8 0,0 0 12 0,0 0-4 16,3-3-8-16,-3 3 0 0,8 0 0 0,-1 6 0 15,0-6-26-15,0 3 2 0,0 3 1 0,0-3 0 0,0-3 13 16,3 7 10-16,1-7-13 0,0 6 5 16,-1-6-9-16,-3 0-2 0,4-6 0 0,-1 6 0 0,1-7 10 15,3 7 9-15,0-6-13 0,0 0 5 0,0 0 8 0,-3-10 0 16,3 3 0-16,0 4 0 0,0 3 11 0,0-1-3 15,1-5 0-15,-1 6 0 16,0 3-28-16,0-1-5 0,0 1-2 0,-3 0 0 0,-1 0 27 0,1 0 0 16,-4 3 0-16,3-3 0 0,-3 0 0 0,1 3 0 15,-1-10 0-15,0 1 0 0,0 9 17 0,0-3 9 16,-4-4 2-16,4 1 0 0,-3-3-16 0,-1 6-4 16,1-4 0-16,-1 1 0 0,1-3 8 0,-4-1 0 15,3 4 1-15,-3 0 0 0,0-4-7 0,0 4-2 16,0 6 0-16,0 0 0 0,0 0-8 0,0 0-17 15,0 0 4-15,0 0 1 16,0 0-30-16,0 6-6 0,4 10 0 0,-4 0-1 16,4-4-12-16,-4-2-3 0,0-1 0 0,0 4-341 15,0 8-69-15</inkml:trace>
  <inkml:trace contextRef="#ctx0" brushRef="#br0" timeOffset="96793.24">26631 1809 524 0,'0'-10'22'16,"0"7"-22"-16,0 3 37 0,0 0 3 16,0 0 1-16,0-3 0 0,0 0-5 0,4 0-2 15,-4 3 0-15,0 0 0 0,0 0-18 0,0 0-4 16,0 0-1-16,0 0 0 0,0 0 23 0,0 0 5 15,3 0 1-15,1 0 0 0,-1 0-13 0,4 0-3 16,0-6 0-16,0 2 0 0,1 4 54 0,2-6 10 16,4 0 3-16,0 0 0 0,4-1-46 0,3-2-9 15,0 3-1-15,4-13-1 0,7 3 8 0,-4 1 2 0,4-1 0 0,3-3 0 16,4 0-12-16,0-6-1 0,3 6-1 16,0-6 0-16,-3 6-30 0,-4-3 0 0,1 1-11 15,-5-1 11-15,5 3 0 0,-5 0 21 0,-2-3-2 0,-1-3-1 16,0 9-7-16,-3-6-2 0,-4 10 0 0,4 5 0 15,-8 1-29-15,1 6-5 16,-7-3-2-16,3 0 0 0,-4 3 27 0,-3 0-8 0,0 0 8 16,-3 3 0-16,-1-3-55 0,-3 0-5 0,0 0-2 0,0 0 0 15,0 0 42-15,0 0 9 0,0 0 2 0,0 0 0 16,4 3-31-16,-4-3-7 0,0 0-1 0,0 0 0 16,0 0-7-16,0 0-1 0,0 0-1 0,0 0-461 15</inkml:trace>
  <inkml:trace contextRef="#ctx0" brushRef="#br0" timeOffset="100390.53">20130 5904 1335 0,'0'0'29'0,"0"0"7"0,0 0 0 0,0 0 2 15,0 0-30-15,0 0-8 0,0 0 0 0,0 0 0 0,0 0 52 0,0 0 10 16,0 0 2-16,0 0 0 0,7 6-42 0,17 7 4 16,-6-7-14-16,0 3-12 0,-1-6 0 15,4 7 0-15,4-4 0 0,3 0 8 0,0 1 0 16,4-1-8-16,4 0 12 0,-1-3-12 0,4 4 11 15,-1-4-11-15,5-3 10 0,-4 3-10 0,-4-3 0 16,0-3 0-16,0 3 0 0,1-3-12 0,-5-1-5 16,-2 1-1-16,-1 0 0 15,-3 0-26-15,-4 0-4 0,-4 0-2 0,-3 0 0 0</inkml:trace>
  <inkml:trace contextRef="#ctx0" brushRef="#br0" timeOffset="100624.92">20391 6042 1580 0,'0'0'35'0,"-11"0"7"0,0 0 2 0,1 0 0 0,-1 3-36 0,1-3-8 0,3 3 0 0,0-3 0 15,7 0 60-15,0 0 9 0,0 0 3 0,0 0 0 16,0 0-24-16,0 0-5 0,0 0-1 0,0 3 0 16,10 0-51-16,4 0-11 0,0 4-1 0,11-7-1 15,0 3 22-15,6-3 0 0,5 3 0 0,3 0 0 16,-1 0 0-16,-2 0 0 0,-1-3 10 0,0 0-10 15,0-3 27-15,-3 0-2 0,3 0 0 0,-3 0 0 16,0-3-45-16,0-1-8 0,-4 1-3 0,4 0 0 16,-4-1-52-16,0 1-10 0,0 0-3 0,-3 0-657 15</inkml:trace>
  <inkml:trace contextRef="#ctx0" brushRef="#br0" timeOffset="102005.36">20673 8619 1484 0</inkml:trace>
  <inkml:trace contextRef="#ctx0" brushRef="#br0" timeOffset="102657.54">21512 8594 1459 0,'-53'-9'41'0,"22"2"10"0</inkml:trace>
  <inkml:trace contextRef="#ctx0" brushRef="#br0" timeOffset="104623.34">22733 10513 1180 0,'-4'-6'26'0,"4"6"6"0,0 0 0 0,0 0 1 15,0 0-33-15,0 0 0 0,0 0 0 0,-7 0 0 0,7 0 93 0,0 0 12 16,0 0 3-16,0 0 0 16,0 0-34-16,0 0-6 0,0 0-2 0,0 0 0 0,0 0-32 0,0 0-6 15,0 0-2-15,0 0 0 16,7 3-59-16,4-3-12 0,3-3-3 0,0 0 0 0,7 6 39 0,1-6 9 16,2-7 0-16,5 10 0 0,6-6 0 0,-3 6 0 15,6 3 0-15,5-6 0 16,-1-3 0-16,0 6 0 0,-3-7 0 0,4 7 0 0,-8 0 0 0,0 0 0 15,0-3 0-15,-3-3 0 16,3 3 0-16,-6 3 0 0,-1-3 0 0,0 3 0 0,-3-7 0 0,-4 7 0 16,0-6 0-16,-3 9-770 0</inkml:trace>
  <inkml:trace contextRef="#ctx0" brushRef="#br0" timeOffset="106659.28">22013 11259 892 0,'0'0'20'0,"0"0"4"0,0-9 0 0,0 3 1 0,-3-1-25 0,-1 4 0 0,1-3 0 0,-4 0 0 16,7-1 66-16,-4 1 8 0,-3 0 2 0,4 0 0 16,-1-4-8-16,-3 4 0 0,3 0-1 0,-3 6 0 0,0-7-13 15,0-2-2-15,-3 9-1 0,3-6 0 0,-4-1-12 0,1 4-3 16,-5 0 0-16,5-3 0 0,-4 3-4 0,-4-4 0 16,0 7-1-16,1-6 0 15,-4 3-11-15,-1 0-3 0,1 0 0 0,-3 3 0 0,2 0-2 0,-2 0-1 16,-1 0 0-16,0 0 0 0,1 3-14 0,2 0 0 15,1 0 0-15,0-3 0 0,0 6 0 0,0-2 8 16,3 2-8-16,-3-3 0 0,3 3 0 0,-3 0 0 16,0 4 0-16,0-4 0 0,3 4 0 0,-3 2 0 15,3 1 0-15,-3 2 0 0,4 1-8 16,-1 3-2-16,0-3 0 0,1-1 0 0,-1 7 10 0,4-3 0 16,0 0 0-16,-4 0 0 0,8 3 0 0,-1-1 0 15,-3 5 0-15,3-4 0 0,4-1 0 0,0-2 11 16,-3 3-3-16,3-3 0 0,3 3-8 0,-3 0-11 15,0 0 3-15,3 3 0 0,-3 0 16 0,4 0 4 0,3 3 1 16,-4 7 0-16,4-7-13 0,0 0 0 0,0 0 0 0,4 7 0 16,-1-7 0-16,1-3 0 0,-1 4 0 0,1-1 0 15,3-3 0-15,0 0 0 0,0 3 0 0,0-3 0 16,4 3 0-16,-4 1 0 0,3-1 0 0,1 0 0 16,0 0 0-16,-4-3 0 0,3 4 0 0,1-1 0 15,-1-6 0-15,1 3 0 0,0-6 0 0,3 3 0 16,-4-4 0-16,4 1 0 0,-3 0 0 0,7-3 0 15,-11-1 0-15,10 4 0 0,1 0 8 0,0-3-8 16,-1 3 0-16,-3-4 0 0,0 4 0 0,4-3 0 16,-4-1 0-16,4 1 0 0,-4-3 0 0,4 2 0 15,-1-5 0-15,-3 2 0 0,-3-2 0 0,6-1 0 0,1 0 0 16,-4-2 0-16,4 2 0 0,0-3 0 0,-1-2 0 16,4 2 0-16,-3-3 0 0,0-3 0 0,3 0 0 0,-4 0 0 15,8 3 0-15,-4-6 0 16,4 0 0-16,0 0 0 0,-1 0 0 0,1-1 0 15,0-2 22-15,-1 3 8 0,1-3 2 0,0-1 0 0,3 1-22 0,-3-3-10 16,3-1 10-16,0-2-10 0,0 2 28 0,1-5-1 16,2 2 0-16,5-2 0 0,-5-1-27 0,5 0-11 15,-5 0 1-15,-2 1 0 0,2-1 10 0,-6 0 12 16,0 4-2-16,3-4-1 0,-3 1-1 0,-1 2 0 16,1-3 0-16,-4 1 0 0,4-1-8 0,-4 0 12 15,0 1-12-15,0-4 12 0,1 3-12 0,-1 4 0 16,-4-4 9-16,1 3-9 0,3 1 0 0,-7 2 0 15,0 1 0-15,1 3 8 0,-5-1-20 0,-3 1-4 16,4 3-1-16,-4-3 0 0,-4 6 17 0,-3 0 0 0,7 0 0 16,-7 0 0-16,0 0 0 0,0 0 0 0,0 0 0 0,0 0 0 15,0 0 16-15,0 0 8 0,0 0 0 0,0 0 1 16,0 0-11-16,0 0-2 0,0 0-1 0,0-6 0 16,0-1 3-16,0 1 1 0,0-7 0 0,-3 1 0 15,3-1-7-15,-4 1-8 0,4-1 11 0,-3-2-11 16,-1 2 12-16,1-6-4 0,-1 4 0 0,-3-1-8 15,4-3 0-15,-4 3 0 0,0 1 0 0,0-4 0 16,-4 0 58-16,0-3 5 0,-3 3 1 0,4-6 0 16,-4 3-64-16,-1 3 0 0,5-2-12 0,-4-1 2 15,-4 3 10-15,4-3 14 16,-4 0-3-16,1 0-1 0,-1 3 7 0,0-9 2 0,1 6 0 0,3 0 0 0,0 6-19 16,-1 4 0-1,5-1 0-15,3 1 0 0,-4 2 0 0,4 4 0 0,0 0 0 0,0-1 0 0,4 1 0 0,-4 0 0 16,3 3 0-16,4 3 0 0,0 0-20 0,-4-6 3 15,1 2 0-15,3 4 0 16,0 0 4-16,-4-3 1 0,1-3 0 0,3 0 0 0,0-1 12 0,0-2-12 16,0-4 12-16,0 1-12 0,0-1 24 0,0 1 6 15,3-4 1-15,1-3 0 0,-4 1-19 0,3-1 0 16,-3 0 0-16,4-3 0 16,-4 0 0-16,-4 3 0 0,1-3 0 0,-4 0 0 0,0 4-8 0,0-4-6 15,-4 0-1-15,1 9 0 16,-5-3 46-16,1-2 9 0,-3 2 1 0,-1 3 1 0,0-2-34 0,-3 2-8 15,-3 4 0-15,-8-10 0 0,4 13 0 0,-1 3-11 16,-2-7 3-16,6 7 0 16,0 3-30-16,-3 0-6 0,3 0 0 0,1 3-1 15,2 0-8-15,-2 0-2 0,3 1 0 0,-1-1 0 16,1 3-21-16,-3-6-4 0,6 6 0 0,-3 4-1 16,0-1-145-16,-1-6-29 0,-13 22-5 0,3-3-2 0</inkml:trace>
  <inkml:trace contextRef="#ctx0" brushRef="#br0" timeOffset="108857.6">24645 11510 682 0,'0'0'19'0,"0"0"5"0,0 0-24 0,0 0 0 15,0 0 0-15,0 0 0 0,0 0 57 0,0 0 7 16,0 0 0-16,0 0 1 0,0 0-23 0,0 0-5 15,0 0-1-15,0 0 0 0,0 0 4 0,-3-3 1 16,3 3 0-16,-8-3 0 0,8 3-12 0,0 0-2 16,-3-3-1-16,-4 0 0 0,7 3-6 0,-4-4 0 15,4 4-1-15,-7-3 0 0,7 3 25 0,-7-3 4 0,4-3 2 0,-4 0 0 16,0 2 23-16,0-2 5 0,-1 3 1 0,-2 0 0 16,3 0-38-16,-4 0-7 15,1 0-2-15,-1-1 0 0,-7 1-8 0,4 0-3 16,-3 3 0-16,-1-3 0 0,-3 3-9 0,3-3-1 0,-3 3-1 0,3 3 0 15,-3-3-2-15,0 3 0 0,0 0 0 0,0 4 0 16,3-1-8-16,-3 3-9 0,3 1 9 0,-3-1-13 16,0 0 13-16,0 4 0 0,3-4 0 0,-6 4 0 15,2 3-16-15,1-4 4 0,-7 1 0 0,3 2 0 16,4 7 12-16,0-3 0 0,-4 6 0 0,1 0 0 16,6 3 0-16,-7 4 16 0,8-4-1 0,-1 3-1 0,4 1-26 15,3-1-6-15,1 0-1 0,3-2 0 16,-4-7 19-16,7 0 0 0,1 0 0 0,3-4 0 0,0 1 0 15,3-3 0-15,5 0 0 0,-1-4 0 0,3 1 0 0,1-4 0 16,3 4 0-16,-4-4 0 0,5-3 0 0,-1 1 0 16,7-1 0-16,-3-3 0 0,-1 0 0 15,4-3 12-15,-3 0-1 0,0 0-1 0,-1 0-10 16,-3-3-14-16,0 3 3 0,-3-3 1 0,0 3 10 0,-4 0 0 16,0 0 0-16,-7 0 0 0,3 3 0 0,-3-3 0 15,4 3 0-15,-1 3 0 0,1 1 0 0,-4 2 0 16,3 0 0-16,1 7 0 0,-1-3 0 0,1 2 0 15,-1 4 0-15,1-3 0 0,0 3 0 0,3-1 0 16,-4-2 0-16,8 3 0 0,-1-7 0 0,1 4 0 16,3-3 10-16,4-4-10 0,-1 4 0 0,4-7 0 15,8 0 0-15,-1 0-10 0,4-2 10 0,-1 2 0 0,5 0 0 16,-1 0 0-16,0-6 0 0,0 4 0 16,1-1 0-16,6 0 0 0,-7-3 0 0,4-3 0 0,0 0 0 15,3 3 0-15,1-4 0 0,-5 4 0 0,1 0 0 0,0-6 0 16,-4 0 0-16,1 0 0 15,2-1 0-15,1-2 0 0,0 3 0 0,-4-7 0 16,1 4-9-16,-1-1 9 0,7 1-14 0,-10 3 2 0,0-4 0 0,3 4 0 16,-3 0 12-16,-4-1 0 0,0 4 0 0,-3-3 0 15,0 3 0-15,-1 0 0 0,-3 0 0 0,1 3 0 16,-1-4 0-16,0 4 0 0,0-3 0 0,-3 3 0 16,-1-3 0-16,-3 3 20 0,1-3-4 0,-1 3 0 15,0-3-16-15,-4 0 0 0,5 0 0 0,-5-1 0 16,1 1 16-16,-4-3 0 0,3 3 0 0,-3-3 0 0,-3 3 12 0,3-4 3 15,0-2 0-15,0 3 0 0,-3-1-1 0,3-2 0 16,-4-1 0-16,1 1 0 0,-1-3-3 0,1 2-1 16,-1-2 0-16,1-1 0 0,-1 1-8 0,1-1-2 15,-1 0 0-15,1-2 0 0,-1 2-4 0,1-2-2 16,-4 2 0-16,3-3 0 0,1 1-10 0,-4-4 8 16,4 0-8-16,-1-3 8 0,-3 0-8 0,0 6 0 15,-3-2 0-15,3 2 8 0,-4-3 5 0,0 10 1 16,1-10 0-16,-4 9 0 0,0-2-14 0,0-4 11 15,-4 1-11-15,1 2 10 0,-1 1-10 0,0 2 0 16,1 4 0-16,-1-7 0 0,1 4 35 0,-4 3 1 16,3-1 1-16,0 1 0 15,1 0-66-15,-1 3-14 0,1-4-2 0,-1 1-1 0,1 3 37 0,2 0 9 16,1 0 0-16,-3 0 0 16,3-1-28-16,0 1-4 0,-4 0-1 0,4-3 0 0,0 3 33 0,-4 0 0 15,4-4 0-15,0 4 0 0,-3-3 0 0,6 3 0 0,-3-3 0 0,-7 2 0 16,11-2-13-16,-12 0-3 0,12 0 0 0,-11-1 0 15,7 1 16-15,-11 0 0 0,11 0-10 0,-7-1 10 16,-7-2 0-16,10-1 0 0,-6 1 10 0,-8 0-10 16,7 2 0-16,-7-2 0 15,1-4 0-15,-1 1 0 0,-3-1 0 0,3 4 0 0,1 0 0 0,-5-4 0 16,5 4 8-16,2-1-8 0,-2 1 0 0,-1 2 0 16,7 1 0-16,-3 0 0 0,0 3 0 0,0 0 0 15,3 0 0-15,1 3-9 0,3-4 9 0,-4 4-8 16,0 0 8-16,4 4-8 0,0-4 8 0,0 0-8 15,3 0 8-15,1 0 0 0,-1 0 0 0,4 0 0 16,0-4 0-16,0 4 0 0,3 0 0 0,-3-3 11 0,0 3-11 0,0-3 8 16,7 3-8-16,-7 0 8 0,0-3-8 0,0 3 0 15,-3-3 0-15,2 0 0 0,-2 3 0 0,-1-3 0 16,-3-1 0-16,4 1 0 0,-1 0 0 0,-3 0 0 16,0 0 0-16,0 0 8 0,-4 0-8 0,4-1 8 15,-4 4-8-15,1 0 8 0,-1 0-8 0,0 7 0 16,-3-4 0-16,4 3-11 15,-5 0-23-15,1 4-5 0,4-1-1 0,-1 4 0 16,-3-1-100-16,3 1-21 0,-21 18-4 0,11-6-1 0</inkml:trace>
  <inkml:trace contextRef="#ctx0" brushRef="#br0" timeOffset="112807.59">26264 10569 939 0,'0'0'20'0,"0"0"5"0,0 0 1 0,-3-6 1 0,3-3-27 0,-4-1 0 15,-3-2 0-15,0 6 0 0,7-4 59 0,0 1 6 16,-10-4 2-16,10 1 0 0,-7-1-14 0,-1 1-2 15,-2-4-1-15,3 0 0 0,-11-3 15 0,8 1 3 16,-8 2 1-16,0 0 0 0,1 4 3 0,-4-1 0 0,-1 4 0 0,1-1 0 16,-4 1-26-16,1 0-5 15,-1 2-1-15,0 4 0 0,-3-3-22 0,0 3-5 0,0-4-1 0,-8 4 0 16,1 0-12-16,0 3 0 0,0-3 0 0,-4 6 0 16,0 0 0-16,4 0 0 0,-1 4 0 0,5 5 0 15,-1-2-8-15,4 2 8 16,0 1-12-16,-1-1 12 0,8-2-9 0,0 8 9 0,0-5 0 0,3 3-9 15,4-7-5-15,3 7-1 0,4-7 0 0,0 1 0 16,7-4 1-16,-3 0 0 16,3 4 0-16,0-7 0 0,3 3 2 0,1-3 0 0,-1 0 0 0,4-3 0 15,0 0 12-15,1 0 0 0,2-3 0 0,-3 0 0 16,0 0 0-16,0 0 13 0,-3 0-2 0,-4 3-1 16,3-7 10-16,-3 7 3 0,-3-9 0 0,-4 6 0 15,0-4 41-15,-7 4 8 0,-1 3 1 0,-2 0 1 0,-4 0-52 0,0 3-10 16,-1 7-3-16,-2-1 0 0,-1 4-9 0,0-1-14 15,1 4 3-15,2 0 1 16,-2 3-16-16,3-1-3 0,-1 4-1 0,1 0 0 0,4 3 30 0,-1-3 0 16,0 3 0-16,1 0 0 0,3 4 0 0,-1-7 0 15,1 3 0-15,7-3 0 0,0 3 0 0,0-3 0 16,4 0 0-16,-1 0 0 0,1-4-10 0,3 4 10 16,0-6-10-16,3 3 10 0,-3-7-16 0,4 4 4 15,-1 6 0-15,1-6 0 0,3-1 12 0,-4 1-9 16,4 3 9-16,-3-7-8 0,3 1 8 0,-4 3-8 15,5-4 8-15,-1 1-8 0,0 5-2 0,0-5 0 16,-4 0 0-16,8-4 0 16,-4 4-15-16,0-4-3 0,3 0-1 0,1-2 0 0,0 2 29 0,3-3 0 0,0 7 0 0,0-7 0 15,4 0-9-15,-1-2 9 0,4-4-8 0,1 3 8 16,2 0 8-16,5-3 8 0,2-3 0 0,1 0 1 16,0-4-17-16,-1 4 0 0,1 3 0 0,-4-3 0 15,8-3-12-15,-4-1-5 0,-4 4-2 0,3-3 0 16,5 3 19-16,-5-3 0 0,5 2-8 0,-8 1 8 15,11-3 0-15,-11 3-10 0,7 3 10 0,-3 0-8 16,-7-3 8-16,3 3 0 16,0 0 0-16,-3 3 0 0,0 0 0 0,3-3 0 0,-3 3 0 0,3 0 0 15,-4 0 0-15,1 1 0 0,3-1 0 0,1-6 0 16,-5 9-8-16,1-3 0 0,3 0 0 0,-7-3 0 16,1 0 8-16,-1 0 0 0,0 0 0 0,-4 0 0 0,5 3 0 0,-5-6 0 15,1 3 0-15,0-12-8 0,-4 5 8 0,0 1 11 16,3 3-3-16,-6-3 0 0,3-1-8 0,-7-2 0 15,0 6 0-15,0-3 0 0,-3 2 0 0,3-2 0 16,-4 6 0-16,1-6 8 0,-1 3 0 0,1 0 0 16,0-1 0-16,-1 1 0 15,1 0-8-15,-1-3 0 0,1 0 0 0,-1-1 8 0,1 1-8 16,-4-3 0-16,7-1 0 0,-4-5 0 0,1-1 0 0,-1-3 0 16,1-3 0-16,-1-3 0 0,1-6 0 0,3-1 0 15,-4 1 0-15,1-7 8 0,0 4 0 0,-1-1 0 16,-6 4 0-16,-5 0 0 0,5 3 40 0,-1-4 8 15,-3 4 2-15,-3 0 0 0,-4 6 2 0,3-6 1 16,-3 2 0-16,0 1 0 0,0 7-17 0,0-1-4 0,3 3-1 0,0 10 0 16,4 0-51-16,-3-1-11 0,3 4-1 15,-11 0-1 1,11 3-42-16,-3 0-8 0,-1 0-1 0,-7 3-1 16,4 0-32-16,-3 4-7 0,6 5 0 0,-3-3-1 15,-4 1-47-15,11-1-10 0,-3-2-2 0,3 2 0 0</inkml:trace>
  <inkml:trace contextRef="#ctx0" brushRef="#br0" timeOffset="114241.64">26158 9293 1191 0,'0'0'26'0,"0"-3"6"0,-3-3 0 0,3 0 2 0,-4 2-34 0,1-2 0 0,-1 3 0 0,4-3 0 32,-7 0 112-32,4 2 16 0,-1 1 4 0,-3-3 0 0,0 0-55 0,-3-1-10 15,3 1-3-15,-11 0 0 0,4 0-22 0,3-1-5 16,-6 1-1-16,-1 0 0 0,0 3-28 0,-6-4-8 0,6 4 0 0,-7-3 0 16,1 0-9-16,-1 3-3 0,-3-1-1 0,3 1 0 15,-10 0 21-15,-1 0 4 0,12 3 0 0,-15 0 1 16,11 0-5-16,-8 3 0 0,12 0-8 0,-12 4 12 15,12-1-12-15,-8 3-8 0,4-2 8 0,3 5-13 16,-3-3 13-16,0 7 0 0,-4 0 0 0,7 0-9 16,-7 2 9-16,8-2 0 0,3 3 0 0,-1-4 0 15,1 1-21-15,7 0-9 0,-4 3-2 0,8-13 0 16,3 10 32-16,-4-10 0 0,4 0 0 0,7 4 0 16,-7-4-17-16,4 0 2 0,3-6 1 0,0 0 0 15,0 0 3-15,-4 0 1 0,4 0 0 0,0 0 0 0,0 6 10 16,0-6 0-16,0 0 0 0,-3 0 0 0,-5 4 9 15,1-1 4-15,-3 6 1 0,3-3 0 0,-4 4-3 16,1-1-1-16,-1 4 0 0,0-1 0 0,-3 4-10 16,4 0 0-16,-8-1-10 0,8 7 10 0,-1-6-12 15,4 3 3-15,-7 3 1 0,10-4 0 0,-6-2 8 0,3 3-8 16,7-3 8-16,0 2-8 0,0-2 8 0,0 3 0 16,7-3-9-16,-4-4 9 15,4 4-16-15,0-4 2 0,4 1 0 0,-1 3 0 0,5-4 14 0,-5 1 0 16,8-1 0-16,-1 4 0 0,5 0 0 0,-5-1 0 15,1-2 0-15,3-1 0 0,-3-2 0 0,-1 2 0 16,-3-2 0-16,4-1 0 0,-4 0 0 0,0 1 0 16,7 2 0-16,-10-2 0 0,3-1 0 0,0 1 0 15,4-4 0-15,0 3 0 0,-1 1 0 0,-3-1 0 0,7-3 0 16,1 1 0-16,-5-4-12 0,4 0-7 0,4 0-1 16,-4-3 0-16,4 0 20 0,0 0 0 0,3 0 0 0,0-3 0 15,0 0-13-15,4-3 1 0,0 2 0 0,3 1 0 16,-3 0 12-16,-7 0 0 0,-1 0 0 0,4 0 0 15,1 0 0-15,-1-4 0 0,0 1 0 0,0 0 10 16,4 0-10-16,7-4 0 0,0 4 0 0,-4 0-11 16,-3-1 11-16,-4 1 8 0,0 0-8 0,0 3 11 15,-3-4-11-15,0 1 0 0,-8 3 0 0,5 0 0 16,-1 3 0-16,-4-3 0 0,1 0 0 16,-4-1 0-16,0 1 0 0,0 3-11 0,1 0 3 0,-5 3 0 15,8-3 17-15,-11 0 4 0,3-3 1 16,-3 3 0-16,1-3-14 0,-5 0 0 0,1 0 0 0,-1 0 0 0,-3 0 16 15,7-1 1-15,-3-2 0 0,-4 0 0 0,-4-3 4 0,4-4 1 16,-7 4 0-16,7-10 0 16,0 3-39-16,4-3-8 0,-4 4-2 0,0-4 0 15,0-3-49-15,3 6-9 0,-3-9-3 0,0 3 0 16,0-3 45-16,0 3 9 0,0-3 2 0,0 0 0 0,-3-3 81 0,3 6 17 16,-7-6 3-16,0 2 1 0,-4 1 10 0,0 3 3 15,4 0 0-15,-7 4 0 0,0-1-14 0,0 0-2 16,0 3-1-16,0 4 0 0,0-4-48 0,0 4-10 15,-1 2-8-15,5 1 12 16,-1 2-54-16,1-2-10 0,-1 3-3 0,-3 3 0 16,3 0-20-16,1 3-4 0,-4 0-1 0,0 3-448 0,-4 0-91 0</inkml:trace>
  <inkml:trace contextRef="#ctx0" brushRef="#br0" timeOffset="116126.66">26518 8130 481 0,'7'-16'9'0,"-7"10"5"0,0 0-14 0,0 6 0 0,0 0 0 0,0-6 0 16,0-4 25-16,0 4 3 0,0-4 0 0,0 10 0 16,0 0 76-16,0 0 16 15,-3-6 4-15,-4-3 0 0,0-1-16 0,3 1-4 0,-3 0 0 0,-3 2 0 16,3-2-44-16,-1 6-10 0,-2 3-2 0,-1-3 0 15,-3-4-19-15,4-2-4 0,-5-1-1 0,-2 4 0 16,-1-3 12-16,-3-1 3 0,0 1 0 0,-4 0 0 0,0-1-3 0,-6 4-1 16,-1-3 0-16,0 5 0 0,-3 8-27 0,0-4-8 31,-1 3 0-31,-2-6 0 0,2-1 0 0,-6 1 0 0,0 6 0 0,-11 1 0 0,0-1 0 16,-7 0 0-16,3-3 0 15,-6 0 0-15,3-3-15 0,-4 9 3 0,-3 16 1 0,4 0 0 0,-1-10 11 0,4 10 0 16,4 3 0-16,-4 7-8 15,4-4-16-15,-1 3-2 0,-3 4-1 0,4-1 0 16,-1 4-20-16,8-4-4 0,3 1-1 0,4-7 0 0,3 0 40 0,4-6 12 16,6-3 0-16,1-3 0 15,3-7-32-15,8 1 1 0,-1-7 0 0,8 3 0 16,-1-6-73-16,0 0-14 0,4-3-3 0,7 3-1 0,-3-6 93 0,-1-4 18 0,1 1 11 0,-1-1-12 16,1-2 68-16,-1 2 14 0,1-2 2 0,-1 2 1 15,-3 4 68-15,0-3 14 0,0-1 2 0,0 1 1 16,-7 0-58-16,3 2-11 0,1 4-2 0,-4 0-1 15,-4 0-40-15,4 3-8 0,-4 3-2 0,0 3 0 16,1 4-44-16,-1-4-10 0,1 0-2 0,-1 10 0 16,0-4 7-16,1 4 1 0,3 0 0 0,-4 3 0 15,4-1 12-15,-4 4-12 0,1 0 12 0,2 3-12 16,-2 4 12-16,3-4-11 0,3 0 11 0,-3 3-10 16,3 3 10-16,4 1-10 0,4-1 10 0,-1 0-10 15,1 1 1-15,3-4 0 0,3 0 0 0,1 0 0 16,-1 1-9-16,4-1-2 0,-3-3 0 0,3 0 0 15,4-3 1-15,-4-3 0 0,0 0 0 0,0-4 0 16,3-2 4-16,-3 3 1 0,4-4 0 0,0 4 0 16,3-10 3-16,-4 7 1 0,4-10 0 0,4 3 0 0,0 7 10 0,-1-7 0 15,1 0 0-15,3 3 8 16,4-9-8-16,-4 7 0 0,4-1 0 0,3-6-8 0,0 0 8 0,0 6 0 16,1-6 0-16,2-3 0 0,1 6 0 0,-4-9 0 15,0-7 0-15,4 7 0 0,-4 6 0 0,1 0 0 16,2-3 0-16,5-3 0 0,-5 0 0 0,5-1 0 15,-5 1 0-15,1 0 0 0,3-1 0 0,-6 4 0 16,2-3 0-16,-2 3 0 0,-1-3 0 0,0-1 0 16,4 4 0-16,0 0 0 0,-1 0 0 0,1-3 0 15,0 3 8-15,3-1-8 0,0 1 0 0,1 0 0 16,2 3 0-16,-2 0 0 0,3 3 0 0,-4-3 0 0,4 0 0 0,-8 0 0 16,12 0 0-16,-4-3 0 15,3 0 0-15,0 0 0 0,1 0 0 0,-1-10 0 0,-3 1 0 0,-1 2 0 16,1 1 0-16,0-4 0 0,0 1 0 0,3-1 0 15,-6 1 0-15,-1-1 0 0,0-3 0 0,0 7 0 16,-3-3 0-16,0-4 0 0,-4 3 8 0,-3 4-8 16,-1-1 8-16,-2 1-8 0,-1 0 8 0,-4 2-8 15,1-2 0-15,-7 3 0 0,3-1 0 0,3 1 8 16,-6 3-8-16,3 0 0 0,-3 0 0 0,3 3 0 16,0-3 0-16,0 3-8 0,-3 0 0 0,6 3 0 15,-3 0 8-15,4 0-8 0,0 0 8 0,-1 0-8 16,1-3 8-16,0 3 0 0,-1-3 8 0,1 0-8 15,-4-3 0-15,4 0 0 0,-4-3 0 0,0 0 0 16,0-1 18-16,-3-2-1 0,-1 0 0 0,1-4 0 16,-1-3 20-16,-3 1 4 0,4-4 1 0,-4 0 0 15,0 0-24-15,4-3-5 0,-4-3-1 0,-4 6 0 0,-3-9 1 0,0 6 0 16,0 0 0-16,0-3 0 0,-3 0 23 0,-4 0 5 16,0 3 1-16,-1-3 0 15,5-6 12-15,-11-1 2 0,10-2 1 0,-6-1 0 0,-4 4-25 0,0 3-6 16,3-4-1-16,0 4 0 0,-3 0-25 0,4 3 0 15,-4 3 0-15,3 0-11 0,0 6-3 0,-6 4-1 16,3-1 0-16,3 1 0 16,-14 2-41-16,8-2-9 0,-8 2-2 0</inkml:trace>
  <inkml:trace contextRef="#ctx0" brushRef="#br0" timeOffset="127326.79">23551 4985 730 0,'0'0'16'0,"0"0"3"0,0 0 1 0,0 0 1 0,0 0-21 0,0 0 0 0,0 0 0 0,-3-6 0 16,-1 3 0-16,1 0 0 0,3 3 0 0,-7-4 0 15,0-2 11-15,0 3-3 0,3 0 0 0,-3-3 0 16,7 6 45-16,0-4 9 0,-7-2 2 0,0 0 0 15,3 3-8-15,-3-3 0 0,0 2-1 0,4-2 0 16,-4 3-39-16,-4-3-8 16,4 3-8-16,0-4 11 0,-3 4-11 0,-8 0 0 0,11-3 9 0,-11 3-9 0,4-1 38 0,-4 1 3 15,1 0 1-15,-1-3 0 16,-10 3-16-16,3 0-3 0,1-4-1 0,-1 4 0 0,-3-3 18 0,3 3 3 16,-7-3 1-1,4 2 0-15,3 1-30 0,1-3-6 0,-1 0 0 0,4 3-8 0,0-1 16 0,-1 1-3 16,-2 0-1-16,3 0 0 0,-4 3 10 15,4-3 2-15,-4 0 0 0,-3 0 0 0,3 3-7 0,-7 3-1 16,1 0 0-16,-1 6 0 0,4-2-16 0,3-1 0 16,-3 0 0-16,3 0 0 0,4 4 0 0,0-4 0 15,-4 7 0-15,4-4 0 16,0 0 0-16,3-2 0 0,-3 2 0 0,-4 1 0 0,4-1 0 0,0 0 0 16,-4-2 0-16,7 2 0 0,-3 0 0 0,4 1-9 15,-1-1 1-15,0 1 0 0,4 5 8 0,0-2 0 16,4-1 0-16,-1 4 0 0,0 0 0 0,1-1 0 0,-1 1 0 15,4 0 0-15,0-1 0 0,4 4 0 0,-4 3 0 0,3-12 0 16,0 5 0-16,1 1 0 16,-1 0 0-16,1-1 0 0,3 1 0 0,0 0 0 0,0-1 0 0,3 7-8 15,1-3 8-15,3-3 0 0,-3 0 0 0,3-4 0 16,0 1 0-16,3-7 0 0,1 10 0 0,3-4 0 16,0-2 0-16,4-1 0 0,-1 10 0 0,1-4 0 15,3-5 0-15,4-1 0 0,-1-3-10 0,1 1 10 16,3-1-16-16,-3-3 3 0,7 7 1 0,-4-4 0 15,4 3 12-15,3-2 0 0,0-4 0 0,8-3 0 16,-8 3 0-16,4 0 0 0,-4-3 0 0,-10 3 0 16,10-6 0-16,-7-3 0 0,11-1 0 0,-4-2 0 0,1 0 0 0,-1 2 0 15,4-2 0-15,7-7 0 0,-4 7 17 0,0-4 7 16,1 1 0-16,-8-1 1 0,-3 1-25 0,3-1 0 16,-7 1 0-16,4-7 0 0,-7 9 0 0,3-2 0 15,4-1 0-15,-8-2 0 0,-3 2 8 0,4 0-8 16,-7-2 12-16,-1 2-4 0,4-2 0 0,-10 2 0 15,0-3 0-15,3 1 0 0,-11 2 10 0,4-3 2 16,0 1 0-16,-7-1 0 0,0 0 22 0,-3-2 5 16,-1-4 1-16,-3 0 0 0,0 0-7 0,-3 0-1 15,-1 0 0-15,0 0 0 0,-3 0-25 0,4 3-6 16,-4 0-1-16,3 4 0 0,4 2-8 0,-4 1 8 16,4 2-8-16,-10 1 8 0,6-1-8 0,-3 4 12 15,4-3-12-15,-8 2 12 0,4 4-12 0,-4 0-14 16,-7 0 3-16,8 3-671 15,-11 3-134-15</inkml:trace>
  <inkml:trace contextRef="#ctx0" brushRef="#br0" timeOffset="131094.54">23241 3806 730 0,'0'0'16'0,"0"0"3"0,0 0 1 0,0 0 1 0,0 0-21 0,0 0 0 0,0 0 0 0,0 0 0 16,-4-6 52-16,-3 3 7 0,0 0 1 0,7 3 0 16,0 0-7-16,-7-4-1 0,0 4 0 0,0-9 0 15,4 6-22-15,-4-3-5 0,3-1-1 0,1 1 0 0,-1 0 7 0,-3 0 1 16,0 2 0-16,0-2 0 0,0 0-16 0,-7 0-4 15,3-1 0-15,1-2 0 0,-5 3 32 0,1-4 7 16,-3 4 1-16,-1 0 0 0,0-4-16 0,-3 4-4 16,0 0 0-16,0-1 0 15,-4 4-32-15,1-3 0 0,-1 0 0 0,-3 3 0 0,-1-4 10 0,-2 1-10 16,-1 0 8-16,-3 3-8 0,-1 0 0 0,1-1 0 16,0 1 0-16,-1 3 0 0,1 0-9 0,3 0 9 15,-3 0 0-15,3 0 0 0,1 0 0 0,-5 0 0 16,5 0 0-16,-5 3 0 0,1-3 0 0,7 4 0 15,-4-1 0-15,0 0 9 0,1 3-9 0,-5 4 0 16,5-4 0-16,-5 3 0 0,1 1 0 0,-11 2 0 0,0-2-10 0,0 2 10 16,4 4 0-1,0-1-9-15,-1 1 9 0,1 0 0 0,3 6 0 0,4-7 0 0,0 4 0 0,3-3 0 16,0 3-10-16,0 0 10 0,4-4-12 0,0 4 12 16,0 3 0-16,3-6-8 0,0-1 8 0,1 4 0 15,3-3 0-15,-1 3-10 0,8-1 10 0,-3-2-8 16,3 0 8-16,-1 0 0 0,5-1 0 0,-1 1 0 15,-3 3 0-15,7-1-12 0,-3 1 4 0,2 3 0 16,1 3 8-16,0-3 0 0,0 0 0 0,4 0-8 16,-1 0 8-16,1 3 0 0,3-3 0 0,0 0 0 15,0-3-8-15,0-3 0 0,7 2 0 0,0-2 0 16,0 0-20-16,3-1-3 0,5 1-1 0,-1-3 0 16,3 2 32-16,4-2-9 0,1-1 9 0,2 1 0 15,5 3 0-15,-5-4 0 0,5-2 0 0,-1 2 0 16,0 1 0-16,0-4 0 0,-3 4 0 0,3-1 0 15,0-2 0-15,1-4 0 0,-1-3 9 0,4 0-9 0,-4 3 0 0,3 1 0 16,1-4 0-16,0 0 0 16,3 0 15-16,-3-3-4 0,0 0-1 0,3-3 0 0,0 0 5 0,1 0 1 15,-1-4 0-15,0 4 0 0,4 0-16 0,0 3 0 16,0 3 8-16,-1-3-8 0,1-3 0 0,0 0 0 16,-7 3-12-16,-1 0 12 0,5-6 0 0,-4 6 16 15,-1-3-2-15,1-4 0 0,3 1 5 0,1 3 1 16,-1-3 0-16,0-1 0 0,0 1-4 0,1 0 0 15,2 0 0-15,-2-7 0 0,-5 4 4 0,5-4 0 16,-1 4 0-16,0-4 0 0,1 1-10 0,2 2-2 16,-2 1 0-16,2-1 0 0,1-2-8 0,-3 2 0 0,2 1 0 0,-2 0 0 15,-5 2 0-15,5-2 0 0,-5-1-12 0,1-2 12 16,0 9 0-16,-4-3 0 16,0-4 0-16,1 1 12 0,-1-1 2 0,-3 4 1 0,-1-3 0 0,1 2 0 15,-4 1 1-15,0-3 1 0,0 2 0 0,-3-2 0 16,3 3-8-16,-7-1-1 0,0-2-8 0,1 3 12 15,-5 0 4-15,1-4 1 0,-1 4 0 0,1 0 0 16,-4 2-17-16,0-5 0 0,0-4 0 0,-3 4 0 16,3 3 16-16,-4-4 0 0,1 4 0 0,-1-3 0 15,1-4 0-15,-4 1 0 0,3 2 0 0,-3 1 0 16,0-4-16-16,0-2 10 0,-3 2-10 0,3 1 8 16,-4-1 15-16,1-3 2 0,-1 4 1 0,-3-4 0 15,0 0-14-15,-4 1-4 0,1-1 0 0,-4-3 0 0,-4 0-8 16,1-3 12-16,-8 7-12 0,0-4 12 15,0-3-12-15,-3 0 0 0,0-3 0 0,-4 3-11 0,-3 3 11 0,7 0 0 16,0 1 0-16,-4-1 0 16,0 3-8-16,4 0 0 0,-4 1 0 0,4 2 0 15,3 4-14-15,0-1-2 0,1 4-1 0,-1 0 0 0,4 3 14 0,-4-4 11 16,4 4-13-16,0 0 5 0,3 3-7 0,1-3-1 16,-5 3 0-16,5 0 0 0,-4 0 7 0,3 0 1 15,4 3 0-15,0 0 0 0,-4 0-1 0,4 1 0 16,0-4 0-16,0 3 0 15,0 3-39-15,0-3-8 0,-1 0-2 0,5 0-506 16,-8 1-102-16</inkml:trace>
  <inkml:trace contextRef="#ctx0" brushRef="#br0" timeOffset="135993.95">23396 3897 701 0,'0'0'20'0,"0"0"4"0,0 0-24 0,0 0 0 0,0 0 0 16,0 0 0-16,0 0 42 0,0 0 3 16,0 0 1-16,0 0 0 0,0 0 6 0,0 0 2 0,0 0 0 0,0 0 0 15,0 0-43-15,0 0-11 0,0 0 0 0,0 0 0 16,0 0 53-16,0 0 9 15,0 0 2-15,0 0 0 0,7 0-33 0,-3-3-7 0,6-3 0 0,-3 6-1 16,4-10 7-16,0 7 2 0,-1-3 0 0,1 0 0 16,6-7-19-16,1 4-3 0,0-4-1 0,-1 1 0 15,1 5-9-15,-4-2 0 0,7 3 0 0,-7-4 0 16,4 4 24-16,-4-7 4 16,0 7 0-16,-3 0 0 0,-1 0-45 0,1-1-9 15,-4-5-2-15,0 9 0 0,0 3 44 0,-7 0 9 0,0 0 2 0,0 0 0 16,7-7-46-16,-3 4-9 0,-4 3-1 0,0 0-1 15,0 0-25-15,0 0-5 0,0 0 0 0,0 0-1 16,0 0-67-16,0 0-14 0,0 0-2 0,-4 6-1 0</inkml:trace>
  <inkml:trace contextRef="#ctx0" brushRef="#br0" timeOffset="136427.49">23576 3696 836 0,'0'0'24'0,"-3"-6"4"0,3 6-28 0,-7 0 0 16,-1-6 0-16,8 6 0 0,0 0 57 0,0 0 6 16,-3-3 1-16,-4-4 0 0,3 1 15 0,4 6 3 15,0 0 1-15,0 0 0 16,0 0-41-16,-3-6-8 0,3 6-2 0,0 0 0 16,0 0 0-16,0 0 0 0,0 0 0 0,0 0 0 0,0 0-16 0,0 0-3 15,-4-6-1-15,4 6 0 0,0 0-12 0,0 0 0 0,0 0-9 0,0 0 9 16,7 0-13-16,-3 0 3 0,6 3 1 0,1-3 0 15,3 3 9-15,0-3 0 0,0-6 0 0,1 6 0 16,2 0 0-16,-3 3 0 16,4-3 0-16,-4 0 8 0,4 0-8 0,-1-3 12 0,-3 3-4 0,1 0 0 15,-1-4-8-15,0-2 0 0,-4-3 0 0,1-1 0 16,-1 10-25-16,-2 4 0 16,-1-4 0-16,0 3 0 0,-4 0 25 0,-3-3 0 0,0 0 0 0,4 6 0 15,-4-6 35-15,0 0 12 0,0 0 2 0,0 0 1 16,3 6-29-16,-3 1-5 0,0-7-2 0,-3 6 0 15,-1 3-14-15,1 1 0 0,-1-1 0 0,-3-3 0 0,4 7 0 0,-5-4 0 16,5 1 0-16,-4 2 0 0,3 1 0 16,1-4 0-16,-1 1 0 0,1 2 0 0,-1-2 0 0,1-4 0 15,-1 3 0-15,1-2 0 16,3-7-18-16,0 0-6 0,0 0-2 0,0 0 0 16,0 6-163-16,-4 0-33 0,4 7-6 0,0-13-2 0</inkml:trace>
  <inkml:trace contextRef="#ctx0" brushRef="#br0" timeOffset="137997.16">24373 3226 982 0,'0'0'21'0,"0"0"5"0,0 0 1 0,0 0 1 0,0-6-28 0,0 6 0 0,0-6 0 0,0-1 0 16,0 7 91-16,0 0 12 16,-3-6 2-16,3 6 1 0,0 0-30 0,-4-9-7 0,4 9-1 0,0 0 0 15,0 0-12-15,-3-7-4 0,3 7 0 0,-7-3 0 16,7 3-23-16,-7 0-5 0,0 0 0 0,0 0-1 15,0 3-11-15,3 0-3 0,-7 4 0 0,4 2 0 16,4-6-9-16,-8 7 0 0,8 2 0 0,-4 1-11 0,0-1 23 0,0 4 4 16,3 3 0-16,1-7 1 15,-1 4-35-15,4 6-7 0,-4-10-2 0,4 10 0 0,0-6 27 0,0 3 0 16,0-7 0-16,0 14 0 0,4-8 0 0,0-2 0 16,3 0 0-16,0-4 0 15,0-5 21-15,3-1 3 0,1-3 1 0,-1 0 0 16,5 3-33-16,-5-3-8 0,4 1 0 0,0-4-1 15,4 0 27-15,-4 0 6 0,0-4 0 0,0 1 1 16,4-3-27-16,-4-6-6 0,0 5 0 0,0-5-1 16,0 5-108-16,-3-5-22 0,0 2-4 0,-1-5-1 15</inkml:trace>
  <inkml:trace contextRef="#ctx0" brushRef="#br0" timeOffset="138405.78">24525 3019 1364 0,'0'0'30'0,"0"0"6"0,0 0 2 0,0 0 0 0,0 0-30 16,0 0-8-16,-3-9 0 0,-4 6 0 0,7 3 56 0,0-13 9 0,0 13 3 0,0 0 0 15,0 0-14-15,0 0-2 16,0 0-1-16,0 0 0 0,0 0-35 0,0 0-8 0,3 0 0 0,1 3-8 16,3 0 0-16,0 4 0 15,3 2 0-15,1 0-12 0,-1 4 12 0,1-4 0 0,3 7 12 0,0 0-12 16,0-1 0-16,-3-2 0 0,0 3 0 0,-1-4 0 15,1 1 0-15,-4-4-12 0,0 4 1 0,0-4 1 0,-4 0-3 16,4-2-1-16,-3 2 0 0,-4-6 0 16,4 4 14-16,-4-4 0 0,0-3 0 0,0 0 0 0,0 0 0 0,0 0 0 15,0 0 0-15,0 0 0 0,0 0 32 0,0 0 8 16,3-7 3-16,1-2 0 16,-1-4-18-16,-3 4-3 0,4-4-1 0,-1 1 0 0,1 3 11 0,-1-1 3 15,1 1 0-15,-1-1 0 0,-3 10-9 0,4-6-2 16,-1 0 0-16,4 6 0 0,-7 0-24 0,4 0 0 15,-1 0 0-15,1 0 0 0,3 0-11 0,0 3 11 16,0 3-8-16,4 0 8 0,-4 4-16 0,3-7 1 16,-3 10 1-16,0-4 0 15,0-3 3-15,1 0 1 0,-1 1 0 0,0 2 0 16,3 1-65-16,-3-7-13 0,0 6-2 0,0-6-464 16,-3 0-93-16</inkml:trace>
  <inkml:trace contextRef="#ctx0" brushRef="#br0" timeOffset="139410.01">24966 3104 1728 0,'0'0'38'0,"0"0"8"0,-3-10 2 0,3 4 0 0,0 6-39 0,0 0-9 0,0 0 0 0,0 0 0 16,0 0 0-16,0 0 0 0,0 0 0 0,0 0 0 16,3 3 0-16,1 0 0 0,-1 7 0 0,4-1 0 15,0 1 0-15,-3-1 0 0,3 0 0 0,-4-2 0 16,8 2 0-16,-8-3-12 0,8 4 2 0,-7-4 1 15,3-3 9-15,0 0 0 0,0 0 0 0,0-3 0 16,0 0 0-16,-4-3 12 0,4 0-2 0,-3 0-1 0,3-3 4 0,-3 6 1 16,3-7 0-16,-4 4 0 15,1-3 29-15,-1 3 5 0,1-6 2 0,-1 2 0 0,-3-2-18 16,0 3-3-16,-3-1-1 0,3-2 0 0,0-4 24 0,-4 7 4 16,4 6 0-16,-3-3 1 0,3-3-19 0,0 6-4 15,0 0-1-15,0 0 0 0,0 0-45 0,0 0-8 16,0 0-3-16,0 0 0 15,0 0-9-15,7 6-1 0,-4 3-1 0,4 1 0 16,0-4 34-16,0-3 0 0,0 7 0 0,-7-10 0 16,8 3 0-16,-1 0 0 0,0 0 0 0,0-3 0 0,0 3 0 0,3-6 0 15,-3 3 0-15,4-3 0 0,0-3 0 0,-1-1-12 16,-3 1 3-16,4 0 0 0,-1-7 9 0,-3 4 11 16,0-4-3-16,1 1 0 0,-1-7-8 0,-4 3 0 15,4 1 0-15,-7 2 0 0,4-3 23 0,-1 4-1 16,-3-7 0-16,0 3 0 0,-3 4 7 0,3 2 2 15,-4-5 0-15,-3 5 0 0,4 1 2 0,-1 3 1 16,1-1 0-16,-5 4 0 0,5 3-46 0,-1 0-8 0,1 0-3 16,-1 3 0-16,-3 4 23 0,4-1 0 15,-4 3 0-15,3-2 0 0,-3 2 0 0,4 0 0 0,3-6 0 0,-4 4 0 16,4-1 0-16,0-6 0 0,0 0 0 0,0 0 0 16,0 0-27-16,0 0 3 15,0 0 0-15,0 0 0 0,11-3 39 0,-4 0 8 0,3 3 1 0,-3-3 1 16,0-1-36-16,0 1-7 0,1-6-2 0,-1 6 0 15,3 0 32-15,1 0 7 0,-11 3 1 0,10 0 0 16,-10 0-37-16,7 3-7 0,0 3-2 0,-3 3 0 16,3 1 9-16,-3 2 1 0,3 1 1 0,-7 6 0 15,3-7-6-15,-3 4-2 0,0 3 0 0,0 0 0 0,4-7 23 16,-4 4 0-16,3-7 0 0,1 1 0 0,3-1 0 0,-4-3 0 16,4-3 0-16,0 0 0 15,4 4 0-15,0-7 0 0,-1 0 0 0,4 0 0 0,0-7-20 0,1 1 1 16,-1 3 0-16,0-6 0 0,0-4 31 0,0 4 5 15,0-7 2-15,0 0 0 16,4 4-67-16,-8-1-12 0,1 1-4 0,0-4 0 16,-1 4-39-16,-3-4-8 0,0 0-1 0,-3 0-1 15,-1 4-24-15,1-4-5 0,-4 4-1 0,0-1 0 16,-4 4 63-16,4-7 13 0,-10 7 3 0,6-1 0 0,-3 7 178 0,-3-13 36 16,2 10 7-16,1 3 2 0,0-3-25 0,4 0-5 15,-1 6-1-15,4 0 0 0,0 0-78 0,0 0-16 16,0 0-3-16,0 0-1 15,0 0-48-15,0 0-10 0,0 0-1 0,7 0-1 0,4 6 13 0,0 3 2 16,-1-3 1-16,1 10 0 0,-1-13-2 0,1 7-1 0,-4-4 0 16,0 0 0-16,4 1 17 0,-8-1 8 0,1 3-8 15,-4-9 12-15,0 0-12 0,0 0-8 0,0 0 8 0,0 0-13 16,0 0 61-16,0 0 13 0,7-9 3 0,0 9 0 16,-4-6-52-16,4-1-12 0,-3 1 0 0,3-7 0 15,0 4 44-15,0-7 5 0,-3 4 2 0,6-4 0 16,1-3-6-16,-8 7-1 15,4 2 0-15,0 1 0 0,0 6-32 0,0-7-12 0,1 7 9 0,-1 0-9 16,0 3 0-16,3 3 0 0,1 4-9 0,-1 2 9 16,-3-3-15-16,4 7 4 0,-4-4 1 0,0 7 0 15,0-4-14-15,0 1-4 0,0 3 0 0,0-4 0 16,0 1 0-16,4-1-1 0,-4 1 0 0,0-1-593 16,0-2-118-16</inkml:trace>
  <inkml:trace contextRef="#ctx0" brushRef="#br0" timeOffset="140260.41">24691 3972 1314 0,'0'0'37'0,"0"0"8"0,0 0-36 0,0 0-9 0,0 0 0 0,0 0 0 15,0 0 104-15,0 0 20 0,0 0 3 0,0 0 1 16,0 0-17-16,0 0-3 0,0 0-1 0,0 0 0 0,0 0-76 0,0 0-15 16,0 0-4-16,7 7 0 15,-3 2-53-15,3 7-11 0,3-1-3 0,-3 1 0 0,4 6 44 0,-1-3 11 16,1 0 0-16,-4 3 0 0,4-7 0 0,-4 1 0 15,3 3 0-15,-3-4 0 0,0 1-10 0,0 3 0 16,0 0 0-16,-3-1 0 16,-1-8-35-16,1-1-7 0,-4 1-2 0,0-4 0 15,0-6-8-15,0-9-2 0,-11-20 0 0,1 14 0 0</inkml:trace>
  <inkml:trace contextRef="#ctx0" brushRef="#br0" timeOffset="140610.46">24719 4079 1602 0,'-7'-31'35'0,"4"21"7"0,-4 1 2 0,-1-7 1 0,-2-6-36 0,3 3-9 16,0 7 0-16,0-4 0 0,0 0 30 0,0 1 4 15,0-4 1-15,7 6 0 0,-4 4 23 0,4 0 5 16,0-1 1-16,0-2 0 0,4-4-20 0,-1 7-4 0,1 2-1 0,-1-8 0 16,4-1-11-16,-3 10-3 0,6-4 0 0,1 4 0 31,-4 3-43-31,4 3-9 0,-1 0-1 0,4 0-1 0,-3 3 29 0,3 0 0 16,-4 3 0-16,1 1 0 15,0 5-24-15,-1-6-12 0,1 4-3 0,-4 2 0 0,-4 1 39 0,4 3 16 0,-7-4 0 0,4-2-1 16,-4 2-24-16,-4-6-5 0,4 10-1 0,-3 0 0 15,-1 3 15-15,1-4 8 0,-1-5 0 0,1-1-8 16,-4 0 0-16,3-2 0 0,4-1-10 0,-3 0 10 16,3 1 0-16,0-1 0 0,0-3 0 0,0-3 0 15,0 0 0-15,0 0 0 0,0 0 0 0,0 0 0 16,3 9-15-16,4-6 5 0,-3-6 1 0,6 3 0 16,-3 7 9-16,0 2 12 0,4-9-2 0,0 6-1 15,3 4-9-15,-4-4 0 0,4 3 0 0,1-5 0 0,2-8 0 0,-3 4-17 16,0-3 4-16,1 6 1 0,-1 1 12 0,0-4 16 15,0-7-3-15,0-2-1 16,0 3-60-16,0-7-13 0,0-6-3 0,-3 7-477 16,3 9-96-16</inkml:trace>
  <inkml:trace contextRef="#ctx0" brushRef="#br0" timeOffset="141410.76">25047 4001 836 0,'4'-22'24'0,"-4"22"4"0,0 0-28 0,0 0 0 15,0-13 0-15,0 13 0 0,0 0 57 0,0 0 6 16,10-6 1-16,-3 6 0 0,0 0 51 0,0 0 10 16,1-10 3-16,-1 1 0 0,3 0-52 0,-3-4-9 15,-3 4-3-15,3 2 0 0,0-5-51 0,0-4-13 0,0-6 0 0,-3 3 0 16,-1 4 40-16,1 2 6 0,-1-3 1 0,-3 1 0 16,0-1-25-16,0 4-5 0,0 2-1 0,-3 1 0 15,-1-4 20-15,1 4 3 0,-1-1 1 0,0 4 0 16,-3 3-12-16,0 3-3 0,0 9 0 0,0 1 0 15,0-4-16-15,0 0-9 0,0 4 10 0,-4 2-10 16,4 4-12-16,4 3-8 0,-4 6-1 0,3-6-1 16,1-1 11-16,3 1 3 0,0 6 0 0,3 4 0 15,1-14-25-15,3 4-5 0,0-3-1 0,0-4 0 16,4 1-20-16,3 3-4 0,0-13-1 0,0 0 0 16,0 0 52-16,4 0 12 0,-4-3 0 0,3 0 0 15,5-6-54-15,-5 0-8 0,4-1-2 0,-3-2 0 16,3-4 52-16,-3 1 12 0,3 2 0 0,-3-8 0 0,-1-8 0 0,-3 8 0 15,-3-4 0-15,3 9 0 0,-3 4 0 16,-4-4-9-16,3-9 9 0,-6 3 0 0,-1 4 28 0,1 2 12 16,-4 7 1-16,0 6 1 0,0 0 38 0,0 0 7 15,-7-3 1-15,3 0 1 0,4 3-20 0,-7-7-4 16,0-2-1-16,0 0 0 16,4 2 0-16,-4 10 0 0,0 4 0 0,3-1 0 15,4-6-102-15,-4 6-21 0,4 4-4 0,-3-1-1 0,3 7 50 0,3-7 14 16,-3-3 0-16,4 1 0 0,-4-1-23 0,4-3 3 15,3-3 1-15,-7 0 0 0,3 0 19 0,4-3 0 16,0-10 0-16,0 1 0 0,0 6 13 0,0-7 7 16,4-6 0-16,-4-3 1 0,0 0-2 0,0-6-1 15,0 6 0-15,0-3 0 0,0 3-18 0,-3 0 0 16,-1 3 8-16,-3-3-8 0,0 1 39 0,0 2 4 0,-3-3 1 0,-1 3 0 16,1 3-17-16,3 4-3 0,-4 2-1 15,4 10 0-15,-3 10-23 0,3-10 0 0,0 0 0 0,0 0 0 16,0 0-14-16,0 0-7 0,0 0-2 0,7 12 0 15,-4 10-17-15,8 3-3 16,-4-3-1-16,4-3 0 0,-1 0 20 0,1-3 3 0,3-7 1 0,0 7 0 16,0-7-1-16,0-6 0 0,0 3 0 0,0 1 0 15,0-7-18-15,1 0-3 0,-1 3-1 0,0-6 0 16,3-4 43-16,1-2 8 0,-4-4 1 0,4 1 1 16,-4-1-10-16,0 1-14 0,0-4 3 0,-3 1 1 0,3 2 31 0,-7 0 7 15,3 4 0-15,-2 0 1 16,-1 2-29-16,0 4 0 0,0 3 0 0,0 0 0 15,0 0-17-15,3 3-10 16,-3 4-1-16,4-4-1 0,-4-6 12 0,4 6 2 0,-4 6 1 0,0 4 0 0,0-7-6 0,0 0 0 16,0 1-1-16,0-4 0 15,4-3-7-15,-4-3 0 0,3 6-1 0,1-3 0 16,-1 0-28-16,1 0-6 0,0 0-1 0</inkml:trace>
  <inkml:trace contextRef="#ctx0" brushRef="#br0" timeOffset="144477.53">24846 5879 1497 0,'0'0'32'0,"0"0"8"0,0 0 0 0,-7-7 4 0,4 1-36 0,-1 3-8 0,0-3 0 0,4 6 0 16,-7-3 46-16,0 3 7 0,-3 3 2 0,3 0 0 15,-4 3-37-15,1 4-7 0,-1 2-2 0,0 1 0 16,4-1-9-16,-3 7 0 0,3 0 0 0,0 3 0 16,0-7 0-16,3 4 0 0,1 3 0 0,3-6 0 15,0 0 0-15,0 2 0 0,7-2 0 0,-4 0 0 16,4-10 17-16,4 0 2 0,3-6 0 0,0 7 0 15,4-7-31-15,-1 3-5 0,8 3-2 0,3 0 0 16,0 0 19-16,-3-2 0 0,3-8 0 0,-10 4 0 16,0 4 0-16,-1-1 0 0,-3 6 0 0,0-3 0 0,-6-2 48 15,2-1 12-15,-3 6 4 0,-3 4 0 16,3-1-27-16,-7 1-5 0,-4 2 0 0,1-2-1 16,-8 3 1-16,4-4 1 0,-7 4 0 0,0 3 0 15,-4-4-46-15,1 4-10 0,-5-6-1 0,1-7-924 0</inkml:trace>
  <inkml:trace contextRef="#ctx0" brushRef="#br0" timeOffset="144599.21">24811 5926 1314 0,'0'-16'37'0,"0"10"8"0,0 6-36 0,0-6-9 16,0-1 0-16,3 1 0 0,-3 0 65 0,4 3 11 16,3-4 3-16,-4 1 0 0,1 0-24 0,0-4-5 15,6 4-1-15,-3 0 0 0,0 0-39 0,4-1-10 16,-1-2 0-16,1 3 0 0,3-7 0 0,0 4 10 0,0 5-10 0,4 1 10 31,0-3-63-31,-1-3-13 0,1-4-2 0,7-9-640 0</inkml:trace>
  <inkml:trace contextRef="#ctx0" brushRef="#br0" timeOffset="145038.6">25425 5728 1497 0,'-4'6'32'0,"4"1"8"0,0-7 0 0,0 0 4 16,0 0-36-16,0 0-8 0,0-10 0 0,0 10 0 0,0 7 59 0,0-7 9 15,4-7 3-15,-1 7 0 0,1 10-57 0,3-4-14 16,3-9 0-16,-3 3 0 0,4 3 0 0,3 6 11 0,4 10-11 0,-1 6 10 16,1-12-10-16,0 3-17 0,-1-7 4 0,-3-3 1 15,4 0 12-15,-4-2 0 0,0-4 0 0,0 9 0 32,-7-3-54-32,4 4-8 0,0 9-2 0,-4-10-409 15,0 3-83-15</inkml:trace>
  <inkml:trace contextRef="#ctx0" brushRef="#br0" timeOffset="145262.68">25679 5741 1552 0,'-11'6'44'15,"11"-6"10"-15,-3-6-43 0,-1 3-11 0,1-4 0 0,-1 4 0 16,4 3 104-16,-4-12 20 0,-3-7 3 0,7 9 1 16,-3 17-52-16,3-7-9 0,0 0-3 0,0 6 0 0,0 0-22 0,-4-3-5 15,4 1-1-15,0-4 0 16,0 0-57-16,0 0-12 0,-3 9-3 0,3 0 0 0,0 7 36 0,3 9 0 15,-3 6 0-15,0 1 0 0,0 2 0 0,0-5-8 16,0-8 8-16,0 5 0 16,4-11-54-16,-4 4-7 0,3 6-2 0,-3-9 0 15,7-4-52-15,-3-5-10 0,-4-7-3 0,7 9-614 0</inkml:trace>
  <inkml:trace contextRef="#ctx0" brushRef="#br0" timeOffset="146029.5">25890 5910 806 0,'0'-47'17'0,"4"28"4"0,-4 13 1 0,3 0 2 0,-3 6-24 0,0 0 0 0,0 0 0 16,4-7 0-16,3-2 111 0,-3 3 17 0,-4 6 4 0,3-7 1 16,1 1-28-16,-1 0-5 15,1-4-2-15,-1 4 0 0,-3 0-37 0,4-3-7 0,-1-1-2 0,1-2 0 16,-4-4-19-16,0 0-4 0,3-3-1 0,-3 4 0 15,4 2-10-15,-4 4-2 16,0-1-1-16,0-2 0 0,0-4 6 0,-4 4 2 16,1-1 0-16,3 1 0 0,-4-1 9 0,1 0 1 0,-1 7 1 0,1 0 0 15,-1 0 10-15,1 3 1 0,-4-1 1 0,3 1 0 16,0 0-30-16,-3 6-5 0,0 0-2 0,0 1 0 0,4 2 1 0,-4 0 0 16,0 0 0-16,0 4 0 15,3 2-59-15,-3 1-12 0,7-4-3 0,0 7 0 16,0 9 52-16,4 0 12 0,3 0 0 0,-4-6 0 15,4-3-54-15,0-1-8 0,0 1-2 0,0 0 0 0,0-4 52 0,0-2 12 16,4 2 0-16,-4-6 0 16,-7-6-54-16,14 0-8 0,0 4-2 0,-3-8 0 0,0-2 64 0,-1-3 0 15,4-1 0-15,-3 4 0 0,-1 3 0 0,4-3 0 16,1-7-10-16,-5-3 10 16,1-5 0-16,-1 5 0 0,-3 3 0 0,4 1 0 0,-4-1 0 0,-3 1 0 15,3-4 0-15,-4 7 0 0,-3 2 47 0,0 1 13 16,0-3 4-16,0 2 0 0,0 1 0 0,0 3 0 15,0 3 0-15,0 0 0 0,0 0-52 0,0 0-12 16,0-9 0-16,0 9 0 16,0 0-18-16,0 0-6 0,0 0-2 0,7 6 0 15,4-3-10-15,-4 0-1 0,3 3-1 0,1-2 0 0,-4-8 30 0,4 4 8 16,-1-3 0-16,1 3 0 0,-1-3 0 0,1 0 0 16,0-6 0-16,-1-4 0 0,1-3-9 0,-1-2-1 0,1-1 0 0,-1 6 0 15,-2 1 10-15,2-7 9 0,1 6-1 0,-4 1-8 16,3 2 9-16,-3 4-9 0,0 0 0 0,-7 6 9 15,11 0-86-15,0 3-18 16,-4 3-3-16,3 0-1 0,1 4 5 0,-1-1 1 16,1 7 0-16,-4 3 0 15,0-10-18-15,0 10-3 0,0-10-1 0,0 1 0 0,0-4 49 0,-3 0 10 0,3 1 1 0,-7-7 1 16,0 0 24-16,7-7 5 0,4-2 1 0,-4-4 0 16,3 1 71-16,-3-4 14 0,4-3 3 0,-4 1 1 0,3-1 51 15,-2-3 9-15,-1 3 3 0,0 0 0 0,0-3 0 0,-4 7 0 16,4-1 0-16,-3 3 0 0,3 4-5 0,-4-1-1 15,-3 10 0-15,0 0 0 0,0 0-82 16,0 0-16-16,0 0-3 0,7 4-1 16,-3 5-63-16,3-3-13 0,0 4-2 0,-3-4-1 15,3 0-19-15,-4 4-4 0,1 2-1 0,-1 7 0 16,4-3-87-16,0-4-18 0,4 10-3 0,-11-22-1 0</inkml:trace>
  <inkml:trace contextRef="#ctx0" brushRef="#br0" timeOffset="147462.76">27407 5013 1134 0,'0'0'24'0,"0"0"6"0,0 0 1 0,0 0 1 0,0 0-32 0,0 0 0 16,0 0 0-16,0 0 0 0,0 0 109 0,0 0 15 15,-3-3 4-15,3 3 0 0,0 0-52 0,0 0-9 16,0 0-3-16,-7 0 0 0,7 0-38 0,0 0-8 15,0 0-2-15,-7 6 0 16,0 1-29-16,7 5-7 0,-4 1 0 0,8 6-1 0,-4 3-1 0,3-1 0 16,1 5 0-16,-1-1 0 0,4 0 22 0,0-3 0 15,0 0 0-15,0-4 0 0,4 1 0 0,0-6 0 16,3-4 0-16,-4-3 0 16,4 1-56-16,1-1-6 0,-5 0-2 0,4-6 0 0,-3 0 64 0,3-6 12 0,-4 3 2 15,5-3 1-15,-1-4 5 0,-4 1 2 16,1-4 0-16,-1 4 0 0,-2-4 19 0,-1 1 4 0,0-1 1 0,-4 1 0 15,1-1-1-15,3 4 0 0,-4-1 0 0,1 1 0 16,-1 0 15-16,1-1 4 0,3 4 0 0,-4 0 0 16,4-4-64-16,1 4 0 0,-1 3-9 0,0 0 0 15,0 3 9-15,3 3 12 0,1 0-2 0,-1 0-1 16,1 0-9-16,3 0-16 0,-3 4 4 0,-1-1 1 16,4 6 11-16,-3 1 16 15,0-1-4-15,-1 4-1 0,1 0-11 0,-4 0 0 0,0-1 0 0,-4 1 0 16,1 3-49-16,-4-1-12 0,0 1-3 0,0 0 0 15,-4-3-102-15,1-4-21 0</inkml:trace>
  <inkml:trace contextRef="#ctx0" brushRef="#br0" timeOffset="147845.07">27936 5054 1552 0,'0'0'44'0,"0"0"10"0,0 0-43 16,0 0-11-16,0 0 0 0,0 0 0 0,0 0 88 0,0 0 15 16,0 0 3-16,0 0 1 0,0 0-69 0,0 0-14 15,4 3-2-15,0 3-1 0,3-6-12 0,3 7-9 16,-3 2 12-16,4-3-12 0,-1 1 0 0,1 8 0 0,3 4-15 0,-3-3 5 16,-1 0 10-16,1 2-10 15,-4-5 10-15,3 3-10 0,-2-4 10 0,-5 4 11 0,1-4-3 0,-1-2 0 16,-3-1-16-16,0 1-4 0,-3-4-1 0,-1 0 0 15,1 0 13-15,-1-3-11 0,0 4 11 0,1-4-10 16,-1-3 10-16,-3-3 0 0,4-4 0 0,3 4-8 16,-4 3 16-16,4-3 4 0,-3-3 1 0,3 0 0 15,0-7-5-15,0 1 0 0,0-4-8 0,3-3 12 16,-3 3 8-16,4 1 0 0,-4-1 1 0,3-6 0 16,1 0-5-16,3 10-2 15,0-4 0-15,-3 7 0 0,3-1-14 0,-4-2 0 0,4 2 8 0,0 4-8 16,0 0-27-16,-3-1-8 0,3 1-1 0,0 0-1 15,0-4-136-15,0 7-27 0,-3-3-6 0,3 0-458 16</inkml:trace>
  <inkml:trace contextRef="#ctx0" brushRef="#br0" timeOffset="148492.97">28190 4982 1407 0,'0'0'31'0,"0"0"6"0,0 0 2 0,0 0 1 0,0 0-32 0,0 0-8 16,4 3 0-16,-4-3 0 0,4-6 34 0,3 3 6 15,0 3 0-15,-4-3 1 0,4 3-21 0,4-4-4 16,-4 4 0-16,3 0-1 0,1 10 2 0,-4-4 1 15,7 0 0-15,-3 4 0 0,-4-1 19 0,3 1 4 16,-6 2 1-16,3 1 0 16,0 2-55-16,-3-2-11 0,-4-13-3 0,0 6 0 0,0 4 53 0,0-4 10 15,0-6 3-15,0 6 0 16,-4-3-11-16,1 3-3 0,3 1 0 0,-8-4 0 0,8-3-25 0,0 0 0 16,0 3 0-16,0-3 0 0,0 0 0 0,0 0 0 15,0-6 0-15,0-1 0 0,4 1 0 0,0-3-16 0,-1-4 3 0,1 1 0 16,3-4 13-16,-4 0 0 0,4-2 12 0,0 5-12 15,0 0 21-15,0 7-2 0,0-3-1 0,1 6 0 16,-8 3-8-16,7-7-2 0,0 4 0 0,0 0 0 16,-4-3-8-16,1 3 0 0,3 0 0 15,-7 3 0-15,7 6-14 0,-7-6-2 0,10 3 0 0,-10-3 0 16,7 3 0-16,4-3-1 0,0 0 0 0,-4 0 0 16,-7 0 17-16,7 0 0 0,3-6 0 0,-3 3 0 15,0 0 0-15,1-4 0 0,-1 1 0 0,0 3 0 16,0-3 0-16,-4-1 8 0,4 1-8 0,0 0 0 15,-3 0 0-15,3 2 0 0,-7 4-8 0,0 0 8 16,0 0 0-16,7 0 0 0,0-3 0 0,-7 3 0 16,7 0 0-16,-3 3-8 0,6 1-1 0,-3 2 0 15,0 0 9-15,0 4-8 0,0-4 8 0,0 0-8 0,4 0 8 0,-4 1 0 16,4-7 0-16,-4 3 0 0,3 6 0 0,1-6 0 16,-1 0 0-16,1-3 0 0,0-3 0 0,3-6 0 15,-4-4 0-15,4 1 11 0,-3 2-3 0,7-2 0 16,-1-4 0-16,-3 0 0 0,4 4-8 0,-4-7 10 15,4 3-10-15,-4 1 10 0,0 2-10 0,-3-2 10 16,-4 5-10-16,0-6 10 0,-4 7 31 0,-3-3 7 16,4-1 0-16,-4 4 1 0,-4 2 35 0,4 7 8 15,0 0 0-15,-3-6 1 0,-1-3-49 0,4 9-11 16,0 0-1-16,0 0-1 0,0 0-31 0,0 0-20 16,0 0 4-16,0 0 0 0,0 6 5 0,-3 0 2 15,3 4 0-15,0-1 0 0,0 0-11 0,3 1-3 16,1-1 0-16,-4 1 0 0,3 2-1 0,4 1-1 0,-7-1 0 0,7 1 0 31,-3 2-43-31,-1-8-8 0,4 2-1 0,-3 4-1 16,0 2-19-16,3-2-4 0,-4-1-1 0,1-5-697 0</inkml:trace>
  <inkml:trace contextRef="#ctx0" brushRef="#br0" timeOffset="149749.65">27767 6271 1267 0,'0'0'28'0,"0"0"5"0,0-3 2 0,-3-4 1 0,3 7-36 0,-4-6 0 16,1 0 0-16,-1-4 0 0,1 4 58 0,-1 0 5 15,0-7 1-15,4 7 0 0,0 6 0 0,-7-3 0 16,4 0 0-16,3 3 0 0,0 0 0 0,0 0 0 16,0 0 0-16,-4-10 0 0,4 4-22 0,0 0-4 15,-3-1-1-15,3 7 0 0,0 0-8 0,0 0-1 16,0 0-1-16,0 0 0 0,0 0-27 0,0 7 0 15,3-1 0-15,-3 0 0 0,4 4-22 0,-1 2 0 0,1 7 0 0,-1-3 0 32,1 6-14-32,0 3-2 0,-1 3-1 0,-3 0 0 0,4-3 39 0,-4 3 0 0,0 1 0 0,0-7 0 15,3-7-8-15,-3 1 8 0,0-3 0 0,4 5 0 16,-4-2 0-16,0 0 0 0,3-7-9 0,-3 1 9 16,4-4 0-16,-1 0 0 0,1 0 0 0,3-3 0 15,-4 1 0-15,4-4 11 0,0-7-11 0,0 4 10 16,8 0-10-16,-5-3 0 0,4 0 0 15,0 2-11-15,4 1 11 0,-4-3 0 0,4-3 0 0,-4 2 0 16,4-2-20-16,-4-1-3 0,3 4 0 0,1-3-543 16,0-4-109-16</inkml:trace>
  <inkml:trace contextRef="#ctx0" brushRef="#br0" timeOffset="149927.79">28173 6374 1461 0,'0'0'32'0,"0"0"6"0,0 0 2 0,0 0 2 0,0 0-34 0,0 0-8 16,0 0 0-16,0 0 0 0,0 0 88 0,-4-6 15 15,4 0 3-15,0 6 1 16,0 0-70-16,0 0-13 0,0 0-4 0,0 0 0 0,0 12-32 0,4-6-6 16,-1 1-2-16,-3 2 0 0,7 4 20 0,-7 2 0 15,4-8-8-15,-1 5 8 16,-3 1-28-16,4-4-3 0,-4-9 0 0,0 0 0 16,0 0 31-16,0 0 0 0,0 0 0 0,0 0 0 15,0 6-57-15,0-6-6 0,0 0-1 0,-4-6 0 0</inkml:trace>
  <inkml:trace contextRef="#ctx0" brushRef="#br0" timeOffset="150412.54">28092 6136 1497 0,'0'0'32'0,"-4"-6"8"0,-3-1 0 0,0 1 4 0,4-10-36 0,3 10-8 0,0 6 0 0,0 0 0 16,0 0-45-16,0 0-11 16,0 0-3-16,-4 6 0 0,4 4-8 0,4-4-1 0,-4 3-1 15,3 1 0-15,1-1-51 0,-1 4-11 0,1-7-1 0,3 3-1 16,0 1 84-16,0-1 17 0,0 1 3 0,0 2 1 15,0-2 48-15,0-4 11 0,0-6 1 0,0 3 1 16,-3 6 25-16,3-5 5 0,-7-1 1 0,3-3 0 16,4 0 44-16,-3 3 8 0,-1 3 3 0,4-6 0 0,0-3-57 0,1 3-11 15,-1-3-3-15,0 0 0 0,3-7-18 0,-3 4-4 16,4-3-1-16,-1 2 0 0,5 1-25 0,-5 0 0 16,4 0 0-16,0-1 0 0,0 1 0 0,-3 6 0 15,3-3 0-15,0 3 0 0,-3 3 0 0,3 0 0 16,-3 3 0-16,3-2 0 0,-4-4 0 0,1 6 0 15,3 3 0-15,-7 1 0 0,4-1 16 0,-4-3-3 32,3 4 0-32,-3-1 0 0,0 4-13 0,0-4 0 0,0-6-9 0,-3 0 9 0,7-6-15 0,-4 3 3 15,0-3 1-15,3-3 0 0,-3 3 11 0,4-4 0 16,-1-2 0-16,-2 3 8 0,2-1-8 0,-3-2 0 16,4 3 0-16,-4-4 0 0,3 4 0 0,-3 3 0 15,1-3 0-15,-1-1 0 0,-7 7 0 0,7-3 0 16,0 0 0-16,-4 3 0 0,4 3 0 0,0-3 0 15,-3 3 0-15,3 1 0 0,-4 2 0 0,4-3 0 16,-3 0 0-16,3 0 0 0,-7-3 0 0,7 0 0 0,0 0 0 16,7 0 0-16,-3 6 0 0,-11-6 0 0,7 0 0 0,4 0 0 15,-1 0 28-15,-3 0 4 0,4 0 0 0,-1 0 1 16,-3 0-45-16,4 4-10 0,-4-1-2 0</inkml:trace>
  <inkml:trace contextRef="#ctx0" brushRef="#br0" timeOffset="151061.28">28843 5894 1922 0,'0'0'42'0,"0"0"9"0,0 0 1 0,0 0 3 0,0 0-44 0,0 0-11 0,0 0 0 0,0 0 0 16,4 7 10-16,3 5 0 0,3 1 0 0,1 9 0 15,-1-7-10-15,1 4-17 0,3 0 4 0,0 3 1 16,-3-6 3-16,3-4 1 0,-3 4 0 0,3-4 0 16,0-8-22-16,0-1-4 0,0-3-1 0,0-3 0 15,0-1 21-15,0-8 4 0,4-1 1 0,-4-2 0 16,4-1 0-16,-4 0 0 0,0 1 0 0,-3-1 0 0,-1 0 9 0,1 1 12 16,-8 5-2-16,4 1-1 15,-3-1 63-15,-1 4 12 0,-3 6 2 0,0 0 1 0,0 0-37 0,0 0-7 16,0 0-2-16,7 9 0 15,-3 1-84-15,3 2-17 0,0 7-3 0,0-3-1 16,4 0 22-16,-4-4 4 0,3 1 1 0,1-7 0 16,-1 0-43-16,5 0-9 0,-1-6-2 0,3-3 0 15,-3 0 22-15,1-3 4 0,2-3 1 0,-3-4 0 0,0 4 51 0,1-1 13 16,-1 1 0-16,-4 2 0 0,-3 1 0 0,4 3 0 16,-4 3 0-16,0 3 0 0,-4 3 0 0,1 4 0 15,0 2 0-15,-4 4 0 0</inkml:trace>
  <inkml:trace contextRef="#ctx0" brushRef="#br0" timeOffset="154245.74">24761 6594 1004 0,'0'0'22'0,"0"0"5"0,0 0 1 0,-7-4 0 0,4-2-28 0,-4 0 0 16,-4-7 0-16,4 1 0 0,0 2 64 0,-3 4 7 15,3-3 1-15,-4 6 1 0,4-4 11 0,-4 4 3 16,1 3 0-16,-1-6 0 0,1 0-32 0,-1 3-7 15,0 3 0-15,4-4-1 0,-3 4-27 0,-1-3-6 16,4 0-1-16,-4 3 0 16,1 0-13-16,-1 3 0 0,1 4 0 0,-1-1 0 15,1 3 0-15,-1 1 0 0,4-1 0 0,-4 0 0 0,1 1-14 0,3 2 4 16,0 1 1-16,0-1 0 0,3 4 9 0,1-3-12 16,-1 2 12-16,4 4-12 0,0 6-1 0,4 0-1 0,-1 7 0 15,4-4 0-15,4 0 22 0,-1 7 4 0,4-1 0 16,4 1 1-16,0-1-13 0,3-3 0 15,0-2 0-15,7-1 0 0,0-6 0 0,1 6 0 16,6-3 0-16,-3-6 0 0,7-3 0 0,3-1 0 0,-3 1 0 0,10 3 0 16,0-4 0-16,-3 1 11 0,11 0-11 0,17 3 10 15,-7-4-10-15,-4-2 0 0,1-4 0 0,3 1 8 16,-4-1-8-16,1-6-9 0,-1 7 9 0,1-10-13 16,-4 0 61-16,-7 0 13 0,-4-4 3 0,1 1 0 15,-5 0-52-15,-2-3-12 0,-1 0 0 0,-3-1 0 16,-4-2 0-16,-3 3 0 0,-4-4 0 15,0 4 0-15,-6-3 15 0,-5 2 0 0,1 1 0 0,-8 0 0 0,1 0-28 16,-4 2-6-16,-7 4-1 0,0 0 0 16,0 0-31-16,-3-9-6 0,-1 0-2 0,0-1 0 0,-3 1 32 0,-3-1 7 15,-1 1 0-15,-6 0 1 16,2-1-21-16,-2 1-4 0,-1-4 0 0,-3 4-1 0,0-4 36 0,0 4 9 16,3-4 0-16,-3 4 0 0,7 0 100 0,0-1 23 15,0 1 4-15,3-1 1 0,4 4-103 0,-4 3-25 16,8 0 0-16,3 3 0 0,0 0 30 0,0 0 1 15,0 0 0-15,0 0 0 16,0 3-50-16,3 0-9 0,1 3-3 0,3 1 0 0,4-1 15 0,3 0 2 16,7 0 1-16,-4 1 0 0,8-1 21 0,0 0 4 15,0 0 0-15,3 1 1 0,0-4-13 0,-3 3-15 16,-1 0 3-16,1-2 1 0,-4 2 11 0,-3 0 0 16,-1 0 0-16,-2 1-8 0,-1-4 8 0,-4 3 0 15,1 3 0-15,-1 1 0 0,-6-1 0 0,3 1 0 0,-3 2 0 0,-1 1 0 16,-3 2 9-16,0 4-9 0,-3 3 12 15,-1-3-12-15,1 3 11 0,-1 0-11 16,0-3 10-16,1-7-10 16,-1-5-28-16,4 2-11 0,0 7-2 0,0-1-514 0,4 4-102 0</inkml:trace>
  <inkml:trace contextRef="#ctx0" brushRef="#br0" timeOffset="155228.09">27996 5982 1246 0,'-3'-9'26'0,"-1"-1"6"0,-3 4-32 0,4 0 0 15,-4 0 0-15,3 2 0 0,-3 1 50 0,-3-3 4 0,-1 3 1 0,-3-3 0 16,0 2-4-16,-4 1-1 0,4 0 0 0,-11 0 0 16,-3 0 10-16,7 3 3 0,0 3 0 0,-4 0 0 15,4 0-31-15,-4 0-5 0,1 1-2 0,-5 2 0 16,5 0-5-16,-5 4-2 0,5-1 0 0,-12 3 0 15,12 4 4-15,-12 0 1 0,8 3 0 0,-4-4 0 16,4 7-23-16,-3 3 0 0,9-3 0 0,-2 0 8 0,2 3-8 0,1-3 0 16,7 3 0-16,0 0 0 15,4 1 0-15,-1 5-12 0,4 0 4 0,3 4 0 16,4-1 8-16,0 4 8 0,7 3-8 0,0-1 11 0,4 1-23 0,0-9-4 16,3-4 0-16,3 6-1 0,5 1 7 0,2-1 2 15,1 1 0-15,7-4 0 0,3 0 8 0,14 10-8 16,-3-6 8-16,4-4-8 0,-5-6 8 0,1 0 0 15,7-6 0-15,0 0 0 0,7 0 10 0,-3-1-2 16,-5-2-8-16,5 0 12 0,-4-10 6 0,3 3 1 16,1-2 0-16,-1-1 0 15,-3-9-19-15,7 3 8 0,-7-3-8 0,7-4 0 0,-4 1 0 0,-3-9 0 16,0-1 0-16,4 0 0 0,3 0 0 0,-7-2 0 16,-4-1 0-16,4-3 0 0,-7 3 0 0,0-3 0 15,-1-3 0-15,5 0 0 0,-1-3 0 0,-3 6 0 16,3-6 0-16,-13 9 0 0,-1 0 0 15,-3 0 0-15,3 0 0 0,0-3 0 0,-6 4 0 0,2-4 0 0,-6 0 0 0,10-10 0 16,-10 7-11-16,0 0 1 0,-4 3 0 0,0-3 0 16,-7 0 18-16,4 0 4 0,-8-6 1 0,4 2 0 15,-3 7-13-15,-4-6 0 0,0 3 0 0,-3-3 0 16,-1 6 0-16,1-3 0 0,-4 0 0 0,-4-3 0 16,-3-4 9-16,4 4-1 0,-4-3 0 0,0-4 0 15,-1 4 16-15,-6-4 4 0,4 1 0 0,-4 2 0 16,-4 1 9-16,0 6 3 0,1 0 0 0,-4 6 0 15,-4-3-13-15,4 6-3 0,-8-2 0 0,1 2 0 16,-3 0 2-16,-5-2 0 0,-3 8 0 0,-42-9 0 16,18 7-26-16,31 5 0 0,0-2 0 0,-7 9 0 0,1 0 0 15,-5-3 0-15,-3 0 0 0,-3 0-11 0,-4 3 11 0,0 0 9 16,4 0-1-16,-4 0-8 0,7-3 0 0,-10 3 0 16,-1 0 0-16,1 0 0 0,-4 0 0 0,0 0 0 15,0 3 0-15,0 3 0 0,3 0 0 0,-3 4 0 16,4-1 0-16,0 0 0 15,-1 7-24-15,15-6-4 0,3 2-2 0,-3 4 0 16,-4-1-74-16,0 4-14 0,0 6-3 0,-3 4-1 0</inkml:trace>
  <inkml:trace contextRef="#ctx0" brushRef="#br0" timeOffset="158129.54">26501 5016 1105 0,'-4'-3'24'0,"-3"-3"4"0,0 0 2 0,0-4 2 0,-4 4-32 0,1-3 0 0,-4 2 0 0,-4-2 0 16,4 3 31-16,-4-4-1 0,-3 4 0 0,0 0 0 15,-4 0-19-15,-3-1-11 0,0 1 12 0,-7 0-12 16,-4-1 29-16,0 4-1 0,-3-3 0 0,-1 6 0 16,1 0 29-16,-7 0 6 0,-1 3 1 0,-3 0 0 15,-7 4-29-15,0 2-6 0,-3 0-1 0,-1 7 0 16,4-3-19-16,-7 2-9 16,4 7 8-16,-4 3-8 0,0-3 0 0,-4 13 0 0,4-4 0 0,-7 7 0 0,7 2 0 15,0-2 0-15,0 6 0 0,3 0 0 0,5 6 0 0,-1 3 0 16,0 1 0-16,7-1 0 0,-4 0 0 0,8 4 0 15,3-4 0-15,7-3 0 0,4-3 0 0,7 3 0 16,3 4 0-16,7 2 0 16,8-3 12-16,3-2-4 0,7 2 0 0,7-3 0 0,7 0-8 0,3 0-14 15,12 1 3-15,2-4 1 0,5-3 10 0,6-4 0 16,4-5 0-16,0-1-8 0,7-2 0 0,0-4 0 16,7-3 0-16,0-6 0 0,3-7-4 0,1-2 0 15,-4-4 0-15,3-3 0 0,8-3 12 0,-1-3 0 16,1-6-9-16,3-10 9 0,-7 6 0 0,7-6 0 0,-4-12 0 15,8 3 0-15,3 0 0 0,-7-7 0 16,-7-3 0-16,4 1 0 0,3-4 0 0,-3 0 0 0,-4-6 0 0,-4 0 12 16,1-3 0-16,-8-3 1 0,4 3 0 0,-4-4 0 15,-6 4 3-15,6-3 1 0,-10 3 0 0,0-1 0 16,-7 1 15-16,-4 3 4 0,-7-6 0 0,-10 6 0 16,-4 3 46-16,-7 0 10 0,-3 0 1 0,-4 4 1 15,-7-1 0-15,-4 3 0 0,-7-3 0 0,-6 1 0 16,-1 2-30-16,-10 0-7 0,-1 1-1 0,-2 2 0 15,-5 4-70 1,-3 3-14-16,-3 3-4 0,-7 3 0 0,-8 6 9 0,1 3 2 0,-8 4 0 0,0 6 0 16,-6 0-32-16,-1 6-7 15,-10 6 0-15,7 1-1 0,-4 2-104 0,4 7-21 0,-4 3-4 0</inkml:trace>
  <inkml:trace contextRef="#ctx0" brushRef="#br0" timeOffset="166495.82">27711 4869 1022 0,'0'0'22'0,"-4"-6"5"0,1-4 1 0,-1-2 1 0,1-1-29 0,-1 1 0 15,1-7 0-15,-5 3 0 0,1-3 73 0,-3 1 9 16,-1-4 2-16,1 0 0 0,-1 3-40 0,-3-3-7 16,3 0-1-16,-6 3-1 0,3 0 48 0,-4 1 9 15,-3 2 3-15,3 0 0 0,-3 4-59 0,0-1-12 16,0 4-3-16,-4-1 0 0,4 1-3 0,0 3-1 0,-4 3 0 0,0-4 0 15,4 4-17-15,-11 0 0 0,4 0-8 16,-7 0 8-16,3 3-8 0,4 0 8 0,-4 0 0 0,4 0-9 16,3 3 9-16,-7 3 9 0,8-6-1 0,-4 10-8 15,6-4 8-15,-2 0-8 0,3 0 0 16,-4 4 0-16,4-4 12 0,0 3-12 16,-8 4 12-16,1-4-12 0,3 4 0 0,1-1 0 0,-5 1 0 0,1 0 0 15,4-1 0-15,2 1 0 0,-2-1 0 0,3 1 0 16,3-4 0-16,0 1 0 0,4-1 0 0,4 0 0 15,-1-2-12-15,0-1 3 0,4-3 1 0,4 0 0 16,-4 0 8-16,7-3 16 0,0 0-4 0,0 0-1 16,0 0-11-16,0 0-16 0,0 0 4 0,0 0 1 15,0-6-10-15,-7 0-3 0,7-4 0 0,3-2 0 16,-3-1-19-16,4 1-4 0,-1-7-1 0,4 0 0 0,0 0 29 0,0 0 6 16,0 1 1-16,1 2 0 0,-1-3 12 0,-4 3 0 15,4-2 0-15,-3 2 0 0,3 3 0 0,-4 1 16 16,4-1-3-16,-7 4-1 0,0 0 32 0,0 2 7 15,0 7 1-15,0 0 0 16,0 0-4-16,0 0 0 0,0 0 0 0,0 0 0 0,0 0-28 0,0 0-7 16,-10-3-1-16,3 3 0 0,0 6-12 0,3 1-10 15,-3-1 2-15,0 6 0 16,-4 1-19-16,4 3-3 0,0 3-1 0,0 2 0 0,4 1 20 0,-1 7 11 16,1-4-12-16,-1 0 12 0,4 0 0 0,0 0 0 15,0-3 0-15,4-3 0 0,3 0 0 0,0-7 0 16,-4 1 0-16,4-4 0 0,4 0 0 0,3-2 0 15,4-1 0-15,-1-6 0 0,8-3-12 0,-7 0 4 0,13 0 8 0,-2-4-13 16,2-2-6-16,-2 0-1 0,2-1 0 16,-9 4 0-16</inkml:trace>
  <inkml:trace contextRef="#ctx0" brushRef="#br0" timeOffset="171936.02">24906 6462 1036 0,'0'0'23'0,"0"0"5"0,0 0 0 0,0 0 1 0,0 0-29 0,0 0 0 15,0 0 0-15,0 0 0 0,0 0 24 0,7-3 0 16,-3 0-1-16,6-4 0 0,-3 4 14 0,7 0 3 15,1-3 1-15,-1 0 0 0,3-1-33 0,-3 1-8 16,4-3 0-16,0-1 0 0,-8 1 0 0,8-1 0 16,-4-2 9-16,-3 2-9 0,3 4 8 0,-4-6-8 15,-3 5 8-15,4-2-8 0,0 6 0 0,-8-3 0 16,4 2-12-16,-3 1 4 0,-4 3 8 0,0 0 0 16,0 0 0-16,0 0 0 0,0 0 0 0,0 0 0 0,0 0 0 0,0 0 0 15,0 0 0-15,0 0 0 16,-4 7 0-16,-3-1 0 15,0 3-53-15,0 1-9 0,-4-4-2 0,1 6 0 0,-1-2 52 0,4-4 12 0,-3 0 0 0,-1 4 0 16,4-4 48-16,-4 0 13 0,4 1 3 0,0-1 0 16,-3 0-52-16,6-3-12 0,4-3 0 0,0 0 0 15,0 0 54-15,0 0 8 0,0 0 2 0,0 0 0 16,0 0-52-16,0 0-12 0,0 0 0 0,4-3 0 16,6 0 0-16,-3-3 0 0,7-1 0 0,-3 1 0 15,3-3-48-15,0-1-13 0,0-2-3 0,4 2-341 16,0-2-69-16</inkml:trace>
  <inkml:trace contextRef="#ctx0" brushRef="#br0" timeOffset="172565.81">25866 6177 597 0,'0'0'16'0,"-4"0"5"0,1-4-21 0,-8 1 0 16,7 3 0-16,-3 0 0 0,7 0 61 0,-7-3 8 16,0 0 2-16,7 3 0 0,0 0-32 0,0 0-7 15,0 0 0-15,0 0-1 0,0 0-4 0,0-6-1 0,14-1 0 0,-3-2 0 31,7 0-72-31,-1-4-14 0,4 1-4 0,1-4 0 0,-1-3 52 0,0 3 12 0,0 4 0 0,4-4 0 16,0-3 48-16,-1 4 13 0,1-1 3 0,3 0 0 16,-3 1 0-16,0-1 0 0,-1 3 0 0,1-2 0 15,-7 5-64-15,-1 1-12 0,1 0-2 16,-4 2-1-16,-3 1 30 0,-1 3 5 0,-3 0 2 0,-7 3 0 16,0 0 9-16,0 0 1 0,0 0 1 0,0 0 0 15,-7 3-2-15,-3 0-1 0,2 3 0 0,-9 1 0 16,-1 2-30-16,1 0 0 0,-8 1-8 0,4 5 8 15,0-2 0-15,-4 0 0 0,4 2 0 0,-4-2 0 16,4 2-8-16,3-5 8 0,1 2 0 0,-1-2 0 16,7-1 0-16,1-3 0 0,-1 4 0 0,4-10 0 15,7 0 51-15,0 0 10 0,0 0 3 0,0 0 0 16,0 0-103-16,0 0-20 0,0 0-4 0,7-6-1 16,4-1 52-16,-1-2 12 0,8-4 0 0,0-2 0 0,-1 2 0 0,4-3 0 15,1 4 0-15,-1-7 0 0,0 3 18 0,0 4 6 16,0-1 2-16,-3 4 0 15,-4 0-42-15,-3 2-8 0,3 1-1 0,-11 3-1 0,4 0 26 0,-7 3 0 16,0 0 0-16,0 0 0 0,0 0 0 0,0 0 0 16,-7 3 0-16,4 3 0 0,-11 4 0 0,3-4 0 15,-3 6 0-15,0-2 0 0,-4 5 0 0,4-2 0 16,-4 0 0-16,1-1 0 0,-1 1-9 0,4-4 9 16,0 0-10-16,3 1 10 15,1-1-53-15,-1 1-5 0,4-4-1 0,0-3-540 0</inkml:trace>
  <inkml:trace contextRef="#ctx0" brushRef="#br0" timeOffset="176265.87">28893 4512 759 0,'0'0'16'0,"-8"-4"4"0,1 1 1 0,-3-3 1 0,-1 3-22 0,-3-3 0 0,0-1 0 0,0 1 0 16,0 0 81-16,0 3 12 0,-4-4 3 0,0 4 0 15,1-3-52-15,-1 3-9 16,-3 0-3-16,0 0 0 0,0-1 17 0,-4 1 3 16,-7 0 1-16,0-3 0 0,-3 3-8 0,0-3-1 0,0 2-1 0,-1 1 0 15,1 0-25-15,0 3-5 0,-1 0-1 0,5 0 0 16,-5 3-12-16,5-3 0 0,-5 3 0 0,1 4 0 16,0-7 10-16,-4 0-1 0,4 6 0 0,-4 0 0 15,4 4-1-15,-4-1-8 0,4 0 12 0,-8 4-4 16,4 3-8-16,1-1 0 0,-5 1 0 0,-3 6 0 0,4-3 0 15,-4 6 8-15,4-3-8 0,0 6 8 0,-1-3-8 16,8 6 0-16,-4-2 0 0,-3 5 0 16,0-6 0-16,-1-3 0 0,1 4 8 0,0-4-8 0,3 0 0 0,7 3 0 15,4 0 0-15,0 4 0 0,6-1 0 0,1 0 15 16,7 1-3-16,4-1 0 0,-1 0-12 0,7 1-16 16,1-1 3-16,3-6 1 0,0 0 12 0,0 0 0 15,7 0 0-15,-4 1-9 0,5-1 1 0,2 0 0 16,1 3 0-16,3 0 0 0,3-3 8 0,5 3 0 15,2-6 0-15,5 7 0 0,-1-11 0 0,3 4 8 16,1-3-8-16,0 0 0 0,-4 0 9 0,4-3-9 16,3-7 12-16,1 3-12 0,-1-2 0 0,4-4 0 15,6 0 0-15,1-2 0 0,0-1 15 0,0-6-4 16,-4-1-1-16,8-2 0 0,-4 0 9 0,-1-4 1 16,5 1 1-16,3-3 0 0,-4-4-21 0,4 0 0 0,-7 1 0 0,7-1 0 15,-4-3 0-15,1 3 0 0,-4-6 0 0,10 0 0 16,-3 0 0-16,0 1 16 0,-7-1-4 0,10-3-1 15,-3 3-11-15,-4 0 0 0,1-3 0 16,-1 3 0-16,-3-7 0 0,3-2 10 0,-3 3-2 0,4-7-8 16,-8 1 11-16,-7 2-11 0,1-2 10 0,-1-1-10 15,-3 4 12-15,-1-3-3 0,-2 5-1 0,-5 4 0 16,1 3-8-16,-4 0 10 0,0 0-10 0,0 1 10 16,-6-1 18-16,-5-4 3 0,1 5 1 0,-4-8 0 15,-4 7 0-15,-3-3 0 0,-3 0 0 0,-4 0 0 16,0 0 25-16,-4-3 6 0,-3 6 1 0,-18-25 0 15,8 12-52-15,9 23-12 0,-6-1 0 0,0 1 0 16,-7-1 28-16,0 4 2 0,-11-4 1 0,0 4 0 0,-7-1-31 16,0 4-20-16,-3 0 4 0,0 3 0 15,-4 6-12-15,0 0-1 0,-7 0-1 0,-4 3-671 16,-3 4-135-16</inkml:trace>
  <inkml:trace contextRef="#ctx0" brushRef="#br0" timeOffset="177398.75">27968 6685 1378 0,'0'0'30'0,"0"0"6"0,0 0 2 0,0 0 2 0,0 0-32 0,0 0-8 0,-3-4 0 0,3 4 0 16,0 0 20-16,0 0 4 0,0 0 0 0,0 0 0 15,0 0-24-15,0 0 0 0,0 0 0 0,0 0-8 16,0 0 0-16,7-3 0 0,0 3 0 0,3-3 0 16,8 3 8-16,0-3 8 0,6 0-8 0,5 0 11 15,-1 0 20-15,4-4 4 0,3-2 1 0,4-1 0 16,3 1-12-16,0 0-1 0,8-1-1 0,-1-2 0 16,0-1-6-16,1 4-2 0,-8-4 0 0,1 1 0 15,-1 2 9-15,-3-2 1 0,-1 2 1 0,1 1 0 16,-3 3-25-16,-1-4 0 0,-3 4 8 0,-1 0-8 15,1-1 0-15,-7 1 0 0,-1 3 0 0,-2 0 0 16,-8 0-48-16,0 3-8 0,-4 0-1 0,-2 0-1 16,-5-3-9-16,-3 3-1 0,0 0-1 0,0 0 0 15,0 0-5-15,-7 6-1 0,-4 0 0 0,-6-3-444 16</inkml:trace>
  <inkml:trace contextRef="#ctx0" brushRef="#br0" timeOffset="177614.19">28515 6625 1146 0,'-39'0'32'0,"18"0"8"15,-4 6-32-15,1-3-8 0,-5 0 0 0,1 4 0 0,0-4 62 0,0 3 11 16,3-3 3-16,0 4 0 0,4-4-52 0,4 3-9 16,2-6-3-16,1 3 0 0,4-3 20 0,3 3 3 15,0-3 1-15,7 0 0 0,0 0-1 0,0 0 0 16,0 0 0-16,0 0 0 0,0 0-3 0,3 0-1 16,8-3 0-16,3 3 0 0,7-6-23 0,0 3-8 0,7-4 0 0,8 1 0 15,-1 0 16-15,7-4-4 0,4 4 0 0,4-6 0 16,-8 5 0-16,4-2 0 0,0-4 0 0,-4-2 0 15,-3 2-12-15,3 1 0 16,-3-1 0-16,3 4-10 16,-6-1-26-16,-1 1-4 0,0 0-2 0,-3 2-746 0</inkml:trace>
  <inkml:trace contextRef="#ctx0" brushRef="#br0" timeOffset="188299.45">24779 14511 1036 0,'0'0'23'0,"0"0"5"0,0 0 0 0,0 0 1 0,0 0-29 0,0 0 0 16,0 0 0-16,0 0 0 0,0 0 108 0,0 0 16 15,0 0 4-15,0 0 0 16,0 0-72-16,0 0-13 0,0 0-3 0,0 0-1 15,0 0-11-15,0 0-3 0,0 0 0 0,7-7 0 16,0 1-25-16,4-3 0 0,3-1 0 0,4-2 0 0,-1-1 0 0,4-5 0 16,1 2 0-16,2-3 0 0,1 0 0 0,0 0 0 15,-4-3 0-15,0 4 0 16,-3 5-50-16,-1-3-15 0,1 1-3 0,-4 2-403 0,-3 4-80 0</inkml:trace>
  <inkml:trace contextRef="#ctx0" brushRef="#br0" timeOffset="188534.94">25037 14335 1497 0,'0'0'32'0,"0"0"8"0,0 0 0 0,0 0 4 0,0 0-36 0,-4 3-8 0,1 4 0 0,3-1 0 15,0 0 53-15,0 0 9 0,0 4 2 0,3-1 0 16,1 4-52-16,-1 2-12 0,4 1 0 0,0 3 0 15,0 0 0-15,4 6 0 0,-1 0 0 0,5 0 0 16,-5 0 0-16,4 3 0 0,-7-3 0 0,7 4 0 16,-3-4 0-16,0 0 0 0,-1 0 0 0,1 3 0 0,-1-6 0 15,-3 0 0-15,1 0 0 0,-1-3 0 16,3 3-48-16,-10-10-13 0,4 4-3 0,-1-4-409 16,1-2-83-16</inkml:trace>
  <inkml:trace contextRef="#ctx0" brushRef="#br0" timeOffset="188699.76">25153 14937 1728 0,'0'0'38'0,"0"0"8"0,0 0 2 0,0 0 0 0,-3-3-39 0,3 3-9 16,-8-3 0-16,8 3 0 0,0 0 53 0,0 0 9 15,0 0 2-15,0 0 0 0,0 0-20 0,0 0-4 16,0-6-1-16,4-1 0 0,-4 1-31 0,7 0-8 16,-3 3 0-16,3-4 0 0,3 1 21 0,1-6 3 15,-1 5 1-15,5-2 0 16,2-4-71-16,-6 4-14 0,3-4-4 0,3-5 0 15,1 2-102-15,0-3-21 0</inkml:trace>
  <inkml:trace contextRef="#ctx0" brushRef="#br0" timeOffset="189282.8">25534 14420 1645 0,'0'0'36'0,"0"0"7"0,-3-3 1 0,3 3 4 0,-4-7-39 0,4 7-9 0,0 0 0 0,0 0 0 15,-4-3 72-15,4 3 12 0,0 0 2 0,0 0 1 16,0 0-70-16,0 0-17 0,0 0 0 0,0 0 0 15,0 0 0-15,0 0 0 0,4 3 0 0,0 4 0 16,3 2-14-16,0 1 3 0,0-1 1 0,0 3 0 16,3-2 10-16,-3-1 0 0,0 1 0 0,0-1-8 0,1 0 8 0,-5-2 0 15,4-1 10-15,-3 0-10 16,-4 1 14-16,0-7-3 0,0 0-1 0,0 0 0 0,0 0-10 0,0 0 0 16,0 0 0-16,0 0 0 0,0 0 53 0,0 0 9 15,0 0 2-15,-4-7 0 16,-3 4-21-16,0-6-4 0,0-1-1 0,0-2 0 0,0-1-27 0,-4-2-11 15,4 2 8-15,-3-6-8 0,3 7 23 0,0-7-1 16,-4 0 0-16,0 0 0 0,4 0 14 0,-3 1 2 16,-1 2 1-16,4-3 0 0,0 0-11 0,7 4-3 15,-7-1 0-15,3 0 0 0,4 1-33 0,4-1-8 16,3-3 0-16,-3 3-1 0,3 1 17 0,0 2 0 16,0 1 0-16,3-1 0 0,1-3 13 0,-1 7 0 0,1 0 0 15,-4-1 0-15,7 4-13 0,-7 0 0 0,4 3 0 16,-4-1 0-16,3 4-26 0,-2 0 2 15,-1 0 0-15,0 7 0 16,-4 2-9-16,1 1-2 0,6-1 0 0,-10 3 0 0,0 7 35 0,4-3 0 0,-1 0 0 0,1 2 0 16,-1-2 0-16,4 0 0 0,1-1 0 0,-1 1 0 31,0-3-58-31,3 2-5 0,4-2-1 0,0-4 0 0,8 1 52 0,-12 2 12 0,8-2 0 0,-4-1 0 16,4 1 0-16,-1-1 0 0,-3 0 0 0,0-2 0 15,1-1 16-15,-5 0 5 0,1-3 2 0,-4 4 0 16,0-1-13-16,-4-3-2 0,1 3-8 0,-4 0 12 15,0 1 14-15,-4-1 2 0,-3 3 1 0,0-2 0 16,-3 2 6-16,-4 1 1 0,-4 2 0 0,-3-3 0 16,0 1-36-16,-1-4 0 0,1 4 0 0,0-4 0 15,3 3-28-15,1-6 1 0,3 4 0 0,0-4 0 16,3 0-81-16,0-3-16 0,4 0-3 0,0 0-513 16,7 0-102-16</inkml:trace>
  <inkml:trace contextRef="#ctx0" brushRef="#br0" timeOffset="190064.36">25873 14166 1659 0,'0'0'36'0,"0"0"8"0,7-3 2 0,-7 0 1 0,0 3-38 0,7-7-9 16,-4 4 0-16,1 0 0 0,3 3 71 0,-4 3 12 16,5 0 2-16,-1 0 1 0,3 4-71 0,1-1-15 0,-1 3 0 15,1 1 0-15,0 2 0 0,-4-2 0 16,3 2 0-16,1-2 0 0,-4-1 26 0,0 1 10 0,-4-4 1 0,1-3 1 15,-1 3-30-15,-3-6-8 0,0 0 0 0,0 0 0 16,0 0 24-16,0 0 1 0,0 0 0 0,0 0 0 16,0 0 31-16,-3-6 7 0,-4-3 1 0,0-1 0 15,0-2-52-15,0-4-12 0,0-3 0 0,0 0 0 16,3 0 0-16,-3-2 0 0,3-1 0 0,-3 0 0 16,4 0 0-16,-1 3 0 0,1 0 0 0,-1 0 0 15,4 10 34-15,0-10 4 0,0 10 1 0,4 2 0 16,3-2-11-16,-7 3-3 0,7-1 0 0,0 7 0 15,0-3-25-15,4 6 0 0,-1 1 0 0,4 2 0 16,0 0-46-16,1 0-14 0,2 1-4 0,-3 2 0 16,4-3 44-16,-4 1 9 0,-3 2 2 0,3-6 0 15,-4 0 1-15,1 0 0 0,-1 4 0 0,-2-4 0 0,2-3 8 16,-3 0 0-16,0-3 0 0,-3 3-8 0,6-4 8 16,-6 4 0-16,6-3 0 0,-6 0 0 0,3-3 0 0,0 3 8 15,0-3-8-15,-3-1 0 0,3 4 8 0,-4 0-8 16,-3 3 10-16,0 0-10 0,7 0 12 0,-7 0-4 15,4-3-8-15,-4 3 12 0,3-3-12 0,1 0 8 16,3-1-8-16,-7 4 0 0,3-3 0 0,-3 3 0 16,4 0-8-16,3-6 8 0,-3 3 0 0,-1 3 0 15,4 0 8-15,-7 0-8 0,4-3 0 0,-1 3 0 16,-3 0-8-16,7 0 8 0,-3 0-9 0,3 0 9 16,-7 0 0-16,3 0-9 0,1 0-4 0,-1 3-1 15,1 0 0-15,0 3 0 16,-1-6-21-16,-3 0-4 0,0 0-1 0,0 3 0 15,4 4 11-15,-4-7 1 0,0 0 1 0,0 0 0 0,0 0 27 0,0 0-10 0,0 0 10 0,0 0 0 16,0 0 0-16,0 0 0 0,0 0 10 0,0 0-2 16,0 0 11-16,0 0 2 0,0 0 1 0,0 0 0 15,0 0-22-15,-4-7 0 0,1-2 0 0,-1 0 0 16,0-1 48-16,1 1 4 0,-4-4 2 0,0 1 0 16,3-1-19-16,-3 1-4 0,0-1-1 0,0 1 0 15,4-4 11-15,-4 3 3 0,3 1 0 0,0-1 0 31,1 1-59-31,-1-1-11 0,1 1-2 0,3-1-1 0,0 4 29 0,0-4 0 0,0 4 0 0,3-1 0 16,1 1 17-16,3 3 10 0,-3-1 1 0,-1 4 1 16,4 0-49-16,4 0-11 0,-1 3-1 0,1 0-1 15,3 3 1-15,0 3 1 0,0 1 0 0,0 2 0 16,0 0 5-16,1 1 1 0,-1 2 0 0,0 4 0 16,0-3-11-16,0 2-3 0,0 1 0 0,0 3 0 15,-3 0-20-15,-1 3-4 0,1 0-1 0,-4-1-546 16,4 5-110-16</inkml:trace>
  <inkml:trace contextRef="#ctx0" brushRef="#br0" timeOffset="190515.26">26310 14799 1314 0,'0'0'37'0,"-7"-6"8"0,7 0-36 0,-7-1-9 0,7 7 0 0,-3-3 0 16,3-3 124-16,-8 0 22 0,8 6 5 0,0 0 1 15,0-7-66-15,0 7-13 0,-7-6-2 0,7 3-1 16,0 3-29-16,0-6-5 0,0-7-2 0,0 7 0 16,7 0-34-16,-7 3 0 0,8-10 0 0,2 7 0 15,-3-1 0-15,4-2 0 0,-4 0 0 0,3 2 0 16,5 1 0-16,-5 3 0 0,-3 0 0 0,4 0 0 16,-4 3-16-16,0 3-11 0,3 3-1 0,-3 4-1 15,4-1-19-15,-4 3-3 0,0 4-1 0,-3 3 0 16,3 9 4-16,-7-9 1 0,7 9 0 0,-4-6 0 0,4 6 38 0,0-9 9 15,-7 6 0-15,4-3 0 0,3-3 0 0,0 0 0 16,0-7 0-16,0-2 0 0,0 2 0 0,4-2 0 16,-4-4 0-16,7 0 0 15,-3-6-53-15,-1 0-9 0,1 0-2 0,6-6 0 16,-2 0-51-16,2-4-10 0,1-2-3 0</inkml:trace>
  <inkml:trace contextRef="#ctx0" brushRef="#br0" timeOffset="191147.99">27125 14392 1162 0,'0'0'25'0,"0"0"6"0,0 0 1 0,0 0 1 0,0 0-33 0,0 0 0 0,0 0 0 0,0 0 0 16,0 0 83-16,0 0 9 0,0 0 3 0,0 0 0 16,0 0-36-16,0 0-7 0,0 0-2 0,4-10 0 0,-1 1-21 0,1-1-4 15,3-2-1-15,3-1 0 0,1 1-1 16,3-4-1-16,4 4 0 0,-1-7 0 0,1 0 6 0,0 0 0 15,3 0 1-15,0-3 0 0,0-3-8 0,4 0-1 16,3 0-1-16,0 0 0 0,4 0-30 0,0-3-5 16,-1-1-2-16,1 1 0 0,0 6 18 0,0-6 0 15,-4 3 0-15,0 0 0 0,-3 3 28 0,-4 0 8 16,0 3 3-16,-3 4 0 0,-4-4-25 0,-3 6-5 16,-1 1-1-16,-3-1 0 0,0-3 8 0,-3 7 0 15,-1-4 1-15,-3 1 0 0,0-1-17 0,-3 4 0 16,-1 0 0-16,-3-1 0 0,4 1 55 0,-4-1 7 15,-4 1 2-15,4 3 0 0,-4-4-52 0,-3 4-12 0,4 3 0 16,-4 0 0-16,3-4 0 0,0 4 0 0,1 3 0 0,-1-3 0 16,4 3 0-16,7 0 0 0,0 0 0 0,0 0 0 15,0 0 0-15,0 0 0 0,0 0 0 0,0 0 0 16,0 0-12-16,7-3-6 0,0 0-1 0,4 0 0 31,-1 0-21-31,5 0-4 0,-5-1 0 0,4 1-1 0,0 0 36 0,-3 3 9 0,0-3 0 0,-1 3 0 16,1 0 0-16,-4 3 0 0,0 0 0 0,0 4 0 15,0-1 0-15,-4 0 0 16,4 7 0-16,-7-1 0 0,4 4 0 0,-4 3 0 0,-4 3 0 0,4-4 0 16,-3 4 0-16,-1 0 0 0,1 0 0 0,-1-3 0 15,1 3-104-15,-1-3-20 0,4 0-3 0,0-4-1 16</inkml:trace>
  <inkml:trace contextRef="#ctx0" brushRef="#br0" timeOffset="194298.08">27781 12921 1170 0,'0'0'25'0,"-3"-3"6"0,-4 0 1 0,0 0 1 0,0 0-33 0,3-1 0 0,-3 1 0 0,0 0 0 15,-4 0 69-15,4 0 7 0,7-3 2 0,-10 2 0 16,10-2-34-16,0 6-8 0,-7-6 0 0,7 0-1 15,0-4-46-15,0 1-9 0,7-4-1 0,-7 1-1 16,10-4 47-16,-3 0 10 0,4-6 1 0,7 4 1 16,3-4-8-16,0 0-1 0,-3 0-1 0,6-3 0 15,1 6 29-15,0-3 7 0,3 3 1 0,-3 3 0 16,-1 1-27-16,8 2-5 0,-11 1 0 0,11 5-1 16,-7 1-23-16,-8 0-8 15,8 6 0-15,-7 0 9 0,-1 0-9 0,8 6-11 0,-7 0 3 0,-1 4 0 16,1-1 8-16,-1 7-13 0,-6 0 5 0,3 2 8 15,0 4-23-15,-3 0 3 0,-1 0 1 0,-3 0 0 16,-3 0 19-16,0 3 0 0,-4-3 0 0,-4 6 0 16,4-3 31-16,-7 1 9 0,0-5 3 0,-4 5 0 15,1-1-18-15,-4 0-3 0,0 0-1 0,-1 3 0 0,1-3-11 0,0-3-2 16,0 0-8-16,-4 3 12 16,4-6-117-16,-7 3-24 0,0-6-5 0,0-1-441 15,3-2-88-15</inkml:trace>
  <inkml:trace contextRef="#ctx0" brushRef="#br0" timeOffset="194502.54">27926 12855 1839 0,'0'0'40'0,"0"-6"9"0,0 0 2 0,-7-4 1 0,3 4-42 0,4-3-10 16,0-1 0-16,0 1 0 0,0 3 64 0,-7-4 12 16,7 10 1-16,0 0 1 0,0 0-26 0,0 0-6 15,0 0-1-15,0 0 0 0,0 0-19 0,0 0-4 0,7 10-1 0,4-4 0 16,-4 3-21-16,4 7-18 0,-4-4 3 0,7 4 1 31,0 3-15-31,0-3-3 0,0 2-1 0,-3 4 0 0,3-3 15 0,-4 0 3 0,4-3 1 0,1-1 0 31,-1 4-131-31,0-6-27 0,-4-1-4 0,1-2-2 0</inkml:trace>
  <inkml:trace contextRef="#ctx0" brushRef="#br0" timeOffset="194898.12">28434 12463 2134 0,'0'0'47'0,"0"0"9"0,0 0 3 0,0-6 1 0,0 0-48 0,0-1-12 0,0 7 0 0,0 0 0 16,0 0 81-16,0-6 14 0,0 6 2 0,0 0 1 0,0 0-72 0,0 0-14 16,0 0-4-16,0 0 0 15,0 10-28-15,3 5-7 0,4 4-1 0,-3 6 0 0,7 7 5 0,-4-1 1 16,3 3 0-16,4 1 0 0,0-4 13 0,1-6 9 15,2 7-12-15,1-17 12 0,-4 4-22 0,4-9 2 16,-1 2 1-16,1-12 0 0,0 0 3 0,-1 0 0 16,1-9 0-16,14-10 0 0,-11 0 16 0,-11 10 0 15,1-7 0-15,-4-3 0 0,0 0 48 0,0-3 12 16,0-3 4-16,-3 0 0 0,-4 0-30 0,0 0-6 16,-4 3 0-16,-3-3-1 0,-4 6 22 0,1-3 5 15,-4 3 1-15,-4-2 0 0,4-1-24 0,-4 3-5 16,1 0-1-16,-4 3 0 0,3 7-25 15,0-1 0-15,1 4 8 0,-1 3-8 16,-7 6-26-16,-3 0-7 0,3 4-2 0,1 2 0 16,-1 4-15-16,7-1-3 0,-6 4-1 0,3-4 0 15,3 4-85-15,0 0-17 0,8 2-3 0,-4 1-1 16,6 3-41-16,1-3-9 0,-3 28-2 0,6-12-425 0</inkml:trace>
  <inkml:trace contextRef="#ctx0" brushRef="#br0" timeOffset="198081.36">28176 13940 1267 0,'0'0'28'0,"0"0"5"0,0 0 2 0,0 0 1 0,-3-6-36 0,3 6 0 0,-4-6 0 0,4 6 0 16,-3-7 109-16,3 7 15 0,0 0 4 0,-4-3 0 15,4 3-52-15,0 0-9 0,0 0-3 0,0 0 0 16,0 0-13-16,0 0-3 0,0 0-1 0,0 0 0 16,0 0-24-16,0 0-5 0,0 0-1 0,0 0 0 15,0 0-17-15,4 10-12 0,-1 2 1 0,4 4 1 16,-3 3-35-16,6-1-7 0,-2 4-2 0,2-3 0 15,1 0 43-15,-1-6 11 0,1 2 0 0,-1 1 0 16,1 0-16-16,0-7 0 0,-4 0-1 0,0 1 0 16,3-4-24-16,-3 0-5 0,0-3-1 0,0 1 0 0,1-1 38 0,-5-3 9 15,4 0 0-15,-7 0 0 0,7 0 0 0,-7 0 0 16,4 0 0-16,-4 0 0 0,7-3 28 0,-7 3 8 16,3-4 2-16,-3 4 0 0,0 0-11 0,4-6-3 15,-1 0 0-15,-3 6 0 0,0 0 7 0,4-6 1 16,-4 6 0-16,0-7 0 0,0-2 7 0,0 0 1 15,0-1 1-15,0-2 0 0,0 2-3 0,-4-2-1 16,4 2 0-16,-3-2 0 0,3-1-15 0,-4 1-3 16,1 2-1-16,3 1 0 0,0-1-18 0,-4 1 0 15,1 0 8-15,-1 2-8 0,8-2 0 0,-8 3 0 0,4-1 0 0,-3 1 0 16,-1 0 55-16,4 6 7 0,-3-6 2 0,3-1 0 16,0 7-52-16,-7-6-12 0,3 0 0 0,4 6 0 15,0-7 0-15,0 7 0 0,-4-6 0 0,4 6 0 16,0 0 0-16,0 0 0 0,-3-6 0 0,3 6 0 15,0 0 0-15,0 0 0 0,0 0 0 0,0 0 0 16,0 0 0-16,0 0 0 0,0 0 0 0,0 0 0 16,0 0 0-16,3 12 0 0,5 1 0 0,-1 0 0 15,0 5-48-15,0 4-13 0,3-3-3 0,4 0 0 16,-3 0 64-16,0 0 0 0,-1 3 0 0,1-10 10 16,-1 10-44-16,1-3-9 0,-1-3-1 15,-2-1-1-15,2-2-18 0,1-1-3 0,-4-2-1 0,3-1 0 16,-3 0-118-16,0 1-24 0,1-4-5 0,-1 0-1 0</inkml:trace>
  <inkml:trace contextRef="#ctx0" brushRef="#br0" timeOffset="198451.77">28586 13968 1314 0,'0'0'37'0,"0"-6"8"0,0 0-36 0,0 3-9 15,0-4 0-15,0 1 0 0,-4 0 135 0,4 0 25 16,-3 2 4-16,3-2 2 0,0 6-71 0,-4-6-15 15,0 3-2-15,1 0-1 0,3 3-13 0,0 0-4 16,-4-7 0-16,4 7 0 0,0 0-28 0,0 0-7 16,0 0-1-16,0 0 0 0,0 0-24 0,0 0-11 15,-3 7 1-15,3 2 0 16,0 4-13-16,0 2-2 0,3 4-1 0,1 0 0 0,3 3 6 0,-3-3 2 0,3 3 0 0,0 0 0 31,3-7-50-31,-3 4-11 0,0-6-1 0,0-4-1 16,0 0 13-16,4-5 4 0,-7-4 0 0,3 3 0 0,0-3 89 0,0 0 19 0,-4-7 3 0,4 4 1 15,-3-3 15-15,-1 0 3 0,1-1 1 0,-1-2 0 16,-3 3-43-16,4-1-9 0,-4 7-2 0,0-6 0 16,0-3 41-16,0 3 8 0,-4-4 2 0,1 4 0 15,-1-4-14-15,1 4-2 0,-1-3-1 0,1-1 0 16,-1 4-24-16,-3 0-5 0,4 0-1 0,-4-1 0 16,7 7-9-16,-4-3-8 0,-3-3 9 0,7 6-9 15,0 0-49-15,0 0-16 0,-3-3-3 0,3 3-1 16,0 0-87-16,0 0-16 0,0 0-4 0,0 0-1 15</inkml:trace>
  <inkml:trace contextRef="#ctx0" brushRef="#br0" timeOffset="198705.64">28991 13761 1627 0,'0'0'36'0,"0"0"7"0,0 0 1 0,0 0 2 0,0 0-37 0,-7-6-9 0,7 6 0 0,0 0 0 15,0 0 24-15,-3-6 4 0,3 6 0 0,0 0 0 31,-4-3-62-31,4 3-12 0,0 0-2 0,0 0-435 0,0 0-86 0</inkml:trace>
  <inkml:trace contextRef="#ctx0" brushRef="#br0" timeOffset="198863.88">28878 13827 691 0,'0'0'15'0,"0"0"3"15,0 0 1-15</inkml:trace>
  <inkml:trace contextRef="#ctx0" brushRef="#br0" timeOffset="199180.15">28956 13658 948 0,'0'0'27'0,"0"0"5"0,0 0-32 0,0 0 0 15,0 0 0-15,-4-6 0 0,4 6 131 0,0 0 19 16,0 0 4-16,0 0 1 0,0 0-43 0,0 0-8 0,0 0-1 0,-3-7-1 16,3 7-4-16,0 0-1 0,0 0 0 0,0 0 0 15,0 0-54-15,0 0-11 0,0 0-3 0,0 0 0 16,0 0 3-16,0 0 0 0,0 0 0 0,0 0 0 15,0 0-24-15,0 0-8 0,0 0 0 0,0 0 9 16,0 0-9-16,0 0 0 0,0 0 0 0,0 0 0 16,0 0 0-16,0 0 0 0,0 0 0 0,0 0 0 15,0 0 0-15,0 0-12 0,0 0 2 0,0 0 1 16,0 0-29-16,0 0-6 16,0 0 0-16,0 0-1 0,0 0-36 15,0 0-7-15,0 0-2 0,0 0 0 0,0 0-82 0,0 0-16 0</inkml:trace>
  <inkml:trace contextRef="#ctx0" brushRef="#br0" timeOffset="199398.39">28931 13761 1497 0,'0'0'32'0,"0"0"8"0,0 0 0 0,0 0 4 15,0 0-36-15,0 0-8 0,0 0 0 0,0 0 0 16,0 0 53-16,0 0 9 0,0 0 2 0,0 0 0 0,0 0-23 0,7 0-4 15,0-3-1-15,0 0 0 0,4 0-18 0,0 0-4 16,-1 0-1-16,1 0 0 0,-1-4-13 0,1 4-15 16,3-3 3-16,-3 3 1 15,-1-4-33-15,1 1-6 0,3 0-2 0,0-3 0 16,0-1-49-16,-3 1-11 0,17-10-1 0,-10 3-1 0</inkml:trace>
  <inkml:trace contextRef="#ctx0" brushRef="#br0" timeOffset="199665.59">29425 13404 2052 0,'0'0'45'0,"0"0"10"0,0 0 1 0,0 0 1 0,0 0-45 0,0 0-12 0,0 0 0 0,0 0 0 15,0 0 63-15,-3 0 10 0,-4 0 3 0,0 0 0 16,0 0-40-16,-4 3-8 0,4 0-2 0,-4 0 0 16,1 4-26-16,3-7-11 0,-4 6 1 0,4 0 0 15,0 4 10-15,3-4-12 0,-3-6 12 0,7 12-12 16,-3-5 12-16,3 2 0 0,0-3-9 0,3 1 9 15,1 5-23-15,3-2 0 0,0-4 0 0,4 0 0 16,-1 7 9-16,1-4 2 0,3 0 0 0,-4 1 0 16,5-1 12-16,-5-2 0 0,1-1-10 0,-4 0 10 0,3 0 0 15,-6 4 0-15,3-4 0 0,0 3 0 0,-3-2-17 0,-1-1 1 16,1 3 0-16,-4-2 0 16,0 2-134-16,0-3-26 0,-4 1-6 0,4-7-1 0</inkml:trace>
  <inkml:trace contextRef="#ctx0" brushRef="#br0" timeOffset="199998.04">29337 13523 1378 0,'0'-6'30'0,"0"0"6"0,4-1 2 0,-1-2 2 0,4-4-32 0,0 1-8 15,4-4 0-15,-1 7 0 0,1-4 19 0,0 1 2 16,-1 2 1-16,1-2 0 0,-1 5 29 0,1-2 5 16,-1 0 2-16,-3 2 0 0,4 1-12 0,0 0-2 0,-4-1-1 15,0 4 0-15,0 0-24 0,0 0-5 0,0 0-1 0,-4 3 0 16,5 0-5-16,-5 0 0 0,4 3-8 0,0 0 12 15,-3 3-12-15,3 4 0 0,0-1 0 0,0 4 0 16,0 3 0-16,0-4-10 0,0 7 2 0,0-7 0 16,4 4 8-16,-4-3 0 0,3-4 0 15,-3-3 0-15,4 1 0 0,0-1 0 0,-1 0 0 0,-3-6-8 16,4-6 8-16,-1 6 0 0,1-6 0 0,-1-1 0 16,1-2 15-16,0-4-2 0,-4 4 0 0,3 0 0 15,-3-1 8-15,-3-2 2 0,-1 5 0 0,1 4 0 16,-4-9 45-16,0 12 10 0,0-7 2 0,0 7 0 15,-7-6 5-15,3 6 2 0,-3-9 0 0,-3 2 0 16,-1 4-74-16,1 0-13 0,-1 0 0 0,-10 6-515 31,-11 13-97-31,14-4-20 0</inkml:trace>
  <inkml:trace contextRef="#ctx0" brushRef="#br0" timeOffset="200504.9">30021 13247 1918 0,'0'0'42'0,"0"0"9"0,0 0 1 0,0 0 3 0,0 0-44 0,0 0-11 0,0 0 0 0,0 0 0 16,0 0 62-16,0 0 10 0,0 0 3 0,0 0 0 16,0 0-9-16,0 0-2 0,0 0 0 0,0 0 0 15,0 0-102-15,0 6-21 0,0 7-4 0,0-4-1 16,0 7 44-16,0-3 9 0,0 5 2 0,-3-2 0 15,3-3-45-15,0 2-9 0,0 1-1 0,0-7-1 16,0 4-21-16,0-4-4 0,0-2-1 0,0-1 0 16,0-6-51-16,0 0-10 0,0 0-3 0,0 0 0 15,0 0 73-15,0 0 14 0,0 0 4 0,0 0 0 16,0 0 51-16,0 0 13 0,0 0 0 0,0 0 0 0,0 0 100 0,0 0 22 16,-7 0 5-16,7 0 1 0,0 0 42 0,0 0 9 15,0 0 1-15,0 0 1 0,0 0-86 0,0 0-18 16,0 0-3-16,0 0-1 0,0 0-73 0,0 0-22 15,0 0-1-15,0 0 0 16,0 0-4-16,7 0-1 0,3-10 0 0,1 7 0 16,3-3-37-16,4-3-8 0,-1-1-2 0,-2 1 0 15,2-1-182-15,4 1-37 0</inkml:trace>
  <inkml:trace contextRef="#ctx0" brushRef="#br0" timeOffset="200581.93">30251 13326 1267 0,'0'0'28'0,"0"0"5"0,0 0 2 0,0 0 1 0,-7 6-36 0,3 0 0 0,-3 0 0 15,-4 4 0-15</inkml:trace>
  <inkml:trace contextRef="#ctx0" brushRef="#br0" timeOffset="201265.08">28593 14414 921 0,'0'0'20'0,"0"0"4"0,0 0 0 0,0 0 4 16,0 0-28-16,0 0 0 0,0 0 0 0,0 0 0 0,7 0 31 0,0 0 1 15,7 0 0-15,7-4 0 16,0-2-32-16,7 0 0 0,4-4 0 0,11 1 0 0,-1 0 108 0,7-1 16 16,4-2 4-16,4-7 0 0,-8 3-70 0,4-3-14 15,3 4-2-15,8-4-1 0,-8 0 11 0,1-3 1 16,-4-6 1-16,3 0 0 0,4 3-26 0,-7-4-4 16,0-5-2-16,3-4 0 0,4 4-14 0,-7-4-8 0,0 1 8 15,4 2-8 1,-4 1-16-16,-4-1-8 0,-3 1-2 0,3 2 0 0,4-5 26 0,-7 2 0 0,3 1 0 0,-6-1 11 15,-1-2 35-15,-3 2 7 16,-4 1 2-16,-7-1 0 0,1-6-15 0,-5 10-4 0,-3 0 0 0,-3-1 0 16,0-2-13-16,-11 2-3 0,-4 1-1 0,-3 3 0 15,-3 0-8-15,-4 2-2 0,-4-2 0 0,-3 6 0 16,3 0 38-16,-13 4 7 0,-1 2 2 0,-3 0 0 16,-4 1-26-16,-10-4-5 0,-8 3-1 0,-52-3 0 15,21 13-24-15,42 6 0 0,-10-6 0 0,-8 6 0 16,-6 0 0-16,-8 6-14 0,-3 0 2 0,0 4 0 15,0-1 0-15,-4 7 0 0,-3 3 0 0,0 2 0 16,-4 8 12-16,4-1 0 0,4 3 0 0,-72 32 0 16,29-13 0-16,71-25 0 0,-11 7 0 0,-3 5 0 15,6 7-41-15,-10 3-6 0,0 3-1 0,7 0 0 0,-3 1 32 0,6 2 7 16,4 3 1-16,0-2 0 0,4 5-1 0,0 1 0 16,6-1 0-16,19-15 0 15,-5 3 9-15,8 7 0 0,-4-4 0 0,11 3 0 0,0-3-14 0,7 0-4 16,7-2-1-16,11 5 0 0,6-12 19 0,8-1 0 15,7 1 0-15,7-6 0 0,-4-10 0 0,11-3 0 16,0 0 0-16,7-10 0 16,-4-6-55-16,4 4-7 0,-7-10-2 0,7 0 0 0,-11 0 36 0,4 0 6 15,0-3 2-15,0-4 0 16,-1 1-122-16,1 0-24 0</inkml:trace>
  <inkml:trace contextRef="#ctx0" brushRef="#br0" timeOffset="202734.21">25478 14658 1067 0,'0'0'30'0,"0"0"7"0,-4 3-29 0,-3-3-8 0,0 3 0 0,0 4 0 16,3-4 27-16,-3 3 4 0,4 0 1 0,-4-3 0 15,3 4 1-15,1-1 1 0,-4 0 0 0,3 1 0 16,1-4-6-16,-1 9 0 0,1-5-1 0,3-1 0 16,0 0-3-16,0 3-1 0,7-2 0 0,0-1 0 15,3 3-7-15,4-2-2 0,4-1 0 0,0-6 0 16,6 0-62-16,5 0-13 0,6-6-3 0,4-1 0 15,3-2 52-15,4-4 12 0,3-2 0 0,1-4 0 0,-5-3 51 0,5 0 13 16,3-9 2-16,3-7 1 16,-3 7-26-16,4-4-5 0,-5-2 0 0,5-10-1 0,-8 3-19 0,-3-3-4 15,7 0-1-15,0 3 0 0,-4-3-11 0,-3 0 0 16,0-3 0-16,-4-1 0 0,-6 4 8 0,-1-3-8 16,-3 6 8-16,-4 3-8 0,-3 4 30 0,-8-4 1 15,-6 0 0-15,3 1 0 0,-3 2 40 0,-4 0 8 16,-7 1 1-16,0-1 1 0,-7 4-9 0,0-1-1 15,-8 1-1-15,1-1 0 0,-3 7-34 0,-8 0-8 16,0-1 0-16,-10 7-1 0,3-3-13 0,-7 3-2 0,-6 1-1 0,-1-1 0 16,0 6-28-16,-7 6-6 0,-3 4-1 0,-8 3 0 15,1 6 15-15,-5 3 9 0,1 4-12 0,15-1 12 16,-8 4 0-16,0 6 0 0,-11-1 0 0,4 11 9 16,-7-1-9-16,3 6-9 0,-6 10 9 0,3 3-13 15,-4 7-8-15,4 2-2 0,0 1 0 16,0 11 0-1,0 5-20-15,-18 21-4 0,11-3-1 0,-4 9 0 0,22-9 20 0,3 0 3 16,10-3 1-16,-3 6 0 0,15-10 10 0,6-2 2 0,7-1 1 0,4 4 0 16,10-7 11-16,8-9 0 0,6-6 0 0,4 0-8 15,8-7 8-15,6-6-12 0,3-6 12 0,8-3-12 16,7-10-10-16,-4-2-2 0,11-11-1 0,7-5 0 16,3-10 1-16,1-6 0 0,3 0 0 0,7-13 0 15,0-3 24-15,0-6 0 0,4 0 0 0,6-6 0 16,-6 3 0-16,-4-4 8 0,7-5 0 0,0-4 0 15,-7 3-8-15,0 4 0 0,-7-4 0 0,3 4-8 0,-6 2-10 0,-4 1-2 16,0 3 0-16,0 0-760 16</inkml:trace>
  <inkml:trace contextRef="#ctx0" brushRef="#br0" timeOffset="207984.27">26183 13501 806 0,'0'0'17'15,"0"0"4"-15,0 0 1 0,0 0 2 0,0 0-24 0,-3-6 0 0,-1 3 0 0,4 3 0 16,-3-7 45-16,-1 4 5 0,1-3 1 0,3 6 0 16,-4-3 1-16,-3-3 0 0,3 3 0 0,-3-1 0 15,7 4-32-15,-7-6-7 0,4 0-1 0,-4 6 0 16,0-3 32-16,0 0 7 0,-4-1 1 0,0-2 0 0,1 6 11 16,-1-6 2-16,-3 0 1 0,0 6 0 0,-4-7-29 0,1 7-5 15,-1 0-2-15,-3-3 0 16,0-3-14-16,0 6-4 0,-4-3 0 0,-3 3 0 0,-1 0-12 0,-2 0 0 15,-5 3-9-15,1 0 9 0,3 0 0 0,-3 0 13 16,7 10-1-16,-7-7 0 0,3 10-12 0,-3-4 9 16,3 1-9-16,-7 3 8 0,4-1-8 0,0 7 0 15,-1-3-12-15,-3 3 12 0,4 0-27 0,0 3 3 16,3 0 0-16,-3 3 0 0,7-3 44 0,-1 0 8 16,1 1 3-16,-4 2 0 0,4-3-19 0,0 6-3 15,0 4-1-15,0 2 0 0,-1 4 14 0,1-3 2 16,0 2 1-16,0 8 0 0,3-8-25 0,0-2 0 0,4 3-9 0,-4 3 9 15,4-4 0-15,4 1 0 0,-1-3 0 0,0-1 0 16,4-2 0-16,0-1 0 0,4 7 0 0,-1-3 0 16,0-4 0-16,4-2 0 0,0-1-8 0,4 0 8 15,-1 4 0-15,1-13 0 0,-1 9 0 0,4-3 0 16,0 1 0-16,0-8 0 0,0 1 0 0,4 7 0 16,-1-7 0-16,1 0 0 0,-1-1 0 0,1 1 0 15,3 0 0-15,-4 0 11 0,4 0-11 0,4-3 10 16,0-3-10-16,-1-1 0 0,4 4 0 0,0-6 0 15,1-1 0-15,2 1 0 0,1-1-10 0,3-2 10 16,4-1 0-16,-4-2 0 0,7-4 0 0,0 0 10 16,4-3-10-16,3 0 0 0,1-3 0 0,-1-4 0 15,4 1-18-15,-1-3-6 0,12-4 0 0,-8 1-1 16,8-1 4-16,-5-3 1 0,5 1 0 0,-1-4 0 16,-6 0 6-16,2-3 2 0,5 0 0 0,-1 0 0 0,-3 0 4 0,3 0 8 15,-3-3-13-15,4 0 5 0,-8 0 8 16,0-3 0-16,1 0 0 0,-1-1 0 0,0 1 0 0,-3 6 0 15,3-9 0-15,-3 3 0 0,-3-1-17 0,6-2-2 16,-7 3 0-16,-3 3 0 0,0-3 19 0,-4 2 0 16,0-2 0-16,-3 3 0 0,0-3 0 0,3 3 9 15,-4-3 1-15,-6 6 0 0,7-3 28 0,-1 6 6 16,-6-3 0-16,0 3 1 0,-1 0-13 0,-3 0-2 16,-3 4-1-16,7-7 0 0,-11 3 20 0,3-3 4 15,4 3 1-15,-3-3 0 0,-4 0-26 0,-3 0-6 16,3-3-1-16,0-3 0 0,3 0-2 0,-6 0-1 15,3-4 0-15,-4 4 0 0,4 3-7 0,-3-3-2 0,0 0 0 16,-1-4 0-16,1-2-9 0,-4 2 8 0,3-2-8 0,-3-4 8 16,-3 7-8-16,-1 0 0 0,1-4 9 0,-5 7-9 15,1 0 12-15,-3 3-1 16,-1-1-1-16,-3 1 0 0,0 3-1 0,-4 10 0 0,1-4 0 0,-1 0 0 16,0 4-9-16,-3 6 0 0,0-7 0 0,-4 7 0 15,4 0 0-15,0 2 0 0,3 4 0 0,-3 0 0 16,0 0 0-16,0 0 10 0,0 0-10 0,0 7 10 15,-1-7-10-15,1 6-14 0,4 0 3 0,-4-3 1 16,3 4-8-16,0-1-2 0,4 3 0 0,-4-2 0 16,4-1-15-16,0 0-3 0,0 0-1 0,4 7 0 15,-1-4-20-15,4-2-4 0,-4-1-1 0,4 3 0 16,4-2 64-16,-1-1 0 0,-3-6 0 0,7 0 10 0,0 6-22 0,0 0-5 16,0-6-1-16,-7 7 0 0,7-7 10 0,-3 6 8 15,3-6-12-15,-4 3 12 0,4-3-10 16,0 0 10-16,0 10-8 0,0-10 8 0,0 3-12 0,0-3 2 15,0 0 1-15,0 6 0 16,0-6-20-16,0 0-4 0,0 6-1 0,0-6 0 0,0 3 34 0,0-3 0 16,0 7 0-16,0-7 0 15,0 6 0-15,0-6 0 0,0 0 0 0,0 3 0 0,0-3 0 0,0 0 0 16,0 6 0-16,0-6 0 0,0 0 0 0,0 3 0 16,0-3 0-16,0 0 0 0,0 0 0 0,0 0 0 15,0 7 0-15,0-7 0 0,0 0 0 0,0 0 0 16,0 0 0-16,0 0 0 0,0 0 0 0,0 0 0 15,0 0 0-15,0 0 0 0,0 6 0 0,0-6 0 16,0 0 0-16,0 0 0 0,0 3 0 0,0-3 0 0,0 0 0 0,0 0 0 16,0 6-22-16,0-6 2 0,0 0 1 0,0 7 0 31,0-7-21-31,0 0-4 0,0 0 0 0,0 0-1 0,0 0 35 0,0 0 10 0,0 0 0 0,0 3 0 16,0-3 0-16,0 0 0 0,0 0 0 0,0 0 0 31,0 0-52-31,0 0-10 0,0 6-2 0,0-6 0 0,0 0 52 0,0 0 12 0,0 0 0 0,0 0 0 15,0 0 0-15,0 0 0 0,-3 6 0 0,3-6 0 16,0 0-54-16,0 0-8 0,0 0-2 0,0 0-272 16,0 7-56-16</inkml:trace>
  <inkml:trace contextRef="#ctx0" brushRef="#br0" timeOffset="208660.46">26536 15210 1036 0,'0'0'23'0,"0"0"5"0,0 0 0 0,0 0 1 0,0 0-29 0,0 0 0 0,0 0 0 0,-4 3 0 32,4-3-96-32,-3 6-26 0,-8 13-5 0,4-3-1 0</inkml:trace>
  <inkml:trace contextRef="#ctx0" brushRef="#br0" timeOffset="209258.65">26434 15549 1497 0,'0'0'32'0,"0"0"8"0,0 0 0 0,0 0 4 0,0 0-36 0,0 0-8 15,0 0 0-15,0 0 0 0,-4-4 84 0,4 4 16 0,0 0 2 0,0 0 1 16,0 0-63-16,0 0-12 0,0 0-2 0,0 4-1 16,4 2-25-16,-1 6 0 0,4 4 0 0,0 3 0 15,4 0 0-15,-1 6 0 0,1 3 0 0,0 0 0 16,-1-3 0-16,1 0 0 0,-4 1 0 0,0-1 0 15,3-3 0-15,1 0 0 0,-4-7 0 0,0 4 0 16,0-6-46-16,-3-1-14 0,3 1-4 0,-4-4 0 16,1-3 0-1,-4 1 0-15,0-7 0 0,0 0 0 0,0 0-32 0,0 0-6 0,0 0-2 0,0 0-457 0</inkml:trace>
  <inkml:trace contextRef="#ctx0" brushRef="#br0" timeOffset="209669.97">26501 15765 1314 0,'-7'-19'37'0,"0"10"8"0,3-4-36 0,-7 1-9 16,4-1 0-16,0 1 0 15,0-4 113-15,4 7 21 0,-4-4 4 0,3 4 1 0,1-1-71 0,3 1-15 16,-4-1-2-16,8 1-1 0,-4 0-38 0,3-1-12 16,4-2 8-16,4-4-8 0,-1 3 0 0,1-5 0 15,7-1 0-15,-1 0 0 0,1 0 0 0,3 3 0 16,0-6 0-16,0 7 0 0,1-7 28 0,-1 6 1 0,0-3 1 0,0 4 0 31,-3 2-48-31,-1 1-10 0,-3 2-1 0,-3 1-1 0,3 3 45 0,-3 2 9 0,-4 1 1 0,0 0 1 16,-4 3-14-16,4 3-4 0,0 4 0 0,-3-1 0 15,0 6 0-15,3 1-8 0,-4 6 12 0,1 3-4 16,-1 6-8-16,4 0 0 0,-3 7 0 0,3-1 8 16,-4-3-40-1,4 4-9-15,0-4-2 0,1 1 0 0,-1-4 16 0,3 3 3 0,-6-6 1 0,6 0 0 16,-3-6-39-16,0 0-8 16,0-3-2-16,0-7 0 0,1 0 48 0,-5 1 10 0,1-4 2 0,-4-3 0 15,3 4 21-15,-3-7 5 0,0 0 1 0,0 0 0 16,0 0 53-16,0 0 12 0,0 0 1 0,0 0 1 15,0 0-6-15,-7 0-2 0,-4 0 0 0,1-4 0 16,-4 1-24-16,0 3-5 0,-4-3-1 0,0 0 0 0,1 0-28 0,-4 0-7 16,3 3-1-16,-3-3 0 0,-4 3-8 0,0 0 0 15,8 0 0-15,-4 0-11 0,3 3-6 0,0-3-2 16,4 3 0-16,0-3 0 16,4 3-21-16,2-3-4 0,-2 0 0 0,6 3-608 15,-3-3-122-15</inkml:trace>
  <inkml:trace contextRef="#ctx0" brushRef="#br0" timeOffset="210034.46">26656 15643 802 0,'0'0'17'0,"0"0"4"0,0 0 1 0,0 0 2 0,0 0-24 0,0 0 0 15,0 0 0-15,0 0 0 0,0 0 0 0,0 0 0 0,7-3 0 0,-4-1 8 16,8 1 49-16,-4-6 11 0,4 3 1 0,-1-1 1 16,1-2-37-16,3-4-7 0,0 4-2 0,-3-7 0 15,3 7-9-15,-4-4-3 0,4 1 0 0,-6-1 0 16,2 1-1-16,-3-1-1 0,-3 10 0 0,-1-3 0 16,-3 6 2-16,0 0 0 0,0 0 0 0,0 0 0 15,0 0 92-15,-3 3 20 0,-4 3 3 0,-4 4 1 16,4-1-82-16,-4 4-16 0,1-1-3 0,-1 1-1 15,4-1-18-15,-3 1-8 0,3-1 0 0,0-2 8 16,-1-4 6-16,1 0 1 0,7 0 0 0,0-6 0 0,0 0-26 0,0 0-5 16,0 0 0-16,0 0-1 15,0 0-35-15,7 0-6 0,1-3-2 0,2 0 0 16,4-6 9-16,0-1 2 0,0 1 0 0,1-4-618 0</inkml:trace>
  <inkml:trace contextRef="#ctx0" brushRef="#br0" timeOffset="210641.81">26818 15787 543 0,'0'0'12'0,"0"0"2"0,0 0 1 0,0 0 1 0,0 0-16 0,0 0 0 0,0 0 0 0,0 0 0 15,0 0-28-15,0 0-9 16,0 0-2-16,4-3-98 0,3-3-20 0</inkml:trace>
  <inkml:trace contextRef="#ctx0" brushRef="#br0" timeOffset="213568.3">25675 15053 1036 0,'0'0'23'0,"0"0"5"0,-3-6 0 0,3 0 1 0,0 6-29 0,-7-3 0 16,3-4 0-16,1 1 0 0,-5 3 57 0,5-3 6 16,-1 2 1-16,1 1 0 0,-1 0 0 0,4 3 0 15,-3-3 0-15,-1 0 0 16,1 3 44-16,3-3 8 0,0 3 3 0,0 0 0 0,0 0-41 0,0 0-8 0,0 0-2 0,0 0 0 15,0 0-50-15,0 0-10 0,-4 0-8 0,4 3 9 16,4-3-9-16,-4 6 0 0,3 0 0 0,4 7 0 16,4 3 0-16,-4-1 0 15,4 1 0-15,-1 3 0 0,1-3 0 0,-1-1 0 0,4 4 0 0,-3 0 0 16,0-3 0-16,-4 2-14 0,0-2 3 0,-4 3 1 16,11-4 10-16,-14 1 14 0,11-3-3 15,-11 6-1 1,7-7-31-16,-7 1-7 0,7-1 0 0,-7-2-1 0,0-1-5 0,0 0-1 15,0-2 0-15,0-7 0 0,-7 6 35 0,0 0 14 0,7-3-1 0,-7 0 0 16,7-3 9-16,-7 0 2 0,-4-3 0 0,1-3 0 16,-1 0 35-16,-3-1 7 0,3-2 2 0,1 0 0 15,-1-1 1-15,1-2 1 0,-1 2 0 0,0 4 0 16,1-3-42-16,3 2-9 0,0 4-2 0,0 0 0 16,7 3 38-16,0 0 7 0,0 0 2 0,0 0 0 15,0 0-72-15,-7 3-15 0,3 4-2 0,4-1-1 16,0 0-10-16,4 3-1 0,-1-2-1 0,4 2 0 0,4 1 38 0,-1-4 0 15,1 0 0-15,0-3 0 16,3 0-59-16,0-3-4 0,-4 0-1 0,5 0 0 0,-1-3 56 0,-4-3 8 16,4 3 0-16,0-3 10 0,-3-1-10 15,0 1 0-15,3 0-10 0,-4-1 10 0,-3 4 0 0,4-3 0 16,-4 3 0-16,0 0 0 16,-7 3-57-16,0 0-6 0,0 0-1 0,0 0 0 15,11-3-102-15,-11 3-21 0,0 0-4 0,0 0-589 0</inkml:trace>
  <inkml:trace contextRef="#ctx0" brushRef="#br0" timeOffset="214666.26">26448 15539 1267 0,'0'0'28'0,"0"0"5"0,0 0 2 0,0 0 1 0,0 0-36 0,0 0 0 0,-4 0 0 0,4 0 0 16,0 0 62-16,0 0 6 0,0 0 0 0,0 0 1 16,0 0-17-16,0 0-4 0,0 0-1 0,0 0 0 15,-3 3-28-15,-1 4-6 0,8-1-1 0,-1 6 0 16,4 1-12-16,0 3-12 0,4 6 3 0,3 0 0 0,-3 3 9 0,-1 0 12 15,1 0-2-15,-1 3-1 0,-3-6-9 0,4 3 0 16,-4-3 0-16,0 0 0 16,0-3 0-16,0 0 0 0,-3-1 0 0,-1-2 0 0,4-3 0 0,-7-1 0 15,4-2 0-15,-1-1 0 0,1-3 0 0,-4 1 0 16,3-4 0-16,-3-3 0 0,0 0-8 0,0 3 8 16,8 0-10-16,-5-3 10 0,4 0-20 0,0-6 3 15,4 3 0-15,-1-7 0 0,1 1 17 0,3-4 0 16,0-3 0-16,4 1 0 0,-1 2 0 0,-2-2 9 15,2-1-9-15,1 0 12 0,-8-3-4 0,12 4 0 16,-5-1 0-16,-3-3 0 0,0 4 1 0,1-1 0 16,-5 0 0-16,1 1 0 0,3 2 24 0,-4 4 5 0,-3-4 1 15,4 4 0-15,-4-1-17 0,-3 1-3 0,-1 3-1 0,1-1 0 16,-4 7-9-16,0 0-1 16,0-6-8-16,0 6 12 0,0-6 40 0,0-1 7 0,0 7 1 15,0-6 1-15,-4 0-46 0,1 0-15 16,-1-1 8-16,-3 1-8 0,3-3 0 0,-3-1 0 0,4-2 0 0,-8-1 0 15,8-6 0-15,-4 4 0 0,0-4 0 0,0-3 0 16,0 3 35-16,0-3 3 0,-1 3 1 0,1 1 0 16,4-1-11-16,-4 6-3 0,3 1 0 0,1-1 0 15,-1 4-25-15,1 2 0 0,-1 1 0 0,-3 0 0 16,7 6 49-16,0 0 5 0,-3-3 1 0,3 3 0 16,-4-3-32-16,4 3-7 0,-7 0 0 0,0 0-1 15,-4 0-15-15,8 0 0 0,-1 3 0 0,-6 0 0 16,3 0-15-16,0 0 4 0,-4 3 1 0,4-2 0 15,0-1-2-15,-4 3-1 0,4 0 0 0,0 1 0 0,-3-1-4 16,3-3-1-16,-4 3 0 0,0 0 0 16,1-2-24-16,3 2-5 0,-4-3-1 0,1 3 0 15,3-3-14-15,-4 1-3 0,4 2-1 0,-4 0 0 16,4-3-30-16,0 0-7 0,0 1-1 0,0 2 0 16,4 0-19-16,-4 0-4 0,3-3-1 0,-3 1-512 0</inkml:trace>
  <inkml:trace contextRef="#ctx0" brushRef="#br0" timeOffset="-212460.2">24772 15978 1580 0,'0'0'35'0,"0"0"7"0,0 0 2 0,0 0 0 0,0 0-36 0,-7-3-8 16,7 3 0-16,0 0 0 15,-4 0 86-15,4 0 15 0,0 0 3 0,0 0 1 0,-7 3-33 0,7-3-6 16,0 0-2-16,0 0 0 15,-3 6-51-15,3 4-13 0,3 2 0 0,4 7 0 0,4 3 0 0,0 10 0 16,3 5 0-16,3 4 0 16,5 3-48-16,-5 3-13 0,4 0-3 0,1 0 0 15,-5 0 52-15,1-3 12 0,-4-3 0 0,0-4 0 16,0-2-48-16,-3-7-8 0,-1-3 0 0,-3 0-1 16,0-6-165-16,0-7-33 0,4 10-6 0,-4-9-2 0</inkml:trace>
  <inkml:trace contextRef="#ctx0" brushRef="#br0" timeOffset="-212197.72">24980 16401 1602 0,'0'0'35'0,"0"0"7"0,0 0 2 0,0-6 1 0,0 0-36 0,0 0-9 0,0-1 0 0,0-5 0 16,4 2 30-16,-1 4 4 0,4 0 1 0,-3-10 0 16,3 10-35-16,0-7 0 0,0-2 0 0,0 2 0 15,0-2 0-15,4 2 0 0,-4-3-15 0,3-6 5 16,-3 4 10-16,0 2 0 0,0-3-9 0,1 3 9 15,-5 4 0-15,4 2 15 0,-3-2-3 0,3 2 0 16,-7 4 42-16,3 3 8 0,-3 3 2 0,0 0 0 16,0 0-52-16,7 3-12 0,0 0 0 0,0 7 0 15,4 2 0-15,-4 1 0 0,4 6 0 0,-1 3 0 16,1 0 0-16,-1 3 0 0,1-3 0 0,0 6 0 16,-1-6-151-16,1-7-33 0,-1 11-6 0,-3-11-2 0</inkml:trace>
  <inkml:trace contextRef="#ctx0" brushRef="#br0" timeOffset="-211796.82">25347 16100 1267 0,'0'0'28'0,"0"0"5"0,0 0 2 0,0-6 1 0,0 6-36 0,0 0 0 16,4 0 0-16,3 3 0 0,-4 4 58 0,1-1 5 16,-1 3 1-16,1 4 0 0,-1-1-52 0,1 4-12 15,-4 0 0-15,0 3 0 0,0-7 0 0,0-3 0 0,0 4 0 0,-7-7 0 16,0 4 0-16,3-4 0 0,-3 0 0 0,0-6 0 15,4-6 54-15,-12 0 8 0,5-1 2 0,-4-5 0 16,3-4-52-16,4 1-12 0,-3-4 0 0,-1 0 0 16,4-3 54-16,0 0 8 0,0-3 2 0,0 0 0 15,3 3-22-15,-3-3-4 0,4 0-1 0,-1-3 0 16,4 6-8-16,0 0-1 0,4 0-1 0,-1 3 0 16,1 3 29-16,-1 4 7 0,4 2 1 0,4 4 0 15,-4 0-64-15,3 3-24 0,1 3 0 0,3 0 1 16,0 6 9-16,0 0 2 0,0 0 0 0,1 7 0 15,-1-1-14-15,0 7-2 0,-4 3-1 0,-3 3 0 16,4-3 29-16,-4 0 0 0,0 3 13 0,-3 0-4 16,6 0-9-16,-6 1-12 0,-4-5 2 0,3 5 1 15,1-4 9-15,-4-4 0 0,3-2 0 0,-3-3 0 16,0-1 0-16,0 4 0 0,7-10 0 0,-7 0 0 0,0-6-13 0,0 0-1 16,8 3 0-16,-5 4 0 15,4-7-28-15,0 0-6 0,4-7 0 0,-4 4-1 16,3-3-79-16,-3 0-16 0,11-1-4 0,0-8 0 0</inkml:trace>
  <inkml:trace contextRef="#ctx0" brushRef="#br0" timeOffset="-211346.32">25531 15671 1792 0,'-25'0'51'0,"11"0"10"0,-4-3-49 0,-3 0-12 16,0 3 0-16,-7-3 0 0,-1 3 82 0,-2 0 14 0,2-4 2 0,-2 4 1 16,-5 0-56-16,5 4-11 0,-5-4-3 0,5 3 0 15,2 3 28-15,1 0 6 0,0 0 1 0,0 1 0 16,-1 2-52-16,5 4-12 0,-4 2 0 0,-1 4 0 31,5 0-48-31,2 3-13 0,1 0-3 0,0 6 0 0,7 3 52 0,0 1 12 0,0 2 0 0,7 7 0 16,3 0-29-16,1 6-3 15,6 9-1-15,8 4 0 0,6 3-50 0,1 2-9 0,10 4-3 0,4 7 0 16,0-4-77-16,0-10-16 0,-1 1-4 0,5-6 0 16,-5-13 34-16,5-10 6 0,-1-6 2 0,-3-6 0 15,3-9 86-15,0-1 18 0,-3-9 3 0,3-3 1 16,-10-6 85-16,3-3 17 0,0-7 3 0,-7-3 1 16,4 0 153-16,-7-6 31 0,-1 0 7 0,-6-6 1 0,0-7-59 0,-1 1-11 15,-3-7-2-15,0-3-1 0,-3-7-139 0,-1 1-28 16,-3-3-6-16,0-7-1 0,0 0 20 0,-10 7 4 15,3-1 1-15,0 1 0 0,3 6-20 0,-10 3-4 16,3 9-1-16,4 4 0 0,4 9-9 0,-4 3 10 16,0 6-10-16,0 7 10 0,3-1-10 0,1 4-9 15,3 6 9-15,0 0-13 16,0 0-47-16,0 0-8 0,-4 3-3 0,1 3-578 16,6 4-116-16</inkml:trace>
  <inkml:trace contextRef="#ctx0" brushRef="#br0" timeOffset="-210943.19">25643 16025 1267 0,'0'0'28'0,"0"0"5"0,0 0 2 0,4 3 1 0,3 0-36 0,7 4 0 0,-3-4 0 0,-1 3 0 15,4-3 0-15,4 0 0 0,0 1 0 0,6-1 0 16,1 0 58-16,3-3 5 0,-3-3 1 0,3 0 0 16,4-1 9-16,3-2 3 0,1 0 0 0,2-4 0 15,1 1-76-15,0-3 0 0,0-1-14 0,0 0 2 16,-8-2 40-16,1-1 8 0,-4 0 1 0,-3 1 1 15,-4-1-25-15,-3 0-5 0,-1 4 0 0,-2-1-8 16,-5 4 20-16,1 0-4 0,-4 2 0 0,-4-2 0 16,1 3 12-16,-4 6 1 0,3-7 1 0,-3 7 0 15,0 0 16-15,-3-6 3 0,-4 0 1 0,-4 3 0 16,-3-4-22-16,0 4-5 0,-7 3-1 0,0 0 0 16,-4 3-22-16,0 0 0 0,1 1 0 0,-1-1 0 15,4 3 23-15,3-3 6 0,4 3 2 0,3-2 0 0,4-1 26 0,0 0 6 16,7-3 1-16,0 0 0 15,0 0-103-15,0 0-20 0,0 0-4 0,4 0-1 16,6 3 31-16,1-3 5 0,3 3 2 0,4-3 0 16,-1 3-10-16,4 0-1 0,1 1-1 0,-5-1 0 0,1 3 54 15,0-3 10-15,-4 3 2 0,0 1 1 0,0 2-21 0,-4 0-8 16,1 4 0-16,-4-1 9 0,0 1-9 0,-3 3 0 16,-1-1 0-16,1 4 0 15,-4 0-77-15,0 0-15 0,0 6-2 0,-4-3-530 16,4 6-107-16</inkml:trace>
  <inkml:trace contextRef="#ctx0" brushRef="#br0" timeOffset="-209696.1">29161 12397 1105 0,'0'0'24'0,"0"-6"4"0,0 0 2 0,0-4 2 0,0-2-32 0,0 3 0 0,0-7 0 0,0 3 0 16,-4-9 32-16,4 10 0 0,-7-10 0 0,0 0 0 15,0 6 26-15,0-9 5 0,-4 3 1 0,-3 0 0 16,0 0 1-16,0-3 1 0,-4 3 0 0,1 0 0 16,-1 0-26-16,0 0-6 15,-3 0-1-15,-3-3 0 0,-1 0 22 0,-7 3 4 0,0-6 1 0,1 6 0 16,-5 0-28-16,1 3-6 0,-4-3-1 0,-3 7 0 15,3 2 10-15,0 1 1 0,-7-1 1 0,-3 7 0 16,7 3-27-16,-11 3-10 0,3 0 0 0,5 6 9 16,-1 3-18-16,0 4-4 0,3 6-1 0,1 6 0 15,-4 3-4-15,0 3-1 0,4 4 0 0,-4 6 0 16,7 3 19-16,1 15-8 0,-1 7 8 0,0 6 0 16,7 0 0-16,4 7 0 0,-4 2 0 0,11 13 0 15,0-6-12-15,3-3 12 0,8-1-12 0,3 7 12 16,7-9 0-16,0-7-8 0,10 0 8 0,4-6 0 15,4-9-27-15,7-7-1 0,3-3-1 0,4-3 0 0,6-6 14 0,1-9 3 16,7-7 1-16,7-3 0 16,-4-10-21-16,1-6-5 0,10-6-1 0,3-9 0 0,-3-7 38 0,4-6 0 15,-1-6 0-15,1-6 0 0,10-10 0 0,-7-3 13 16,-4-10-1-16,8-2-1 0,-4-10-11 0,-7 3 12 16,-4-3-12-16,1-3 12 0,-4-7-12 0,-4-2 10 15,-3 2-10-15,-4 7 10 0,-6 3 19 0,-5 7 4 16,-6-4 1-16,-7 3 0 0,-8 13 30 0,-3-3 7 15,-7 6 1-15,-7 9 0 0,0 0-7 0,-10 10-1 16,2 3 0-16,-9 3 0 0,-8 6-51 0,-3 4-13 0,-1 2 0 16,-2 1 0-1,-5 6-37-15,-3 3-11 0,1 6-1 0,2 4-1 16,1 2 0-16,0 4 0 0,-1 6 0 0,4 0 0 16,8 6-34-16,-1-3-8 0,0 3 0 0,0 0-1 15,1 1-140-15,6-1-28 0,-35 35-6 0,18-23-1 0</inkml:trace>
  <inkml:trace contextRef="#ctx0" brushRef="#br0" timeOffset="-206962.17">26310 14655 658 0,'0'0'14'0,"0"0"3"0,0-6 1 0,0-1 2 0,-7 1-20 0,7-3 0 15,-7 3 0-15,7-1 0 0,-3-2 80 0,3 3 12 16,-4-1 2-16,0 1 1 0,1 3 25 0,-1-3 6 0,1 2 1 16,-1-2 0-16,4 6-39 0,-3-6-7 0,-1 0-1 15,1-1-1-15,3 1-67 0,3-3-12 16,-3 2 0-16,0-2 0 0,4 3 11 0,3-4 9 15,0 1 1-15,0 0 1 0,4-1-22 0,-1 1 8 0,1-4-8 0,-4 4 0 16,10-1 24-16,-6 1 0 0,3 0 0 0,4 2 0 16,-1 1-7-16,1 0-1 0,0 3 0 0,-1-1 0 15,5 4-16-15,-5 0 0 0,1 7 0 0,6-1 0 16,-6 0 16-16,0 4-1 0,6-1 0 0,-6 4 0 16,0-1-24-16,6 4-5 0,-6-4-1 0,0 10 0 15,-4 0 15-15,7 3 0 0,-7 0 0 0,-3 1 0 16,3 2 0-16,-4 0 0 0,-3 0 0 0,0 4 0 15,1-4 0-15,-1 0 0 0,-4 7 0 0,1-7 0 16,-1 3 0-16,-3 0 0 0,0-5 0 16,0 5 0-16,0-6 0 0,-3 3-9 0,3-6 9 0,-4-3 0 15,1 0-54-15,-1-7-6 0,1 4 0 0,-1-7-1 16,0 1-54-16,1-4-10 0,-4 0-3 0,3 1 0 16,4-7 25-16,0 0 5 0,-3 0 1 0,-4-4 0 15,0 1 1-15,-4-3 1 0,4 0 0 0,0-4 0 0,0 1 146 0,0-4 29 16,0 1 5-16,0-1 2 0,0-2 97 0,-4-1 19 15,4 0 4-15,0 4 1 0,-4-1-58 16,4 1-11-16,0-1-3 0,0 4 0 16,0 2-44-16,4 1-8 0,3 6-3 0,0 0 0 0,0 0-65 0,0 0-16 15,0 0 0-15,0 0 0 0,0 0 0 0,0 0 0 16,0 6 0-16,3 4 0 16,1 6-18-16,3 2-7 0,0 7-2 0,3 1 0 15,1-5-8-15,0 1-1 0,-1 0-1 0,1-3 0 0,-1 0 48 0,5-6 9 16,-5-1 3-16,4-2 0 0,0-1-37 0,-3-3-7 0,3 0-2 15,-3-2 0-15,3-4 23 0,0-4 18 0,-4 1-3 0,1 0-1 32,3-3-38-32,-3 0-7 0,3 3-1 0,-4-4-1 15,1 1-10-15,0 3-1 0,-1 0-1 0,-3 0 0 0,4-1 36 0,-4 1 9 0,3 3 0 0,-3 0 0 32,1 0-207-32,-5 3-39 0,8 7-8 0,-8-1-2 0</inkml:trace>
  <inkml:trace contextRef="#ctx0" brushRef="#br0" timeOffset="-205677.87">26437 15580 1250 0,'0'0'35'0,"0"0"9"0,0 0-36 0,0 0-8 16,0 0 0-16,-3-3 0 0,3 3 67 0,-7-3 11 0,7 3 2 0,-4-3 1 15,4 3 25-15,0 0 5 0,0 0 1 0,0 0 0 16,-7-4-33-16,7 4-7 0,0 0 0 0,0 0-1 16,0 0-21-16,0 0-4 0,0 0-1 0,0 0 0 15,0 0-45-15,0 0 0 0,4 10 0 0,3 2 0 32,0 4-32-32,3 3 1 0,4 6 0 0,-3 3 0 0,7 0 31 0,-8 1 0 0,4-1 0 15,-3 0 0-15,-1-3 0 0,1 0 0 0,-4 0 0 0,0 0 0 16,0-6 0-16,0 0 0 0,-3 0 0 0,-1-7 0 15,1 1-12-15,-1-4 12 0,-3 1-13 0,4-4 5 16,-4-6 8-16,0 0 0 0,0 0 0 0,0 0 8 16,0 0-8-16,0 0 8 0,0 0-8 0,3 0 8 15,4 0-8-15,4-3-13 0,-4-3 3 0,7-1 1 16,0-2 9-16,0-7 0 0,1 1 0 0,2-1 0 0,1-6 0 16,-1 3 0-16,1 0-9 0,0 1 9 15,-1-1 0-15,1-3 0 0,-4 6 0 0,4-3 0 16,-8 0 0-16,8 4 0 0,-4-1 0 0,-3 4 0 0,3-1 12 0,-4 0-2 15,-3 4-1-15,4 0 0 0,-7 2-9 0,3 1 0 16,-4 0 0-16,1 3 0 0,-4 3 53 0,0 0 9 16,0 0 2-16,0 0 0 0,0 0-52 0,0 0-12 15,0-7 0-15,0 7 0 0,0 0 0 0,0 0 0 16,-4-3 0-16,4 3 0 0,-3-6 0 0,-4 0 0 16,3-1 0-16,-3 1 0 0,3-3 0 0,1-1 0 15,-8 1 0-15,8-7 0 0,-4 4 0 0,0-4 0 0,3-3 0 16,1-6 0-16,-4 10 0 0,3-4-8 0,-3 0 8 0,3 0-13 15,-3 7 13-15,4-1 8 0,-4 0 0 16,3-2-8-16,-3 5 30 0,0 1-1 0,4 3 0 0,-4-4 0 16,0 4 11-16,-1 3 1 0,1-3 1 0,-3 2 0 15,3 1-14-15,-4 0-2 0,1 3-1 16,-4-3 0-16,3 3-17 0,-3 3-8 0,-4-3 0 0,4 3 8 16,-4 4-8-16,4-4-16 0,-3 0 4 0,-1 3 1 15,0 0-10-15,4 1-3 0,0-1 0 16,0-3 0-16,3 3 24 0,-3-3 0 0,4 4 0 0,-4-4 0 15,3 0 0-15,1 0 0 0,-1 0 0 0,4 0 0 16,-4 1 0-16,4-1 0 0,-3 3 0 0,3-3 0 16,0 0 0-16,-1 4 0 0,5-4 0 0,-4 0 0 15,7-3-14-15,-7 3 5 0,3 0 1 0,1 3 0 16,3-6-11-16,-7 7-1 0,7-7-1 0,0 6 0 16,-4 0-51-16,4 4-9 0,0 2-3 0,0-2 0 15,4-1-148-15,-4-3-31 0,7 7-5 0,-4-4-2 16</inkml:trace>
  <inkml:trace contextRef="#ctx0" brushRef="#br0" timeOffset="-203112.34">26472 12629 1263 0,'0'0'28'0,"0"0"5"0,0 0 2 0,0 0 1 0,0 0-36 0,0 0 0 0,0 0 0 0,0 0 0 16,0 0 13-16,0 0-4 0,0 0-1 0,0 0 0 15,4 7-22-15,3-4-5 0,-7 6-1 0,4 1 0 16,-1 2 42-16,1 4 8 0,3 0 2 0,-4 6 0 16,4-4-32-16,4 4 0 0,-1 3 0 0,1 4 0 15,0-1 0-15,3 3 0 0,3 1 0 0,-6 8 0 16,3 7 0-16,0 0 0 0,4 4 0 16,-1 5 0-16,1-3 0 0,-4 4 0 0,4 5 0 0,-4 7 0 15,4 0 0-15,-4-3 0 0,3 3 0 0,1 10-10 16,0-4-3-16,-4 0-1 0,3 7 0 0,1 2 0 0,0-8 14 15,-1 2 0-15,1 3 0 0,0 7 0 0,-4-9 0 16,3-1 0-16,-3 4 0 0,8 5 0 0,-8-2 0 16,7-3 0-16,-7-1 0 0,4 4 0 0,-4-7 0 0,3-3 0 15,-6-3 0-15,7 4 0 0,-8-7 48 0,4-3 13 16,-3-7 3-16,3-2 0 0,-7-7-14 0,4 0-2 16,-4-6-1-16,3 0 0 0,-3-7-38 0,0 1-9 15,0-7 0-15,0 1 0 0,-3-4 0 0,3-6 12 16,-7-3-12-16,4-1 12 0,-1-5-2 0,1-4 0 15,-4 1 0-15,0-4 0 0,3 0-10 0,-3 1 0 16,-3-4 0-16,3 0 0 0,0-3 56 0,0 0 7 16,-4 3 1-16,4-3 0 0,-7 0-52 0,0 3-12 0,3-3 0 15,-6 0 0-15,3 6 40 0,0-6 6 0,-4 0 1 0,1 0 0 16,-1 0-47-16,-3 0-18 0,0 0 1 0,-7 0 0 16,-1 0 1-16,1 7 0 15,-3-7 0-15,-8 6 0 16,4 3-19-16,-4-2-3 0,-3 5-1 0,-1 4 0 15,1-4-5-15,0 4-2 0,-8 3 0 0,1 9 0 0,-4-6 26 0,-3 6 4 0,7 0 2 0,-8 1 0 16,8 2 14-16,3 0 16 0,-3 1-3 0,-4 2-1 16,7-6 15-16,-3 1 2 0,-1-1 1 0,1 0 0 15,0 0-4-15,6-3-1 0,-2 1 0 0,2-5 0 16,5 1-8-16,-5 0-1 0,8-3-1 0,-4 0 0 16,1-3-15-16,2-1 8 0,1 1-8 0,0 0 0 15,0-4 23-15,3-2-2 0,0 2 0 0,4-2 0 16,0-1 18-16,0-3 3 0,3 4 1 0,0-4 0 0,1 0-35 15,3 1-8-15,-4-1 0 0,4 0 0 0,0-3 25 0,0 3 3 16,3-2 1-16,-3-1 0 0,3 0-21 16,1 0-8-16,-1 0 0 0,1 0 9 0,-1 0-1 0,1-3-8 15,3 4 12-15,-1-4-4 0,-2 3 7 0,3-3 1 16,0 0 0-16,-4 0 0 0,4 3-7 0,0-3-1 16,0 0 0-16,-4 0 0 0,4 0 1 0,-3-3 0 15,3 3 0-15,-4 0 0 0,-3 0-9 0,3 0-11 16,1 0 3-16,-1 0 0 0,1 0 8 0,-1 0 0 15,1 0 0-15,2 0 0 0,-2-3 0 0,-4 3 0 16,10-4 0-16,-10 1 0 0,4 3 0 0,3-6 0 16,-4 3 0-16,-3 0 0 0,3-4 49 0,-3 4 12 15,4-3 3-15,-1-3 0 0,-3 2-52 0,-4-2-12 0,11 0 0 16,-11-4 0-16,4 0 0 0,-3 1-18 0,-4-4 4 0,-1-3 1 16,1 1 21-16,0-4 4 15,-7-3 0-15,0-4 1 0,-4-2-13 0,4 3 0 0,-8-7 0 0,1-2 0 16,0-4 0-16,0 0 0 0,-1 0 0 0,-3-2 0 31,4-5-27-31,-4-2-8 0,-3-3-1 0,0 0-1 0,6 3 8 16,-2-4 1-16,2 1 1 0,1-7 0 0,3 4 27 0,1-4 0 0,2 7 0 0,-2-7 0 15,6 1 0-15,0-1 0 0,1 7 0 0,-1-7 0 16,4 7 20-16,-1 0 8 0,1 6 3 0,0 0 0 16,7 6 1-16,-4 0 1 0,1 7 0 0,3-4 0 15,0 7-33-15,-1-1 0 0,5 4 0 0,-4 0 0 16,3 3 0-16,1 3 0 0,3 3 0 0,-1-3 0 15,1 0 0-15,0 10 0 0,0-1 0 0,4-3 0 16,-4-2-21-16,7 8-11 0,-7-2-3 0,7 2 0 0,0-5 24 0,0 2 11 16,3-3-10-16,4 4 10 15,-3-1-32-15,6-2-1 0,1-4 0 0,3 0 0 16,0-6-18-16,4 0-3 0,3 0-1 0,4-3 0 16,-1-7 23-16,5 1 4 0,2-1 0 0,5-6 1 0,-1 1 7 0,7-4 0 15,1 0 1-15,9-10 0 0,1 1 19 0,4-3 0 16,-1-7 0-16,11-6 0 0,0 9 0 0,0-5 0 15,4-4 0-15,14-7 0 0,-4-2 0 0,0 3-10 16,0 3 10-16,0 3-12 0,4-4 12 0,-4 5 0 16,-3-5 0-16,-1 8 0 0,-3 5 0 0,0 4 0 0,-3 5 10 0,-8 4-10 15,1-3 0-15,-4 6-10 0,-4 0 0 16,-6 4 0-16,-1 2 30 0,0 3 5 0,-3 4 2 16,0-3 0-16,-7 12 1 0,-4 6 0 0,-3-6 0 15,-4 10 0-15,-7-1-18 0,-3 4-10 0,-4 2 12 0,0 1-12 16,0 0 15-16,-10 6-4 0,3-3-1 0,0 3 0 15,-7 0-10-15,0 0 0 0,0 0 0 0,0 0 0 32,0 0-23-32,0 0-3 0,0 0-1 0,0 0 0 15,0 9-21-15,-3-3-4 0,3 1 0 0,0 2-1 0,-4 4-71 16,-3-7-15-16</inkml:trace>
  <inkml:trace contextRef="#ctx0" brushRef="#br0" timeOffset="-200221.7">26712 12551 2098 0,'0'0'46'0,"0"0"10"0,0 0 1 0,0 0 3 0,-7 3-48 0,0 0-12 0,0 0 0 0,0 4 0 15,-3 2 22-15,-1 4 2 0,0-1 1 0,-3 7 0 16,0 3-25-16,0 3 0 0,0 3 0 16,-4 4 0-16,4-4 0 0,-3 6-12 0,2-2 0 0,-2 2 1 15,3 1 11-15,-4-1 16 0,0 1-4 0,1-1-1 16,3 1-11-16,0-4 0 15,-1 0 0-15,1-2 0 0,4-4-32 0,3-7-9 0,0-5-2 0,0-4 0 16,3 1 15-16,1-1 4 0,-1-2 0 0,4-7 0 16,0 0-7-16,0-10-1 0,0 10 0 0,0-9 0 15,4-4 3 1,-4-3 0-16,3-5 0 0,-3-1 0 0,4 3 29 0,-1-3 12 0,-3 3-1 0,0 3 0 16,4 4 32-16,-4 2 6 0,0 10 2 0,0 0 0 15,0 0 25-15,0 0 4 0,0 0 2 0,0 0 0 0,0 0-46 0,-7 7-8 16,0 2-3-16,3 7 0 15,0 6-53-15,1-3-10 0,-1-1-2 0,4-2-1 0,4 0 49 0,-1 2 11 16,5 4 1-16,-1-6 1 0,3-3-33 0,1-4-8 16,3 0 0-16,3-2-1 15,1-4-56-15,3-6-11 0,4-7-3 0,7-2 0 16,-1-4-59-16,5-3-12 0,3-3-2 16,6-6-499-16</inkml:trace>
  <inkml:trace contextRef="#ctx0" brushRef="#br0" timeOffset="-196854.2">24670 3637 1497 0,'0'0'32'0,"0"0"8"0,0 0 0 0,0 0 4 0,0 0-36 0,0 0-8 0,0 0 0 0,0 0 0 16,0 0 0-16,3-6 0 0,1-1 0 0,3 4 0 15,-4-3 0-15,4 3-12 0,-3-4 2 0,10 1 1 16,-3-3 9-16,6 2 0 0,8 1 0 0,3-6 0 15,7-1 0-15,11-3 12 0,7-5-2 0,4-5-1 16,6-2-19-16,-3 0-4 0,7-3-1 0,7-4 0 16,-3-2 15-16,3 8 0 0,-3-5 0 0,3 2 0 0,-7 7-11 15,3 3 1-15,4 0 0 0,-7 4-622 16</inkml:trace>
  <inkml:trace contextRef="#ctx0" brushRef="#br0" timeOffset="-196511.46">25322 4251 1728 0,'0'0'38'0,"0"0"8"0,-3 0 2 0,-4-6 0 0,0 0-39 0,7 6-9 0,0 0 0 0,0-10 0 15,-11 4 0-15,11 0 0 0,0 6 0 0,0-6 0 16,0 6 0-16,0-10 0 0,0 1 0 0,7-1 0 16,-3-2 29-16,10 2 4 0,3-2 1 0,8-1 0 15,3-2-25-15,8-1-9 0,3-6 0 0,3 0 9 16,0 0 15-16,8-6 2 0,6 0 1 0,8-4 0 15,3-2-27-15,-8 6-9 0,1-4 0 0,4-5 0 16,-4 8-37-16,0-2-7 0,3 6-2 0,-3 0 0 16</inkml:trace>
  <inkml:trace contextRef="#ctx0" brushRef="#br0" timeOffset="-190277.33">2769 13429 1280 0,'0'0'36'0,"0"0"8"15,0 0-35-15,0 0-9 0,0 0 0 0,0 0 0 16,0 0 91-16,0 0 16 0,0 0 3 0,0 0 1 0,0 0-17 0,0 0-3 16,0 0-1-16,0 0 0 0,0 0-72 0,0 0-18 15,0 0 0-15,0 6 0 0,11 1-16 16,-1 2-8-16,5 4 0 0,-1 2-1 0,7 1 13 0,4 6 4 15,6-3 0-15,-6 3 0 0,7 0 8 0,-4-1 0 16,4 5 0-16,-8-1 0 0,-2 3 24 0,2-6 8 16,-10 3 0-16,1-6 1 0,2 0-46 0,-6-4-10 15,-8-2-1-15,8-4-1 0,-11 1 25 0,0-4 11 16,0 0-1-16,0-6 0 0,0 0 4 0,0 0 1 16,0 0 0-16,-11-3 0 0,-3 0-15 0,-3-7 0 0,-8-5 0 15,-3-10 0 1,-4-4-22-16,7-2-7 0,-10-7-2 0,-11-2 0 0,14-1 7 0,4 0 2 0,-4 4 0 0,8-1 0 15,-1 3 66-15,0 4 12 0,4 0 4 0,0 2 0 16,7 1-3-16,3 6 0 0,-3 4 0 0,3 5 0 16,4 0-45-16,4 1-12 15,3 6 0-15,-7-1 0 0,7 7 0 0,0-6 0 16,7 3 0-16,3 0 0 0,-6 3 0 0,10 3 0 0,4 0 0 0,-4 0 0 16,11 3 0-16,6 1 0 0,-2 2 0 0,9 1 0 15,-2-4-18-15,2 3-6 16,5-2 0-16,-4-1-1 0,-4 0 25 0,-3-3 0 0,3 0 0 0,-10 0 8 15,-1 1 10-15,1-4 2 0,-4 3 1 0,0 0 0 16,-3-3-37 0,0 3-8-16,-8 0-2 0,4 0 0 0,-10-3-10 0,3 3-1 0,-7-3-1 0,0 0 0 15,0 0 65-15,0 0 13 0,-7 4 2 0,-4 2 1 0,4 3-19 16,-11 1-3-16,4-1-1 0,0 4 0 0,-7-4-20 16,7 0 0-16,-7 4 0 0,0-1 0 0,0 1 0 0,3-4 0 15,0 1 0-15,1-1 8 0,-1 1-8 0,7-4 0 16,4 0 0-16,-3 0 0 15,3 1-50-15,3-1-11 0,4 0-3 0,0 1-546 16,0-4-110-16</inkml:trace>
  <inkml:trace contextRef="#ctx0" brushRef="#br0" timeOffset="-190073.87">3210 13109 1314 0,'0'0'37'0,"0"0"8"0,0 0-36 0,0 0-9 0,4 3 0 0,3 0 0 16,0 4 37-16,0-1 6 0,4 0 1 0,-1 1 0 16,4 2-22-16,-3-3-4 0,3 4-1 0,-3-4 0 15,10 0-17-15,-11 0 8 0,8 1-8 0,0-1 0 16,-4 0 0-16,7-3 0 0,-11 4 0 0,5-4 0 16,-5 0 15-16,1-3-4 0,-4 0-1 0,0 0-686 15</inkml:trace>
  <inkml:trace contextRef="#ctx0" brushRef="#br0" timeOffset="-189945.22">2981 12887 1702 0,'-14'0'48'0,"3"0"11"16,8 3-47-16,-4-3-12 0,7 0 0 0,-4 3 0 16,4-3-30-16,0 6-8 0,0 4-2 0,4-4-649 15</inkml:trace>
  <inkml:trace contextRef="#ctx0" brushRef="#br0" timeOffset="-189211.6">3263 12752 1112 0,'0'0'24'0,"0"0"6"0,0 0 1 0,0 0 0 0,0 0-31 0,7 6 0 15,-3 0 0-15,3 1 0 0,3 2 55 0,1 0 5 0,3 1 0 16,-3-1 1-16,6 4-1 0,1-1-1 0,0 1 0 15,-1-1 0-15,1 4-23 0,0-7-5 0,-4 1-1 0,0-1 0 16,-4 4-14-16,1-4-4 0,-4 1 0 0,0-4 0 16,0 0-2-16,-3 0-1 0,-4-2 0 0,0-4 0 15,0 0-9-15,0 0 0 0,0 0 0 0,-4-13 0 16,-3-15 53-16,4 12 9 16,-8 29 2-16,0-7 0 0,8-6-52 0,-11-6-12 0,3-1 0 0,4 1 0 15,-4-3 39-15,4-1 5 0,4-2 0 0,3 2 1 16,-4 4-45-16,4-3 0 0,4 2-15 0,-1-2 4 15,1 0-19-15,7 2-4 16,-8 1-1-16,8 0 0 0,-1 0 35 0,1-1 9 0,-1 1 1 0,1-7 0 16,0 4-10-16,-4-7 0 0,3 1 0 0,-3-7 0 15,-3 0 0-15,-1-3-12 0,1-4 0 0,-4 1 1 16,0-3-42-16,0 3-9 0,-4-4-2 0,1 1 0 16,-1 3 52-16,-6-4 12 0,-8 1 0 0,0 3 0 0,1 6 38 0,-1-6 10 15,-10 6 3-15,3-3 0 0,1 3 21 0,-5 0 4 16,8 3 0-16,-11 3 1 0,11 7-28 0,4-1-5 15,-1 4-2-15,4 3 0 0,3 3-16 0,1 3-3 16,3 0-1-16,7 7 0 0,-7-1-22 0,7 4 0 16,7 5 0-16,-4 1 0 15,8 3-32-15,-1 0-10 0,8 6-2 0,0 1-1 0,6-4 21 0,1-3 4 16,7 0 0-16,-4-10 1 16,4 4-6-16,3-4-2 0,-3-2 0 0,-4-4 0 15,4-6-8-15,-11-6-1 0,4-4-1 0,-8-2 0 0,1-4 37 0,-1-3 0 16,1-3 0-16,-7 0 0 0,-4 4 0 0,3-11 16 15,-3-5 0-15,-7-1-1 0,4 7-24 0,3-6-5 0,-14 5-1 0,3 8 0 16,4 2 40-16,-7 3 8 0,7 3 2 0,0 4 0 16,-7 3-5-16,7 6-1 0,0 0 0 0,0 0 0 15,0 0-15-15,0 0-3 0,7 9-1 0,0 4 0 16,-3 2-10-16,14 1-14 0,-15 0 3 0,8 3 1 16,-1-7 10-16,4 1 0 0,8-4 0 0,-12 0 0 15,1-5-32 1,6-1-5-16,-10 0-1 0,11-6 0 0,-7 3 26 0,-4-7 12 0,3 1-10 0,-3 0 10 15,0 0 28-15,4-4 12 0,0-2 3 0,-11 2 0 16,7-2-35-16,0-1-8 0,3 4 0 0,-6-4 0 16,3 7 0-16,-4-3 0 0,8 2 0 0,-1 1 0 15,1 3-49-15,0 0-12 0,-4 0-3 0,3 3 0 16,8 0 18-16,-7 0 3 0,3-3 1 0,7 9-513 16,-7-6-102-16</inkml:trace>
  <inkml:trace contextRef="#ctx0" brushRef="#br0" timeOffset="-188642.09">3641 11109 1497 0,'-11'3'32'0,"-14"3"8"0,-10 4 0 0,-11 5 4 0,-17 1-36 0,3 6-8 15,0 6 0-15,0 7 0 16,-7 2-49-16,0 7-12 0,-7 3-3 0,-7 6 0 16,10 1 24-16,11 2 5 0,-7 7 1 0,-7 9 0 0,7 0 54 0,7 3 12 0,-4 4 1 15,1 9 1-15,10-1-34 0,11 7 0 0,-4 4 0 0,-7 14 0 16,14-8 0-16,-7-1 0 0,4 1 0 0,3 15 0 16,7-15 83-16,8-1 9 0,10-3 3 0,-1 10 0 15,8-13-57-15,14-9-11 0,-3 3-3 0,17-3 0 16,-3-13-16-16,10-6-8 0,7 0 8 0,1-3-8 15,-1-10 0-15,0-2 0 0,11-7 0 0,0-10 0 16,14-2 0-16,-4-10 8 0,4 0-8 0,0-9 0 16,0-4 0-16,7-6 0 0,0-6-12 0,14-3 12 15,-10-3 0-15,10-3 8 0,-10-7 2 0,13-6 0 16,1-6-10-16,3-4-12 0,-17-8 2 0,13-11 1 16,-6 1 9-16,-7-3 12 0,10-7-2 0,-7-12-1 0,-11 3-9 0,-3-3 0 15,-3-3 0-15,3-10 0 0,-11 4 20 0,0-1 3 16,4-6 0-16,4-12 0 15,-18 9 3-15,3-3 1 0,-7-3 0 0,-7-13 0 0,-3 13-11 0,-7-3-1 16,-8-4-1-16,-3-12 0 0,0 19-14 0,-7-3 0 16,-3-4 0-16,-4-12 0 0,3 25 0 0,-17-6 0 15,-4 6 0-15,1-3 0 0,-4 16 54 0,-1 9 8 16,-2 9 2-16,-5 4 0 0,5 9-52 0,2 9-12 16,-2 3 0-16,-5 7 0 0,8 6 54 0,-7 7 8 15,0 5 2-15,-8 7 0 0,4 6-64 0,-6 7 0 16,-1 5-9-16,0 7 0 15,3 3-139-15,5 7-28 0,2 5-6 0,1 7-1 16,10 3-31-16,4 7-6 0</inkml:trace>
  <inkml:trace contextRef="#ctx0" brushRef="#br0" timeOffset="-187977.41">4195 13319 1267 0,'0'0'28'0,"0"0"5"0,0 0 2 0,0 0 1 0,0 0-36 0,0 0 0 0,0 0 0 0,0 0 0 16,0 0 80-16,0 0 8 0,0 0 3 0,0 0 0 15,0 0-43-15,7 7-9 0,-4 2-2 0,8 3 0 32,3 10-52-32,3 0-10 0,-2 10-3 0,6 2 0 0,0 4 28 0,-3 3 0 0,-1-1 0 0,8 4 0 15,-11 0 0-15,0-6 8 16,4-1-8-16,-8 1 8 0,1-7-8 0,3 1 0 0,-10-4 0 0,3-3 0 15,-4-3 21-15,1-6 0 0,-1-1 0 0,-3-2 0 16,0-4-21-16,0-6 0 0,-3 4 0 0,-4-4 0 16,7-3 56-16,-11-3 6 0,0 0 2 0,-3-4 0 15,-3-2-10-15,-4-4-2 0,3 1 0 0,-7-1 0 16,-3 1-32-16,10 2-6 0,-3 1-2 0,7 3 0 16,3-1 43-16,-3 7 8 0,11-3 1 0,-4 3 1 15,7 0-1-15,0 0-1 0,0 7 0 0,3-1 0 16,4 3-102-16,7 1-20 0,-3-1-4 0,7 0-1 0,10-2 52 0,-10-4 12 15,10 0 0-15,-4-6 0 0,1-3 0 0,0-4 0 16,0-2 0-16,6-7 0 0,-10 0 0 0,15-3 0 16,-8 3 0-16,4-6 0 15,-8 0-55-15,8 0-8 0,3 0-1 0,1 0-614 16,-8 9-122-16</inkml:trace>
  <inkml:trace contextRef="#ctx0" brushRef="#br0" timeOffset="-184732.45">4741 14702 1052 0,'0'0'29'0,"0"0"8"0,0 0-29 0,0 0-8 0,4 3 0 0,3 3 0 16,11 4 0-16,-8-1 11 15,8 10-11-15,3-3 12 0,0 6-12 0,-3 0 0 0,3 3 0 0,0 0 0 16,0 0 0-16,4 0 0 0,-11-3 0 0,7 3 0 15,-3-6 0-15,-4 3 0 0,0-3 0 0,-3-4 8 16,-1 1 44-16,-3-4 8 0,0 1 1 0,-3-4 1 16,3-2 29-16,-7-1 5 0,-7 0 2 0,3-3 0 0,4 1-3 0,-10-4-1 15,3-4 0-15,-7 1 0 0,-1-6-34 0,-2-7-6 16,-4-3-2-16,3-6 0 16,4 3-83-16,-7-3-17 0,0-3-3 0,-1 0-1 0,1 0 72 0,0-4 15 15,-7 1 2-15,3-4 1 0,0 4-10 0,1 0-1 16,-1 2-1-16,4-2 0 0,7 6 0 0,-7-3 0 15,7 6 0-15,3 0 0 16,0 6-13-16,4-3-2 0,4 7-1 0,-1-1 0 0,4 4-10 0,0-1 0 16,0 4 0-16,7-6 0 0,-3 5 0 0,3 1 0 15,4 0 0-15,-1 3-11 0,1-4 2 0,3 4 0 16,3 0 0-16,-2 3 0 0,6 0-6 0,-7 0-1 16,7 3 0-16,-7-3 0 0,0 7 8 0,4-4 8 15,-8 0-13-15,5 0 5 0,-5 6-8 0,-6 7 0 0,3 0-1 16,-4-7 0-16,4 1 17 0,-3-1 0 0,-1 7 0 15,4-1 0-15,-7 4 0 0,0-3 0 0,0 3 0 0,-7-4 0 32,4 4-76-32,-1-3-11 0,4-1-2 0,-3-5-1 15,-1-1-47-15,1 1-10 0,-1-7-1 0,4-3-1 16,0 0 53-16,0 0 12 0,0 0 1 0,0 0 1 0</inkml:trace>
  <inkml:trace contextRef="#ctx0" brushRef="#br0" timeOffset="-183976.23">4946 14533 1267 0,'0'-7'28'0,"0"1"5"0,0 6 2 0,0-6 1 16,0-4-36-16,0 4 0 0,0 0 0 0,0 6 0 16,0 0 109-16,0 0 15 0,0 0 4 0,0 0 0 15,0 0-8-15,0 0 0 0,0 0-1 0,0 0 0 16,0 0-88-16,0 0-18 0,0 0-3 0,0 0-1 0,0 0-9 0,0 0-12 16,11 6 2-16,-11-6 1 0,7 3 9 0,0 0 12 15,3 1-2-15,1-1-1 0,-8 0-27 0,1-3-6 16,3-3 0-16,0 0-1 0,-4-1 25 0,1 1 0 15,3 0 0-15,-3-3-8 0,-4 0 27 0,7-4 5 16,-7 1 2-16,0-1 0 0,0-2-26 0,0 3-9 16,-7-7 0-16,7 3 0 0,-4 1 9 0,4-1 8 15,-11 4-8-15,8-4 11 16,-4 4-33-16,0 3-6 0,3-4-2 0,1 4 0 16,-4 3-6-16,7 3-2 0,0 0 0 0,0 0 0 15,0 0-15-15,0 0-3 0,0 0-1 0,0-6 0 0,0 6 29 0,0 0 5 16,0-7 2-16,7 4 0 15,-7-9-18-15,3 2-3 0,1 4-1 0,3-7 0 0,0 7 72 0,7-3 15 0,-3 2 2 16,-4-2 1-16,10 3-24 0,-6 3-5 0,3-1-1 0,0 1 0 16,4 3-17-16,-1 0 0 0,1 0 0 0,0 3 0 15,-1 1 0-15,1-1 0 0,0 0 0 0,-8 3 0 16,4 4 0-16,-3-1 0 0,-1 0 0 0,-6 4 0 16,3-7 35-16,-3 4 3 0,-1 2 1 0,-3-9 0 15,7 4-63-15,-7-1-12 0,0-6-2 16,0 0-1-1,0 0-8-15,0 0-1 0,0 0-1 0,0 0 0 0,-7-10 27 0,7-2 6 0,0-1 0 0,-3-2 1 16,3-1 2-16,-4-6 0 0,4 3 0 0,-3 0 0 16,-1-3 57-16,0 0 11 0,4-6 2 0,-7 3 1 15,4-6 20-15,-4-1 4 0,-4-2 1 0,-3-4 0 16,4-2-67-16,-1-1-16 0,-3-6 0 0,0 0 0 0,-4 3 12 16,4-3-2-16,-4 6 0 0,4-3 0 0,0 10 14 0,4-1 4 15,-5 10 0-15,12 3 0 0,-8 6 10 16,4 4 2-16,0 3 1 0,4 2 0 0,-1 1 7 0,4 6 0 15,0 0 1-15,0 0 0 0,0 0-49 0,0 0 0 16,4 9-12-16,3 4 3 0,3 3-6 0,1 2-1 16,0 1 0-16,3 3 0 0,3 0 16 0,4 0-12 15,1 0 12-15,-1 3-12 0,-4 0 12 0,1 0-12 16,0-3 12-16,-1 0-12 16,-3 0-34-16,4-6-6 0,-4-1-2 0,-3-2 0 15,-1 0-45-15,-3-7-9 0,0 0-1 0,4 0-1 16,-7-2 66-16,-4-4 14 0,0 3 2 0,0-3 1 0,0 0 51 0,0 0 9 0,0 0 3 15,0 0 0-15,3-7 8 0,-3-2 1 0,4 3 1 0,-1-7 0 16,-3 4-30-16,4-4-5 0,-1 1-2 0,1-4 0 16,6 3 0-16,-6 1 0 0,3-4 0 0,4 4 0 31,3-1-58-31,-4 4-12 0,-3-1-3 0,4 4-477 0,6-3-96 0</inkml:trace>
  <inkml:trace contextRef="#ctx0" brushRef="#br0" timeOffset="-183372.86">5214 14969 1630 0,'0'0'36'0,"0"0"7"0,0 0 1 0,11-4 3 0,-11-2-38 0,7 0-9 0,3-4 0 0,1-2 0 0,6-4 14 0,-9-3 1 16,9-6 0-16,-6-3 0 0,-1-3 25 0,8-4 4 16,-4 1 2-16,4-7 0 0,3 0-27 0,-7 4-6 15,0 2-1-15,11-6 0 0,-8 4-12 0,1 5 8 16,0 1-8-16,3 0 0 0,-7 6 0 0,0 6 0 16,4-3 0-16,-4 6 0 0,-7 4 9 0,4 2-9 15,-4 7 8-15,-4-6-8 0,4 2 0 0,-7 1 8 16,0 6-8-16,0 0 0 0,4-6 12 0,-4 6-2 15,0 0-1-15,0 0 0 0,0 0-9 0,0 0 0 0,0 0 0 0,0 0 0 16,0 0 0-16,0 0 0 0,0 0 0 0,0 0 0 16,0 0 0-16,0 6 0 0,0 0 0 0,0-6 0 15,0 0 0-15,0 0 0 0,0 7 0 0,0-7 0 16,-4 9 0-16,4-9 0 0,0 0 0 0,0 0 0 31,0 6-49-31,0-6-12 0,-7 7-3 0,7-7 0 0,0 3 52 0,0-3 12 0,0 0 0 0,0 0 0 16,0 0-14-16,0 6 0 0,-3 0 0 0,3-6 0 15,0 0-29 1,0 0-5-16,0 7-2 0,0-7 0 0,0 3 39 0,-4 3 11 0,4-3 0 0,0-3 0 31,0 0-42-31,0 6-4 0,0-6-1 0,0 10 0 0,0-10 11 0,0 0 1 0,4 0 1 0,-4 0 0 16,0 0 42-16,0 0 8 0,0 0 1 0,0 0 1 16,0 0-66-16,0 6-12 0,0-6-4 0,0 0 0 0,0 0 34 15,0 0 6-15,0 0 2 0,0 0 0 16,3 3-16-16,-3-3-3 0,0 0-1 0,0 0 0 15,0 0-6-15,0 0 0 0,0 6-1 0,0-6 0 16,0 0 15-16,0 0 3 0,0 0 1 0,0 0 0 0,0 7 10 0,0-7 1 16,0 0 1-16,0 0 0 0,7 6-5 0,-7-6-1 15</inkml:trace>
  <inkml:trace contextRef="#ctx0" brushRef="#br0" timeOffset="-181909.68">3937 11334 1036 0,'0'0'23'0,"0"0"5"0,-4-3 0 0,-6 3 1 0,-1 0-29 0,11-3 0 15,-3 3 0-15,-4 0 0 0,7 0 66 0,-4 0 7 0,-6 0 2 0,10 0 0 16,0 0-20-16,0 0-4 0,-4 0-1 0,4 0 0 16,0 0-38-16,0 0-12 0,4 6 8 0,6 4-8 15,1 2 0-15,-1 4-12 0,4 3 1 0,1 6 1 16,6 3 10-16,0 0 14 0,-7-2-3 0,7-1-1 15,-3-7-28-15,3 1-6 0,0-3 0 0,0-7-1 16,4 1-11-16,-7-7-3 16,3 0 0-16,4-9 0 0,6-1 83 0,-6-8 16 0,7-1 3 0,-4-12 1 15,0-7 51-15,0-8 10 0,-3-5 3 0,3-8 0 16,1 3-78-16,2-4-15 0,-3 1-3 0,4-4-1 16,0 1-11-16,-4 2-1 0,0 1-1 0,4 3 0 15,-4 5-8-15,-3 8-2 0,-4 5 0 0,4 1 0 16,-7 6-8-16,-1 6 8 0,-6 3-8 0,-1 3 8 15,5 4-123-15,-5 2-25 0,-6 7-4 0</inkml:trace>
  <inkml:trace contextRef="#ctx0" brushRef="#br0" timeOffset="-180002.71">5369 13144 1465 0,'0'-16'32'0,"0"10"6"15,-3-4 2-15,3 4 2 0,-4-3-34 0,-3-1-8 0,4 1 0 0,-1-1 0 16,-3 1 56-16,7 0 10 0,-11 2 2 0,4-2 0 16,0 3-24-16,-3-1-5 0,-1-2-1 0,-6 3 0 0,-1 3-13 0,-3-1-2 15,-4 1-1-15,0 3 0 0,-3 3-10 0,0 1-3 16,-4 2 0-16,4 3 0 16,-4 4-29-16,7 2-5 0,-6 1-2 0,3 6 0 0,3 0 11 0,4 6 3 15,-8 4 0-15,-2 2 0 0,-5 4-9 0,5-1-2 16,-5 7 0-16,1 6 0 0,3 4 24 0,-3-1 0 15,7 7 0-15,-4 5 8 0,7-2-8 0,1 3 0 16,3 6-12-16,-4 7 12 0,4-1 0 0,0-3 0 16,3 4 0-16,-3 8 0 0,0-5 0 0,6 3 15 15,5-4-4-15,-8 7-1 0,11-7 9 0,7-2 1 0,0-1 1 16,11 1 0-16,3-7 10 0,4 0 1 0,3-6 1 16,0-1 0-16,4-5-33 0,6-7-19 0,-3-6 3 0,4-9 0 15,4-7 16-15,2-6-10 0,1-6 10 0,3-6-8 16,4-7 8-16,-3-6 0 0,3-3 0 0,-8-6 0 15,8-7 8-15,4-9 3 0,2-3 1 0,8-10 0 16,-3-6 3-16,-1-6 1 16,-6-10 0-16,-1-6 0 0,-3-3 1 0,0-6 1 0,0-9 0 0,-4-4 0 15,0-6-10-15,1 0-8 0,-1-4 9 0,-7-2-9 16,-6-3 12-16,2-1-3 0,-13 4-1 0,0-7 0 16,-11 1 0-16,-4-1 0 0,-3 7 0 0,-3-1 0 15,-4 10-8-15,-8 4 0 0,-2 5 0 0,3 26 8 16,-4 5-8-16,0 4 12 0,-3 0-12 0,-3 10 12 15,-8 5 6-15,4 4 2 0,-8 3 0 0,-10 3 0 0,4 6 8 16,3 7 3-16,-7 9 0 0,1 6 0 16,-8 7-132-16,0 6-27 0,-50 34-4 15,26 0-2-15</inkml:trace>
  <inkml:trace contextRef="#ctx0" brushRef="#br0" timeOffset="-177425.83">7867 12598 1072 0,'0'0'24'0,"0"0"4"0,0 0 2 0,0 0 0 0,0 0-30 0,0 0 0 0,0 0 0 0,0 0 0 16,-7 0 65-16,3 0 7 0,1 0 2 0,-8-3 0 0,4 3-33 0,0-3-6 16,0 3-2-16,4-3 0 0,-8 0 34 0,0 3 6 15,8-4 2-15,-11 1 0 0,3 0-23 0,1 0-5 16,-1 0-1-16,-3 0 0 0,3-4-18 0,-3 4-4 15,0-3-1-15,0 0 0 0,0 0-23 0,3-1 0 16,-10 1 0-16,0-3-12 0,3 2 12 0,-3 1 0 16,0 0 0-16,-7-4 0 15,-4-5 28-15,0 5 8 0,-3 7 2 0,0 0 0 0,-8 0-22 0,5 0-4 16,-1 3 0-16,0 0-1 0,-3 3 3 0,-1 0 1 16,-6 3 0-16,0-3 0 0,-1 4-32 0,1 2-7 15,-4 0 0-15,3 4-1 16,1 3-11-16,-4-1-3 0,4 4 0 0,-8 3 0 0,4 0 59 0,8 3 12 15,-12 3 3-15,4 4 0 16,4-4-56-16,3 3-11 0,4 4-3 0,-1-1 0 0,-6-2 35 0,7-1 0 16,-4 0 0-16,7 1 0 0,-7 2 0 0,11-6 0 0,-1 4 0 0,5-1 0 15,6-3 20-15,0-3 12 0,4 1 1 0,0-5 1 32,7-2-54-32,0 0-12 0,0 0-1 0,3-3-1 0,0-1 34 0,4-5 0 0,4-1 0 0,-4-3 0 15,3 1-97 1,4-7-13-16,0 0-2 0,0 0-646 0</inkml:trace>
  <inkml:trace contextRef="#ctx0" brushRef="#br0" timeOffset="-177126.73">5835 12777 864 0,'0'-6'19'0,"7"-4"4"0,-7-2 1 0,0-1 0 16,0 1-24-16,0-1 0 0,0 4 0 0,0-1 0 0,0 4 94 0,-7 0 14 15,7 6 4-15,0 0 0 16,0 0 12-16,0 0 4 0,0 0 0 0,0 0 0 0,0 0-103 0,0 0-25 15,0 0 0-15,0 0 0 0,0 3 40 0,-7 3 2 16,-4 7 1-16,8-1 0 16,-1 4-69-16,-6 6-14 0,10 6-2 0,-7 0-1 0,3 0 35 0,-3 4 8 15,3 2 0-15,1 7 0 0,-1 3 27 0,4 0 7 16,-7 3 2-16,7 0 0 0,0-3-12 0,0-3-1 16,7-4-1-16,-7-5 0 0,0-7-13 0,4-3-9 15,3-4 12-15,-3-5-12 0,3-1 0 0,0-2 0 16,3-4 0-16,1-3 0 0,3 0 0 0,0-3 0 15,0-3 0-15,4-3 0 0,-1 0 0 0,8-1-9 16,-4-2-1-16,4 0 0 16,0-1-138-16,-1 1-27 0,33-7-5 0,-11 4-2 0</inkml:trace>
  <inkml:trace contextRef="#ctx0" brushRef="#br0" timeOffset="-165812.37">5260 9362 1728 0,'0'0'38'0,"0"0"8"0,0 0 2 0,0 0 0 0,0 0-39 0,0 0-9 0,-7 0 0 0,7 0 0 16,0 0 53-16,0 0 9 16,0 0 2-16,0 0 0 0,0 0 0 0,0 0 0 0,0 0 0 0,0 0 0 15,-7 0-52-15,7 0-12 0,0 0 0 0,0 0 0 16,0 0 0-16,0 0-12 0,0 0 3 0,0 0 0 16,0 0-6-16,0 0-1 0,0 0 0 0,0 0 0 15,0 0-119-15,0 0-24 0,0 0-5 0,0 0-604 16</inkml:trace>
  <inkml:trace contextRef="#ctx0" brushRef="#br0" timeOffset="-165465.16">5644 9068 1486 0,'0'0'32'0,"0"0"8"0,0 0 0 0,0 0 3 0,0 0-35 0,0 0-8 0,0 0 0 0,0 0 0 15,0 0 56-15,0 0 8 0,0 0 3 0,0 0 0 16,0 0 30-16,-10 3 7 0,10-3 0 0,0 0 1 15,-7 0-65-15,7 0-14 0,-4 3-2 0,4-3-1 16,0 0 33-16,0 0 6 0,0 0 2 0,0 0 0 16,0 0-103-16,0 0-20 0,0 0-4 0,0 0-1 15,0 0-51-15,0 0-10 0,4 3-3 0,-1 0 0 16,4 0 37-16,0-6 7 0,8 6 2 0,-5-3-381 16,1-3-76-16</inkml:trace>
  <inkml:trace contextRef="#ctx0" brushRef="#br0" timeOffset="-165286.64">5937 8917 1357 0,'0'0'29'0,"4"-3"7"0,-1-3 0 0,-3 6 4 0,4-4-32 0,-4 4-8 16,0 0 0-16,0 0 0 0,0 0 104 0,0 0 20 15,0 0 4-15,0 0 1 0,0 0-52 0,0 0-10 16,0 0-3-16,0 0 0 0,0 0-23 0,0 0-5 16,0 0 0-16,0 0-1 0,0 0-35 0,0 0-11 15,0 0 0-15,0 0 0 16,0 0-52-16,0 0-10 0,0 0-3 0,10-3 0 15,-10 3-40-15,7-6-9 0,1 6-2 0,-1 0-575 0</inkml:trace>
  <inkml:trace contextRef="#ctx0" brushRef="#br0" timeOffset="-164954.5">5493 9886 1036 0,'0'0'23'0,"0"0"5"0,0 0 0 0,0 0 1 0,0 0-29 0,0 0 0 16,10 0 0-16,-10-3-455 15</inkml:trace>
  <inkml:trace contextRef="#ctx0" brushRef="#br0" timeOffset="-164832.83">5842 9635 1119 0,'0'0'24'0,"0"0"6"0,0 0 1 0,0 0 1 0,0 0-32 0,7 0 0 0,-3 0 0 0,3 3 0 16</inkml:trace>
  <inkml:trace contextRef="#ctx0" brushRef="#br0" timeOffset="-164699.18">6205 9343 1350 0,'0'0'29'0,"0"0"7"0,0 0 0 0,0 0 3 0,0 0-31 0,0 0-8 0,0 0 0 0,0 0 0 16,0 0 65-16,0 0 12 0,0 0 3 0,0 0 0 16,0 0-96-16,0 0-18 0,0 0-4 0,0 0-651 15</inkml:trace>
  <inkml:trace contextRef="#ctx0" brushRef="#br0" timeOffset="-164397.98">5602 10406 1270 0,'0'0'28'0,"0"0"5"0,0 0 2 0,0 0 1 0,0 0-28 0,7-3-8 0,0-3 0 0,4-3-564 16</inkml:trace>
  <inkml:trace contextRef="#ctx0" brushRef="#br0" timeOffset="-164161">6230 9779 806 0,'0'0'17'16,"0"0"4"-16,0 0 1 0,0 0 2 0,0 0-24 0,0 0 0 0,0 0 0 0,0 0 0 0,0 0 0 0,7-3 0 16,-3 3 0-16,3-6 0 0,0 3-12 0,0-7-8 15,3 1 0-15,-3 0-1 0,4-7 33 0,0 3 8 16,-1 1 0-16,1-4 1 0,-1 4-21 0,1-1 0 16,0 0 0-16,-1 4 0 0,1 0 56 0,-4-1 6 15,0 4 2-15,-4 0 0 0,-3 6 0 0,0 0 0 16,0 0 0-16,0 0 0 0,0 0-16 0,0 0-4 15,0 0 0-15,0 0-445 16,0 0-90-16</inkml:trace>
  <inkml:trace contextRef="#ctx0" brushRef="#br0" timeOffset="-163919.02">5719 10685 1164 0,'0'0'32'0,"0"0"9"0,0 0-33 0,0 0-8 0,0 0 0 0,0 0 0 15,0 0 34-15,7-3 5 0,-4-3 1 0,4 0 0 16,0-4-32-16,0 1-8 0,4-4 0 0,3-2-374 15,-3-7-76-15</inkml:trace>
  <inkml:trace contextRef="#ctx0" brushRef="#br0" timeOffset="-163739.39">6410 9945 1267 0,'0'0'28'0,"0"0"5"0,0 0 2 0,0 0 1 0,0 0-36 0,0 0 0 16,0 0 0-16,0 0 0 0,0 0 58 0,0 0 5 15,0 0 1-15,4 4 0 0,-4-4-52 0,0 0-12 16,0 0 0-16,0 0 0 16,10-4-48-16,-10 4-13 0,7-3-3 0,-3-3 0 15,3 3 15-15,0-6 2 0,7-7 1 0,-4 0 0 0</inkml:trace>
  <inkml:trace contextRef="#ctx0" brushRef="#br0" timeOffset="-152402.04">22606 4430 1105 0,'0'0'24'0,"0"0"4"0,0 0 2 0,0 0 2 0,0 0-32 0,0 0 0 16,0 0 0-16,0 0 0 16,0 0 58-16,0 0 5 0,0 0 1 0,0 0 0 0,0 0-2 0,0 0 0 15,0 0 0-15,0 0 0 0,0 0-22 0,0 0-5 16,0 0-1-16,0 0 0 0,0 0-18 0,0 0-3 16,7 0-1-16,0 3 0 0,7-3-22 0,4 3-5 0,7 0-1 15,3-3 0-15,0 4 16 0,7-4 10 16,1 3-2-16,2-3 0 0,1-3 14 0,0 3 2 15,-4-4 1-15,8 1 0 0,-1 0-9 0,-3 3-1 0,-4-3-1 0,4 3 0 16,-7 0-14-16,-1 0 0 0,-2 0 0 0,-8 0 0 16,0 0 0-16,-7 0 0 0,0 0 0 0,-3 3 0 15,-1-3 8-15,-3 0-8 16,-3 0 0-16,-1 0 9 0,1 3-9 0,-4-3 0 16,0 0 0-16,0 0 8 0,0 0-8 0,0 0-12 0,0 0 2 0,0 0 1 15,0 0-16-15,0 0-3 0,0 0-1 0,0 0 0 31,0 0-7-31,0 0-2 0,0 0 0 0,0 0 0 0,0 0-18 0,0 0-4 0,0 0-1 0,0 0 0 16</inkml:trace>
  <inkml:trace contextRef="#ctx0" brushRef="#br0" timeOffset="-150018.42">24536 3527 1364 0,'0'0'30'0,"0"0"6"0,7-3 2 0,3 0 0 0,1-3-30 0,3 2-8 0,4 1 0 0,3 0 0 16,4-6 52-16,3 2 10 15,7-2 2-15,7 0 0 0,4-4-33 0,4-3-7 16,-8 1 0-16,4 2-1 0,0-2-23 0,0-4 0 0,-4 3 0 0,-3 0 8 16,-1 4 19-16,-2-4 4 0,-4 7 1 0,-1-7 0 15,-3 10-32-15,8-7 0 16,-12 4 0-16,1-1 0 0,-4 4 0 0,15-13 0 16,-22 16 0-16,0 0 0 0,-7 0 0 0,3 0 0 15,-10 3-33-15,0 0-10 0,0 0-1 0,0 0-1 16,0 0-75-16,0 0-16 0,0 0-2 0,0 0-1 15,0 0 39-15,0 0 7 0,0 0 1 0,0 0 1 16,0 0 33-16,-7 3 6 0</inkml:trace>
  <inkml:trace contextRef="#ctx0" brushRef="#br0" timeOffset="-146024.06">19622 3593 906 0,'-22'-13'25'0,"8"7"7"0,0 0-32 0,-4 0 0 16,1-1 0-16,-4 1 0 0,3-3 73 0,-7-1 8 16,4 4 2-16,-4-3 0 15,1-1-11-15,-8 4-1 0,0-7-1 0,-3 4 0 0,-4-4-30 0,0 4-5 16,1 3-2-16,-1-1 0 0,-4 1-12 0,5 3-2 16,-5 6-1-16,1-3 0 0,0 0-9 0,-8 0-1 15,4 10-8-15,1-4 12 0,-1 0-4 0,0 10 0 16,3-1-8-16,12-5 12 0,-5 2-12 0,1 1 0 0,-4 3 0 0,4 2 0 15,0 4 8-15,-8 0-8 0,1 3 11 0,3 0-11 16,1 4 0-16,-1 5 0 0,3 1 0 0,1 5 0 16,3 1 23-16,1-9-3 0,2 5 0 0,-6 13 0 15,7-6-20-15,7 0 8 0,0 3-8 0,3 0 0 16,7 0 8-16,4-3-8 0,0 0 10 0,7-3-10 16,4-4 12-16,-1-2-3 0,4-4-1 0,4 1 0 15,3-1-8-15,4-3 8 0,-4 0-8 0,7 4 8 16,0-4-8-16,4 0 0 0,7-3 0 0,-1 4 0 15,1-8 13-15,3 5-2 0,4-4-1 0,4-1 0 16,-8-5-10-16,7 0 0 0,0-1 0 0,4-5 0 16,0-4 11-16,7 0-3 0,0 1-8 0,7-7 12 15,-4 3-4-15,4-6-8 0,-3-4 11 0,6-5-11 16,-3 6 13-16,4-13-4 0,-4 0-1 0,0-3 0 0,-4-3 12 16,4 3 3-16,-10-6 0 0,10-4 0 15,-8 4-11-15,1 0-3 0,0 0 0 0,0 0 0 0,-3 2 7 0,-1-5 2 16,-3-3 0-16,0-1 0 0,0-2-10 0,-8 2-8 15,-2-9 12-15,-1 0-12 0,-7 3 45 0,-3 1 3 16,0 2 0-16,-4-3 0 0,0 7 6 0,-7-4 2 16,0 1 0-16,-3-7 0 0,-4 3-37 0,-4 0-7 15,1 4-2-15,-8-4 0 0,1 3 10 0,-8 4 1 16,-6 2 1-16,-1 4 0 0,-3-6 10 0,-8 8 1 16,-2-2 1-16,-8 3 0 0,-3 0-22 0,-4 0-4 15,-4 0 0-15,-6 6-8 0,-4 0 0 0,-4 10-20 16,-6 3 2-16,3 3 1 15,-4 3-31-15,1 3-7 0,-1 6-1 0,-3 7 0 16,4 3-88-16,-1-1-17 0,4 4-4 0,-4 0-787 0</inkml:trace>
  <inkml:trace contextRef="#ctx0" brushRef="#br0" timeOffset="-135557.97">7066 15865 1728 0,'0'0'38'0,"0"0"8"0,0 0 2 0,0 0 0 0,0 0-39 0,0 0-9 15,0 0 0-15,0 0 0 0,7 3 0 0,0 7 0 16,7-1 0-16,4 7 0 0,0 3 0 0,6 0 0 0,5 6 0 0,9 3 0 15,5 3 0-15,3 10 0 16,3 3 0-16,4 9 0 0,-4 0 0 0,-3 4 0 0,0 3 0 0,3 5 0 16,-3 1 53-16,4-3 9 0,-5-4 2 15,1 7 0-15,-10-9-64 0,-1-4-18 0,-10-3-1 0,3 0 0 16,-11-6 31-16,5 0 5 0,-8-6 2 0,0-1 0 16,-4-5-19-16,-3-7 0 0,1 0 0 0,-5-6 0 15,1-4-20 1,-4-2-8-16,0-4-2 0,-7-5-532 0,-1-4-106 0</inkml:trace>
  <inkml:trace contextRef="#ctx0" brushRef="#br0" timeOffset="-135016.23">7137 15984 1234 0,'-4'-9'27'0,"-3"0"5"0,4-7 2 0,-1 0 2 0,1 1-36 0,3-4 0 15,-4 3 0-15,4-6 0 0,4 3 64 0,-1-6 7 16,4 0 1-16,0 0 0 0,4-6-30 0,3-1-6 15,4 1 0-15,3-3-1 0,7-1-4 0,4-6-1 16,6-3 0-16,1-9 0 0,4 3 5 0,-5-3 1 16,5-1 0-16,-4-2 0 0,-4 6-16 0,7-4-4 15,0 4 0-15,4-6 0 0,0 9-3 0,0 0-1 16,0 3 0-16,-4 0 0 0,-3 3-12 0,-11 7-10 16,8 2 2-16,-5 1 0 0,-2 9 8 0,-5 0 0 0,1 3 0 0,-7 4 0 15,6 2 0-15,-3 4 8 0,-6 2-8 16,6 7 8-16,0 0 4 0,4 7 0 0,-1-4 1 15,1 6 0-15,0 7-1 0,3 3-1 0,0 6 0 0,0 3 0 16,1 6-26-16,6 7-5 0,-7 3 0 0,11 6-1 16,0 4 41-16,6-1 8 0,1 3 1 0,4 1 1 15,-8-1-30-15,0 1 8 0,-3-1-8 0,4 4 0 32,-1-4-22-32,0 1-7 0,1-4-2 0,6 3 0 0,0-2 52 0,-6-4 11 0,-5-6 1 0,1 3 1 15,-7-3-54-15,-4-10-12 16,-10 4-1-16,3-7-1 0,-3-3 78 0,-4 1 16 0,0-8 4 0,-7 1 0 15,4 0-52-15,-8 3-12 0,4-9 0 0,-7 6 0 16,-7 0 0-16,7-3 0 0,-7 0 0 0,-7 3 0 16,3 0 0-16,-3-1-12 0,-10 5 3 0,-12-1 0 0,1 3-11 15,-11 0-3-15,-3 3 0 0,-8 4 0 16,4 3-7-16,-3-1-2 0,-8 4 0 0,-10 6 0 0,4-3 43 16,6 3 8-16,4 0 1 0,-7 0 1 0,14-3 4 15,4-3 1-15,-7-4 0 0,3 4 0 0,10-6-7 0,1-4-2 16,7 0 0-16,3-3 0 0,7-2-17 0,4-8 0 15,7-2 0-15,0 0 0 16,3-4-48-16,4-5-12 0,4-1-4 0,-1 0 0 0</inkml:trace>
  <inkml:trace contextRef="#ctx0" brushRef="#br0" timeOffset="-134389.85">8851 15567 943 0,'0'0'20'0,"-10"4"5"0,10-4 1 0,-11 0 1 0,4 3-27 0,-4-3 0 0,-3 3 0 0,7-3 0 15,-10 3 44-15,10 0 4 0,-8 0 1 0,1 0 0 16,4 1 8-16,3-4 2 0,0 3 0 0,7-3 0 15,0 0 7-15,0 0 2 0,0 0 0 0,-4-7 0 16,8 4-58-16,3-12-10 0,3 2 0 0,8-6 0 16,3-6-22-16,0 0 3 0,0-6 1 0,1-4 0 0,6 1 65 15,7-7 13-15,4 0 2 0,10-9 1 0,1 6-42 16,3-3-8-16,-1 0-1 0,1-13-1 0,-7 10-11 16,4-3-14-16,-1 3 3 0,4-7 1 0,0 7 23 0,-7 3 5 15,3 0 1-15,-3 0 0 0,-4 6-31 0,-6 4-5 16,-1 2-2-16,-10 7 0 0,3 0 33 0,-7 3 6 15,0 3 2-15,-3 0 0 0,-4 6-6 0,-4 0-2 16,1 4 0-16,-4 3 0 0,0 2 3 0,-3 1 1 16,-4 6 0-16,0 0 0 0,0-6 10 0,0 6 3 15,-7-7 0-15,0 4 0 0,-8 0-4 0,1 0-1 16,-3 3 0-16,-1 0 0 0,-3 6-38 0,-4 1-7 16,1 2-1-16,-8-3-1 0,0 7 13 0,4-4 8 15,0 4-10-15,-1 2 10 0,5-2 12 0,2 0 8 0,5-1 1 16,-1-6 1-16,8 4-10 0,-1-7-3 0,8 3 0 0,-1-3 0 15,4-3-25-15,0 0-4 0,4 3-2 0,10-6 0 32,-4 0-12-32,11-6-2 0,4 2-1 0,3-5 0 0,4-4 37 0,0 1 0 0,0-4 9 0,-1-3-1 15,1 3-8-15,0-3 0 0,3 3 0 0,-3-3 0 16,3 3-11-16,-3 7-3 0,3-4-1 0,0 7 0 16,-3 6 15-16,-4 0 0 0,-3 3 0 0,-4 3 0 15,0 3 0-15,-7 3 0 0,1 4 9 0,-5 6-9 16,1 3 14-16,-4 0-3 0,0 6-1 0,0 0 0 15,-4 0-21-15,1 1-4 0,0-1-1 0,-4 0 0 16,3-6-160-16,1 0-33 16,-4-6-7-16</inkml:trace>
  <inkml:trace contextRef="#ctx0" brushRef="#br0" timeOffset="-134139.66">10005 13786 1270 0,'0'0'28'0,"0"0"5"0,0 0 2 0,0 0 1 0,0 0-28 0,7 0-8 16,3 4 0-16,12-1 0 0,-5 6 0 0,4 4 0 16,4-4 0-16,0 13 0 0,-1 0 49 0,12 3 12 15,6 6 3-15,0 7 0 0,1-3-23 0,3 5-4 16,10 1-1-16,-10 9 0 0,-4-6 2 0,-3 9 0 16,3-2 0-16,-3-1 0 0,0-3-8 0,-7-3-2 0,3-7 0 15,-3 7 0-15,0-12-14 0,-1-1-3 16,-6 0-1-16,0-9 0 0,-8-3-10 0,1 0 0 15,-7-10 0-15,-4-2 0 16,0-4-46-16,-7-3-11 0,0 0-3 0,-14-13-724 0</inkml:trace>
  <inkml:trace contextRef="#ctx0" brushRef="#br0" timeOffset="-133773.21">10294 13959 1746 0,'-35'-38'49'0,"21"23"12"0,-4-4-49 0,0 0-12 0,1 0 0 0,6 0 0 15,-3 4 64-15,3-1 9 0,4 0 3 0,0 1 0 16,4-4-28-16,3 3-4 0,0-3-2 0,0 1 0 15,0-1-25-15,7 3-5 0,3-6 0 0,1 3-1 16,3-6-11-16,4 0 12 0,-4-3-12 0,11 0 12 16,3-1-12-16,4 1 0 0,3 3 0 0,7-3 0 15,1 6 0-15,2-3 0 0,-6 6 0 0,4 7 0 0,-5-4 0 16,5 6 0-16,-5 1-9 0,8 6 9 16,-3 3-9-16,-1 3 9 0,0 6-13 0,-3 10 5 0,-4-6 8 0,-6 9-13 15,-5 3 5-15,1 6 8 16,-4 1-40-16,0 5-1 0,1 1 0 0,-5 6 0 0,1-4 63 0,-1 4 13 15,5 0 2-15,-5 0 1 0,1 0-29 0,3 0-9 16,-3 0 0-16,-1 0 0 0,-3-7 9 0,4-2-9 16,-4-1 0-16,0-2 9 0,-3-1 10 0,-1-6 1 15,1-3 1-15,-4 3 0 0,0-9-21 0,-3-4 0 16,3-2 0-16,-7-1 0 0,0 4 0 0,0-4 0 16,0 1 0-16,-4-4 0 0,-3 0 45 0,-3-3 5 15,-5 4 1-15,1-1 0 0,-3 3-30 0,-8-3-5 16,4 4-2-16,-4-1 0 0,0 4-14 0,1-4 0 15,3 1 0-15,-4-4 0 16,4 3-164-16,3-2-32 0,0-1-6 0</inkml:trace>
  <inkml:trace contextRef="#ctx0" brushRef="#br0" timeOffset="-133373.64">11162 13796 1450 0,'7'-3'32'0,"0"-4"6"0,4 1 2 0,-1-3 1 0,4-1-33 0,4-5-8 0,3-1 0 0,0-3 0 16,7-3 66-16,-6 3 11 0,6-6 3 0,0-3 0 16,-7 3-67-16,0 0-13 0,-3-3 0 0,-4 3 0 15,0 0 27-15,4 3 9 0,-7 0 3 0,-1 3 0 16,-3 3-12-16,-3 4-3 0,-1-1 0 0,-3 4 0 0,0-1 33 0,0 1 7 16,-3 3 0-16,-4 2 1 0,0-5-1 0,0 6 0 15,-4 0 0-15,4 0 0 0,-4 3-51 0,1 0-13 16,-1 0 0-16,1 3 0 0,-1-3 0 0,0 0 0 15,4 3 0-15,7-3 0 0,0 0 0 0,0 0 0 16,0 0 0-16,0 0 0 16,7 0-53-16,0-3-7 0,8 0-2 0,-1-4 0 0,3 4 30 0,1-6 5 15,3 3 2-15,0-4 0 0,0 1 13 0,1 3 4 16,2-1 0-16,4 4 0 0,-3 0 8 0,-4 0-8 16,4 6 8-16,-7 0-8 0,3 3 8 0,-7 4 0 15,0-4 8-15,0 7-8 0,-3 2 14 0,-4-2-2 16,-4 6 0-16,1 3 0 0,-1 0 8 0,-3 6 0 15,0 0 1-15,-3 0 0 16,-1-3-68-16,1 0-13 0,-1-3-4 0,1-6 0 16,3 0-204-16,0-7-42 0,3 10-8 0,8-13-2 0</inkml:trace>
  <inkml:trace contextRef="#ctx0" brushRef="#br0" timeOffset="-132490.31">12079 12604 836 0,'0'0'24'0,"0"0"4"16,0 0-28-16,0 0 0 0,0 0 0 0,0-3 0 15,0 3 57-15,-3-3 6 0,3 3 1 0,-7-3 0 0,7 3 51 0,0 0 10 16,0 0 3-16,0 0 0 0,0 0-103 0,0 0-25 15,0 0 0-15,0 0 0 0,-4 3 0 0,4 7 0 16,7 5 0-16,0 4 0 0,-3 0 9 0,10 6-9 16,-7-3 10-16,3 0-10 0,-3 3 0 0,8 0 0 15,-5-6 0-15,1 0-10 0,-4-1 10 0,0-2 0 16,-4-7 0-16,1 1 0 0,-1-1 0 0,1-2 8 16,-4-4-8-16,0-3 11 0,0 0-11 0,0 0 0 15,0 0-12-15,0 0 12 16,0 0-79-16,-7-3-8 0,-4-7-1 0,1-2-1 15,-1-1-63-15,1-3-12 0,-1-2-2 0,-3-1-1 0,0 0 118 0,-4-3 23 0,4 3 5 16,3 0 1-16,-6 4 160 0,10-1 33 0,-11 0 7 16,8 7 0-16,-5-7-68 0,5 7-13 0,-1-1-3 0,4 1-1 15,0 3-32-15,0 3-7 0,0-4 0 0,7 7-1 16,-4-3-37-16,4 3-7 0,-7-6-2 0,7 3 0 16,0 3-9-16,0-10 10 0,0 4-10 0,4-3 10 15,-1-4-10-15,1 4-11 0,3-4 3 0,0-2 0 16,0 2 8-16,11 0 9 0,-11 1-1 0,11-1-8 15,-8 1 11-15,8-1-11 0,-4 4 10 0,3-4-10 16,1 4 0-16,-7 0-8 0,6 2-1 0,1 1 0 16,-4 3-19-16,4 3-4 15,-1 3-1-15,1 3-459 0,-7 1-92 0</inkml:trace>
  <inkml:trace contextRef="#ctx0" brushRef="#br0" timeOffset="-132286.27">12326 12821 836 0,'0'0'24'0,"0"6"4"0,0 0-28 15,4 1 0-15,-4-4 0 0,0-3 0 0,0 0 57 0,7 3 6 16,0 3 1-16,-4-6 0 0,4 0 0 0,0 0 0 16,-3-3 0-16,3-3 0 0,0-4-52 0,4-5-12 15,3-4 0-15,-4-3 0 0,4-3 0 0,4-7 0 16,0-2 0-16,6-4 0 0,-6 4 24 0,7-1 3 16,-1 4 0-16,5 3 0 15,-5 3-59-15,1 3-12 0,0 0-3 0,-4 6 0 0,-4 0 18 0,1 4 3 16,-4-1 1-16,0 7 0 0,-3 0 25 0,0 3 0 15,-1 3 0-15,1-4-498 0</inkml:trace>
  <inkml:trace contextRef="#ctx0" brushRef="#br0" timeOffset="-123701.9">18503 4869 1512 0,'0'0'33'0,"-3"-9"7"0,-1-1 2 0,1 1 0 0,-4-4-34 0,3 4-8 0,-3-4 0 0,0 1 0 16,0-1 29-16,0 1 4 0,-4-4 1 0,-3 0 0 16,4 4-7-16,-8-4-2 0,0 0 0 0,-6 1 0 15,-1-4-16-15,-3-3-9 0,-8 6 10 0,-2-2-10 16,-1 2 0-16,-4 0-15 0,-2-3 2 0,-1 7 0 15,-4-4 1-15,1 7 0 0,-4-4 0 0,-3 4 0 16,3 3 12-16,0-1-9 0,0 4 9 0,0 3-8 0,4 0 8 0,-8 6 8 16,4 1-8-16,-3 2 11 15,-1 7-11-15,8-1 0 0,-1 4 0 0,5 9 8 0,-1 1-8 0,3 2 0 16,5 7-12-16,-5-1 12 0,12 4-11 16,-1 3 11-16,0 6-8 0,7 7 8 0,8 5-10 0,-4 4 10 15,10 3-12-15,0 0 12 16,8 3 0-16,6 7 0 0,4-4 0 0,8-3 0 0,6 6-12 0,7-9 4 15,4-6 8-15,6-3-13 0,8-1 13 0,7-12 0 16,7-6 0-16,11-3 0 0,3-7 0 0,7-6 0 16,-3-9 0-16,10-4 0 0,4-5 8 0,-1-7 4 15,-3-7 0-15,4-8 1 0,0-14-4 0,0-2-1 16,-8-3 0-16,1-7 0 0,-7-3 24 0,-4-9 5 0,0 2 1 16,-4-5 0-16,-3-4-5 0,-7 4-1 0,-3-1 0 15,-8 1 0-15,-7 3 10 0,-3-4 2 0,-11-2 0 0,-6 2 0 16,-8 4 22-16,-7 3 5 0,-7 6 1 0,-11 0 0 15,1 0 1-15,-15 0 1 0,-3-6 0 16,-15 3 0-16,-6-3-58 0,-15 3-16 0,-3 3 0 0,-10 6 0 31,-11 7-61-31,-4 3-18 0,-10 12-3 0,-1 4-1 16,-6 5-20-16,3 7-4 0,0 10-1 0,0 2 0 0,8 10 29 16,2 0 6-16,-2 0 1 0,9 13-706 0</inkml:trace>
  <inkml:trace contextRef="#ctx0" brushRef="#br0" timeOffset="-117035.36">19964 6083 1090 0,'0'0'24'0,"0"0"4"0,0 0 2 0,-7-4 2 0,7 4-32 0,-7-6 0 0,7 6 0 0,-4-6 0 16,4 6 25-16,-3-3-1 0,3 3 0 0,-4-7 0 15,0 1 7-15,1-3 1 0,3 6 0 0,0 3 0 16,0 0 12-16,0 0 4 0,-4-10 0 0,4 10 0 15,0 0-7-15,0 0-1 0,4-9 0 0,3 6 0 16,-3 0-25-16,3-4-6 0,7 4-1 0,0 0 0 16,3 3-16-16,8 0-4 0,3-3-1 0,4-3 0 15,3 6 27-15,4-4 6 0,0 1 0 0,7-6 1 0,3 3 3 16,1-1 0-16,3 4 0 0,-1-3 0 0,1 6-10 0,-3-3-2 16,-4 0 0-16,3 0 0 0,0-1-12 0,-3 1 0 15,-3 3 0-15,-5-3 0 0,1 3-16 0,-3 3 4 16,-5 7 1-16,-3-10 0 15,-3-3-41-15,-4-4-9 0,-3 4-2 0,-4 0-417 16,-3 0-83-16</inkml:trace>
  <inkml:trace contextRef="#ctx0" brushRef="#br0" timeOffset="-116788.41">20119 6070 1661 0,'39'-6'47'0,"-18"3"10"0,11-4-45 0,10 1-12 0,7 3 0 0,8 0 0 16,3 0 42-16,7-1 6 0,-4-5 2 0,4 3 0 15,4 3-21-15,-1 0-4 0,1-1-1 0,-7 4 0 16,-1-3-24-16,-3 3 0 0,0 0 0 0,0 0-827 15</inkml:trace>
  <inkml:trace contextRef="#ctx0" brushRef="#br0" timeOffset="-114218.15">15339 10428 1624 0,'0'0'46'0,"0"0"10"0,0 0-45 0,0 0-11 0,0 0 0 0,7 0 0 31,3 0-35-31,5 3-9 0,2-3-1 0,4 7-1 0,8-1 29 0,-1 0 5 0,4 1 2 0,6 5 0 0,5-3 2 0,3 4 0 16,3 0 0-16,0 2 0 16,8-2 8-16,3-1 0 0,3 1 0 0,4-1 0 15,4 4 0-15,-1-3 0 0,-3-1-9 0,11 1 9 0,7 2 0 0,-1-2 8 16,-6 3 0-16,0-1 0 0,3-2-8 0,0-1 0 16,0 1 9-16,-3-4-9 0,-4 1 14 0,3-4-2 15,-3-6 0-15,0 3 0 0,-3 0 0 0,0 0 0 16,-4-3 0-16,0 0 0 0,-4 4-12 0,-3-1 8 15,0 3-8-15,-4 0-645 0</inkml:trace>
  <inkml:trace contextRef="#ctx0" brushRef="#br0" timeOffset="-113919.15">15565 11758 1760 0,'0'0'39'0,"0"0"8"0,0 0 1 0,0 0 1 0,0 0-39 0,0 0-10 0,7 3 0 0,3-3 0 15,4 0-67-15,11 3-15 0,7-6-3 0,3 3-1 0,7 6 62 0,8-9 13 16,6-3 3-16,8 3 0 0,3-4 16 0,3 1 3 16,4 0 1-16,4-4 0 0,3 1-4 0,0 3-8 15,4-4 12-15,0 1-4 16,-8 0 8-16,8 2 2 0,0-2 0 0,-1 3 0 16,-6-4-18-16,3 4 8 0,-3-7-8 0,-1 7 0 0,1-3 0 0,-4 2 0 15,0 1 0-15,-4-3 0 0,1 2 0 0,0-2 0 16,-1 3 0-16,1-4-12 15,-1 7-98-15,-3-6-19 0</inkml:trace>
  <inkml:trace contextRef="#ctx0" brushRef="#br0" timeOffset="-113418.85">20112 8908 1677 0,'0'0'36'0,"0"0"8"0,0 0 2 0,0 0 2 0,0 0-38 0,0 0-10 0,0 0 0 0,0 0 0 0,0 0-16 0,0 0-6 16,0 0-1-16,0 0 0 15,0 0-23-15,0 0-5 0,7 3-1 0,4 0 0 0,3-3 32 0,3 0 7 16,1 3 1-16,7 0 0 0,-1 3 12 0,12-2 0 16,6 2 0-16,0-3 10 0,11 3 2 0,-3-3 0 15,9 4 0-15,1-4 0 0,0 0-4 0,7 0 0 0,4 0 0 0,3 0 0 16,-10 0 20-16,3 1 3 16,-4-1 1-16,-3-3 0 0,0 0-32 0,-7 3 0 15,0-3 0-15,-7 6 0 0,0-3 0 0,-11-3 0 0,0 3 0 0,-3 1 0 31,-7 2-127-31,-1 0-25 0,15 13-4 0,-18-10-2 0</inkml:trace>
  <inkml:trace contextRef="#ctx0" brushRef="#br0" timeOffset="-113121.37">20154 9720 1146 0,'0'0'32'0,"0"0"8"0,0 0-32 0,0 0-8 0,0 0 0 0,0 0 0 0,0 0 59 16,0 0 10-16,0 0 3 0,0 0 0 0,7-7-31 0,7 1-5 15,8 0-2-15,2 0 0 0,11-4-10 0,8-2-1 16,6-1-1-16,4-3 0 0,7 4 8 0,0 3 2 16,7-10 0-16,-7 3 0 15,7 0-2-15,4 4 0 0,-4-1 0 0,-7 1 0 0,0 2-16 0,0 1-3 16,0-1-1-16,-7 1 0 0,3 6-10 0,-7-3 0 15,1 3 0-15,-4-1 0 0,-4 1-9 0,-3 3 9 16,-4 0-12-16,0 3 12 16,1-3-52-16,-1 4-3 0,0-1-1 0,-3 0-686 0</inkml:trace>
  <inkml:trace contextRef="#ctx0" brushRef="#br0" timeOffset="-111570.9">22599 10447 742 0,'0'0'20'0,"0"0"7"0,0 0-27 0,0 0 0 0,0 0 0 0,0 0 0 16,0 0 40-16,0 0 4 0,0 0 0 0,0 0 0 15,0 0-26-15,0 0-5 0,0 0-1 0,0 0 0 16,0 0-12-16,0 0 0 0,7 3 0 0,4 0 0 16,3 4 0-16,10-1 0 0,1 3 0 0,10 1 0 0,1 2 19 0,6-2 1 15,4-1 0-15,3-3 0 0,4 1 19 0,0-4 4 16,7 3 1-16,-4 0 0 15,1-6-26-15,-1 7-5 0,-3-7-1 0,4 3 0 0,-4 0-4 0,-4-3-8 16,0 3 11-16,-3 0-11 0,-3-3 8 0,-5 3-8 16,1-3 0-16,-3 0 0 0,-5 7 0 0,5-7 0 15,-5 0 0-15,1 0-355 16,-4-7-77-16</inkml:trace>
  <inkml:trace contextRef="#ctx0" brushRef="#br0" timeOffset="-102568.3">13451 8450 1839 0,'0'0'40'0,"-3"-10"9"0,-4 4 2 0,3-3 1 0,-3-1-42 0,0 1-10 0,0-4 0 0,0 1 0 16,-3-1 0-16,-1-2 0 0,4-7 0 0,-7 6 0 15,0-3-24-15,0 0-1 0,3 1 0 0,-14-1 0 16,8 0 13-16,-5 0 2 0,1 0 1 0,-7 0 0 15,3 4 9-15,-3-4 0 0,0 0 0 0,-7 0 8 16,-1 1 9-16,1 2 3 0,-7-3 0 0,-1 7 0 16,-6-4-29-16,3 3-6 0,-3 1-1 0,-4 2 0 15,-4 7 16-15,-3 0-11 16,-3 3 11-16,-1 3-10 0,4-3 10 0,-3 0 0 0,3 3 0 0,-7 7 0 16,0 2 17-16,7 4 3 0,-4 3 0 0,5 0 0 15,2 3-31-15,4 0-5 0,-3 6-2 0,-1 6 0 16,1 1 18-16,6 5-8 0,-3 1 8 0,11 6 0 15,0 3-21-15,7 1 2 0,-1-1 1 0,5 6 0 0,2 4 5 16,5 2 1-16,2-2 0 0,1 0 0 0,11 2 12 16,-1 1-9-16,8-3 9 0,3 2-8 0,7-2-2 0,0-4 0 15,7-2 0-15,3-4 0 0,8-3 10 0,0 0 0 16,-4 0 0-16,11-3 0 0,7 0 0 0,3-4 0 16,7 1 0-16,4-3-8 0,0-4 19 0,7-2 4 15,4-1 1-15,3-6 0 0,7 0-2 0,3-3 0 16,-3-6 0-16,8 0 0 0,-1-4 17 0,3-6 3 15,5-3 1-15,-1-3 0 0,-4-3-19 0,5-3-4 16,-1-6-1-16,-4-1 0 0,-2-3-11 0,-1-6 8 16,0-3-8-16,-4-6 8 0,1-4 0 0,0-2 0 0,-4-7 0 0,-7 0 0 15,-4-3-8-15,1 0 0 0,3 0 0 16,-14-3-11-16,0 0 3 0,-7-4 0 0,-4-2 0 0,-3 3 0 16,-8-1 33-16,-6 1 7 0,-4 3 2 0,-3-4 0 15,-4 1 13-15,-3 0 2 0,-4 3 1 0,-4-4 0 16,-3-2-38-16,-3 0-12 0,-4 2 0 0,-7 1 0 15,-1 6 0-15,-6-3 0 0,-3 0 0 0,-8 3 0 16,-7 3 0-16,-3 3 0 0,-4 3 10 0,-7 1-10 16,3 2 0-16,-6 4 0 0,-4 6-9 0,-3 0 9 15,-1 3-16-15,-3 6 4 0,4 13 1 0,-1 0 0 16,-3 0 11-16,0 6-13 0,0 6 5 0,0 4 8 16,3 2-50-1,4 4-2-15,4 6-1 0,3 3 0 16,0 4-91-16,4 2-19 0,-1 4-3 0</inkml:trace>
  <inkml:trace contextRef="#ctx0" brushRef="#br0" timeOffset="-101504.53">16976 14733 1796 0,'0'0'40'0,"0"0"8"0,0 0 1 0,0 0 1 0,0-6-40 0,0 6-10 16,0-6 0-16,-4-4 0 0,-3-2 18 0,7 2 2 15,-7 7 0-15,3-3 0 0,-3 0-20 0,0 0 0 0,4-1 0 0,-8 1 0 16,4 0 0-16,-7-4 0 0,0 1 0 0,0 0 0 16,-4-1 0-16,-3-2-9 0,-4 2 9 0,1-2 0 15,-1 2-14-15,-3 1 2 0,0-7 1 0,-1 7 0 16,1 2-2-16,-4 4-1 0,-3-6 0 0,3 3 0 15,-3-1 24-15,0 1 5 0,-1 3 1 0,-2 0 0 16,-1 3-7-16,-3 0-1 0,-1 3 0 0,-3 0 0 16,-3-3-8-16,-4 6 0 0,-3 1 0 0,3 2-11 15,-7-3-1-15,7 4 0 0,0 2 0 0,-4 7 0 16,1 6 12-16,3-3 0 0,0-3 0 0,-3 3 0 16,6 3-17-16,1 3-2 0,3 0 0 0,4 7 0 15,3-1 19-15,0 4-8 0,4-4 8 0,0 7 0 16,6 0 0-16,1 3 0 0,3 0 0 0,1 0 0 15,6 6 18-15,4 0 1 0,0 0 0 0,7 4 0 16,0-4-19-16,7 3 0 0,3 0 0 0,4-3 0 0,4 4 0 16,7-1 10-16,3 0 0 0,0-2 0 0,11-4-10 0,-1-4 0 15,5 1 0-15,6 0 0 0,0 0 0 0,8-3 8 16,3-7 2-16,7 1 0 0,3-1 4 0,1-5 1 16,3-1 0-16,7 0 0 15,3-6 1-15,5-3 1 0,-5-4 0 0,1-2 0 0,3 0 2 0,0-10 0 16,0-3 0-16,0-3 0 0,4-10-19 0,-4 4 0 15,0-7-8-15,0-6 8 0,4-3 0 0,-7-3 16 16,-1-7-1-16,1-2-1 0,-4-4-14 0,-7-3 0 16,7 0 0-16,-10-6 0 0,-4-3 0 0,-11-10-10 15,0 6 2-15,-3-5 0 0,-3-7 8 0,-5 0-8 0,-2-7 8 16,-8 1-8-16,-4 0 19 0,-2 0 4 0,-5 3 1 16,-10 3 0-16,-3 3 3 0,-4 6 1 15,-4 7 0-15,-3 6 0 0,-3 3 33 0,-4 9 7 16,-1 1 2-16,-6 9 0 0,0 0-1 0,-7 3 0 0,-7-6 0 15,-18-1 0 1,-11 1-112-16,-17 0-22 0,-11 3-5 0,-6 3-1 16,-5 9-43-16,-3 10-9 0,1 10-1 0,-1 8-470 0,-7 7-94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7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6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4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3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4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9.png"/><Relationship Id="rId4" Type="http://schemas.openxmlformats.org/officeDocument/2006/relationships/diagramData" Target="../diagrams/data2.xml"/><Relationship Id="rId9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F84D181-D901-4015-BB2C-F3572A2C3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45" r="1" b="1790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0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C2423-4AFC-469E-928D-3E6C93EF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9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4619E-E540-4BDD-BC8B-AFBA088F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altLang="en-US" b="1"/>
              <a:t>ML in a Nutshell</a:t>
            </a:r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70D991A5-2B3F-4E02-8016-F0530A1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41963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87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20D2C-1A81-427C-A853-884C085F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Representation</a:t>
            </a:r>
            <a:endParaRPr lang="en-US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799AE4A0-77A4-4136-A7DD-48A1AF065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83870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88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F99C6F4E-B37F-4564-859A-E453E5C3C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A4C365DF-48BC-4BA2-85FE-997D0076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27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616C-3B5D-4CF8-BA7D-5F205386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altLang="en-US" b="1"/>
              <a:t>Evaluation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9D6AD-6FFE-46FE-B724-052BA6AF2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60063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11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0494C-C113-43C0-8E08-74B0D1B7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altLang="en-US" b="1"/>
              <a:t>Optimization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33A24C0-13A4-484E-A9DB-5F0E5E9AE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89722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88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0934F-58C5-49AC-A45F-F1076FD1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0883444" cy="958513"/>
          </a:xfrm>
        </p:spPr>
        <p:txBody>
          <a:bodyPr anchor="ctr">
            <a:normAutofit/>
          </a:bodyPr>
          <a:lstStyle/>
          <a:p>
            <a:r>
              <a:rPr lang="en-US" altLang="en-US" b="1" dirty="0">
                <a:solidFill>
                  <a:srgbClr val="FFFEFF"/>
                </a:solidFill>
              </a:rPr>
              <a:t>Types of Learning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05C6BB3-F359-4E0C-B8DA-4CEA9EE8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512FDBA-7374-4A50-B15C-1C421A40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D451D-9C66-42CF-BC10-324A4F64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A47CA34-367C-4D1C-85F1-F1F3900FF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6732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19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D8C24-F43D-4B63-BB2A-C6FD56D4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altLang="en-US" b="1"/>
              <a:t>Inductive Learning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13559AD-05A7-4D84-A7D0-7BB31EEBE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6D00ED-7340-41B4-9172-6138BDD4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/>
              <a:t>Given</a:t>
            </a:r>
            <a:r>
              <a:rPr lang="en-US" altLang="en-US"/>
              <a:t> examples of a function </a:t>
            </a:r>
            <a:r>
              <a:rPr lang="en-US" altLang="en-US" i="1"/>
              <a:t>(X, F(X))</a:t>
            </a:r>
          </a:p>
          <a:p>
            <a:pPr eaLnBrk="1" hangingPunct="1"/>
            <a:r>
              <a:rPr lang="en-US" altLang="en-US" b="1"/>
              <a:t>Predict</a:t>
            </a:r>
            <a:r>
              <a:rPr lang="en-US" altLang="en-US"/>
              <a:t> function</a:t>
            </a:r>
            <a:r>
              <a:rPr lang="en-US" altLang="en-US" i="1"/>
              <a:t> F(X) </a:t>
            </a:r>
            <a:r>
              <a:rPr lang="en-US" altLang="en-US"/>
              <a:t>for new examples</a:t>
            </a:r>
            <a:r>
              <a:rPr lang="en-US" altLang="en-US" i="1"/>
              <a:t> X</a:t>
            </a:r>
          </a:p>
          <a:p>
            <a:pPr lvl="1" eaLnBrk="1" hangingPunct="1"/>
            <a:r>
              <a:rPr lang="en-US" altLang="en-US"/>
              <a:t>Discrete </a:t>
            </a:r>
            <a:r>
              <a:rPr lang="en-US" altLang="en-US" i="1"/>
              <a:t>F(X)</a:t>
            </a:r>
            <a:r>
              <a:rPr lang="en-US" altLang="en-US"/>
              <a:t>: Classification</a:t>
            </a:r>
          </a:p>
          <a:p>
            <a:pPr lvl="1" eaLnBrk="1" hangingPunct="1"/>
            <a:r>
              <a:rPr lang="en-US" altLang="en-US"/>
              <a:t>Continuous </a:t>
            </a:r>
            <a:r>
              <a:rPr lang="en-US" altLang="en-US" i="1"/>
              <a:t>F(X)</a:t>
            </a:r>
            <a:r>
              <a:rPr lang="en-US" altLang="en-US"/>
              <a:t>: Regression</a:t>
            </a:r>
          </a:p>
          <a:p>
            <a:pPr lvl="1" eaLnBrk="1" hangingPunct="1"/>
            <a:r>
              <a:rPr lang="en-US" altLang="en-US" i="1"/>
              <a:t>F(X)</a:t>
            </a:r>
            <a:r>
              <a:rPr lang="en-US" altLang="en-US"/>
              <a:t> = Probability(</a:t>
            </a:r>
            <a:r>
              <a:rPr lang="en-US" altLang="en-US" i="1"/>
              <a:t>X</a:t>
            </a:r>
            <a:r>
              <a:rPr lang="en-US" altLang="en-US"/>
              <a:t>): Probability estimation</a:t>
            </a:r>
          </a:p>
          <a:p>
            <a:pPr eaLnBrk="1" hangingPunct="1"/>
            <a:endParaRPr lang="en-US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BCFF8BB-891A-47D5-826C-5CA1249A6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12" y="643467"/>
            <a:ext cx="69205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5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634816-57FF-4F87-91A0-692E2799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6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5B6D8-0A32-4E7C-95BD-D67ED0A7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altLang="en-US" b="1">
                <a:solidFill>
                  <a:schemeClr val="tx2"/>
                </a:solidFill>
              </a:rPr>
              <a:t>What We’ll Cover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D591068-BCBB-476B-8094-73F1230D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chemeClr val="tx2"/>
                </a:solidFill>
              </a:rPr>
              <a:t>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Decision tree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Rule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Instance-based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Bayesian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Neural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Support vector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Model ensembles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Learning theory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chemeClr val="tx2"/>
                </a:solidFill>
              </a:rPr>
              <a:t>Unsupervised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Dimensionality reduction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5FE96637-D3CD-4E7B-A496-5E9F42303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" r="51297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54ACC-6229-4F52-9B1B-396FB748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altLang="en-US" b="1">
                <a:solidFill>
                  <a:srgbClr val="FFFFFF"/>
                </a:solidFill>
              </a:rPr>
              <a:t>ML in Practice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C2AD4-5C21-4B8F-9066-2AD1ECF54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838794"/>
              </p:ext>
            </p:extLst>
          </p:nvPr>
        </p:nvGraphicFramePr>
        <p:xfrm>
          <a:off x="4561870" y="723900"/>
          <a:ext cx="7183597" cy="31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55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5F32-DE50-4B65-BE71-B8AE52DD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4EE3-E18B-483F-87F1-D9382A6C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024758" cy="363448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Frutiger"/>
              </a:rPr>
              <a:t>“here are problems to which we simply don’t know the answer yet, but there are some things we can take actions on now, which we should take actions on now.”</a:t>
            </a:r>
          </a:p>
          <a:p>
            <a:r>
              <a:rPr lang="en-US"/>
              <a:t>“Learning is any process by whcih a system improves performance from experience”</a:t>
            </a:r>
          </a:p>
          <a:p>
            <a:endParaRPr lang="en-US"/>
          </a:p>
          <a:p>
            <a:r>
              <a:rPr lang="en-US"/>
              <a:t>“machine learning is concerned with computer programs that automatically improve their performance though experience”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DFD5F-0F01-4D10-B4AB-9793DC05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9" r="18574"/>
          <a:stretch/>
        </p:blipFill>
        <p:spPr>
          <a:xfrm>
            <a:off x="8051799" y="2340864"/>
            <a:ext cx="3683001" cy="3634486"/>
          </a:xfrm>
          <a:prstGeom prst="rect">
            <a:avLst/>
          </a:prstGeom>
        </p:spPr>
      </p:pic>
      <p:sp>
        <p:nvSpPr>
          <p:cNvPr id="6" name="TextBox 5" descr="Herbert Simon (Father of AI)&#10;Turing Award 1975&#10;Nobal Prize in Economics 1978&#10;">
            <a:extLst>
              <a:ext uri="{FF2B5EF4-FFF2-40B4-BE49-F238E27FC236}">
                <a16:creationId xmlns:a16="http://schemas.microsoft.com/office/drawing/2014/main" id="{91D52C5C-B36E-424C-BD33-FA1ED8DA2063}"/>
              </a:ext>
            </a:extLst>
          </p:cNvPr>
          <p:cNvSpPr txBox="1"/>
          <p:nvPr/>
        </p:nvSpPr>
        <p:spPr>
          <a:xfrm>
            <a:off x="8160540" y="4686557"/>
            <a:ext cx="5094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Herbert Simon (Father of AI)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Turing Award 1975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</a:rPr>
              <a:t>Nobal</a:t>
            </a:r>
            <a:r>
              <a:rPr lang="en-US" b="1" dirty="0">
                <a:solidFill>
                  <a:schemeClr val="bg1"/>
                </a:solidFill>
              </a:rPr>
              <a:t> Prize in Economics 1978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5552A4-967F-4343-BEDA-ACBE729D1C59}"/>
                  </a:ext>
                </a:extLst>
              </p14:cNvPr>
              <p14:cNvContentPartPr/>
              <p14:nvPr/>
            </p14:nvContentPartPr>
            <p14:xfrm>
              <a:off x="65880" y="383760"/>
              <a:ext cx="1203120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5552A4-967F-4343-BEDA-ACBE729D1C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20" y="374400"/>
                <a:ext cx="1204992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383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E712E7-7E66-464D-A452-DDAF4A4E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Steps to build a machine learning model 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733C68-88C9-4B9F-B4B8-FB3B1F38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311583"/>
            <a:ext cx="6764864" cy="42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5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5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5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5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7" name="Rectangle 5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6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6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DC019E-EC88-4F9C-A050-03BA471DC5CD}"/>
              </a:ext>
            </a:extLst>
          </p:cNvPr>
          <p:cNvSpPr txBox="1"/>
          <p:nvPr/>
        </p:nvSpPr>
        <p:spPr>
          <a:xfrm>
            <a:off x="584200" y="1524001"/>
            <a:ext cx="3412067" cy="3478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SKILLS REQUIRED</a:t>
            </a: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38356F0-01B5-409C-B330-208BE9C3C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618067"/>
            <a:ext cx="611820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1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A920B1-5901-412F-8A17-1D90CA4F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Machine Learning Job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Scope &amp; Salary Trends 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B7D64B68-9F92-415D-A133-DE3D5C5BE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829585"/>
            <a:ext cx="6764864" cy="51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3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190A0-287D-445E-93C9-660C7EA8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50">
                <a:solidFill>
                  <a:srgbClr val="FFFFFF"/>
                </a:solidFill>
              </a:rPr>
              <a:t>Increment WRT Experience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14BAC3-2289-45DB-826C-C65B42456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717474"/>
            <a:ext cx="6764864" cy="33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8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D4709-E5A0-42D9-B42C-B2558E64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 dirty="0">
                <a:solidFill>
                  <a:schemeClr val="accent2">
                    <a:lumMod val="75000"/>
                  </a:schemeClr>
                </a:solidFill>
              </a:rPr>
              <a:t>Queries Please ?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17D1DC85-26EB-4963-BBD9-5D4E4B29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7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0357B-82B8-413D-980B-76B2B278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/>
              <a:t>THANKS</a:t>
            </a:r>
            <a:endParaRPr lang="en-US" sz="4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8BED97-AEC7-49CB-9C5E-637E8456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8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35F1-303B-4394-9E78-8696C2BD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1" cy="1188720"/>
          </a:xfrm>
        </p:spPr>
        <p:txBody>
          <a:bodyPr>
            <a:normAutofit/>
          </a:bodyPr>
          <a:lstStyle/>
          <a:p>
            <a:r>
              <a:rPr lang="en-US" dirty="0"/>
              <a:t>Quotes on machine Learning 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5EA9C52-0283-4714-A38F-0864C8B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BA92-5AB2-4ED5-B1BA-F844084E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562" y="2347104"/>
            <a:ext cx="6745042" cy="3628245"/>
          </a:xfrm>
        </p:spPr>
        <p:txBody>
          <a:bodyPr>
            <a:normAutofit/>
          </a:bodyPr>
          <a:lstStyle/>
          <a:p>
            <a:r>
              <a:rPr lang="en-US" dirty="0"/>
              <a:t>“… What we want is a machine that can learn from experience.”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Alan Turing 1947 </a:t>
            </a:r>
          </a:p>
          <a:p>
            <a:r>
              <a:rPr lang="en-US" dirty="0"/>
              <a:t>“A breakthrough in Machine Learning would be worth10 Microsoft.” </a:t>
            </a:r>
          </a:p>
          <a:p>
            <a:pPr marL="0" indent="0">
              <a:buNone/>
            </a:pPr>
            <a:r>
              <a:rPr lang="en-US" b="1" dirty="0"/>
              <a:t>Bill Gates </a:t>
            </a:r>
          </a:p>
          <a:p>
            <a:r>
              <a:rPr lang="en-US" dirty="0"/>
              <a:t>“With artificial Intelligence we are summoning the demon.”  </a:t>
            </a:r>
          </a:p>
          <a:p>
            <a:pPr marL="0" indent="0">
              <a:buNone/>
            </a:pPr>
            <a:r>
              <a:rPr lang="en-US" b="1" dirty="0"/>
              <a:t>Elon Mask </a:t>
            </a:r>
          </a:p>
          <a:p>
            <a:r>
              <a:rPr lang="en-US" altLang="en-US" dirty="0"/>
              <a:t>“Machine learning is the next Internet”  </a:t>
            </a:r>
          </a:p>
          <a:p>
            <a:pPr marL="0" indent="0">
              <a:buNone/>
            </a:pPr>
            <a:r>
              <a:rPr lang="en-US" altLang="en-US" b="1" dirty="0"/>
              <a:t>Tony Tether, Director, DARPA</a:t>
            </a:r>
            <a:endParaRPr lang="en-US" alt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7" name="Picture 26" descr="A picture containing person, person, indoor, table&#10;&#10;Description automatically generated">
            <a:extLst>
              <a:ext uri="{FF2B5EF4-FFF2-40B4-BE49-F238E27FC236}">
                <a16:creationId xmlns:a16="http://schemas.microsoft.com/office/drawing/2014/main" id="{EF95E61C-2713-4898-87A4-2004D45B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2180496"/>
            <a:ext cx="3703320" cy="40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DEB5-F13C-4A87-8CDD-001CEF8D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en-US" b="1"/>
              <a:t>So What Is Machine Learning?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07AE48-4EFF-4FC6-91EF-9B8D8C4E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60321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43ED67-FD52-4292-8F19-96CDAB317C4D}"/>
                  </a:ext>
                </a:extLst>
              </p14:cNvPr>
              <p14:cNvContentPartPr/>
              <p14:nvPr/>
            </p14:nvContentPartPr>
            <p14:xfrm>
              <a:off x="1256040" y="246960"/>
              <a:ext cx="10489320" cy="641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43ED67-FD52-4292-8F19-96CDAB317C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6680" y="237600"/>
                <a:ext cx="10508040" cy="64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64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C71E5F-6FA8-496A-BFD6-0168B0D1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1" y="1434061"/>
            <a:ext cx="11029950" cy="52895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Traditional Programming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Machine Learning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864DA0B-8A3B-462D-8AC3-C4EA531BA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665636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1FE1D6A-EB9E-45D2-8164-4AC92F974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27962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FE1E5E9-7116-443D-A46A-490809082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387" y="1915726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Computer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E2A17EEF-EDB0-4C46-BA1B-2A7DBCB9C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7715" y="494594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73AE0A7-F894-4945-8C03-B6A40576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387" y="418394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Computer</a:t>
            </a: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8116D4E7-B466-4D4E-BDFD-5E211A2D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291" y="2386328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4C4E588-9150-4636-8195-0E2DEE982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291" y="298684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CD89BFD-12DC-45A0-BA6C-DD2AC1CE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7715" y="2643673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63C71-C8A0-4634-9001-67131B359A64}"/>
              </a:ext>
            </a:extLst>
          </p:cNvPr>
          <p:cNvSpPr txBox="1"/>
          <p:nvPr/>
        </p:nvSpPr>
        <p:spPr>
          <a:xfrm>
            <a:off x="3917580" y="2210258"/>
            <a:ext cx="80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EC359-C9FD-42EF-8957-FF3B1B9138E3}"/>
              </a:ext>
            </a:extLst>
          </p:cNvPr>
          <p:cNvSpPr txBox="1"/>
          <p:nvPr/>
        </p:nvSpPr>
        <p:spPr>
          <a:xfrm>
            <a:off x="3813632" y="2821528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560F1-8C19-4ED7-840D-6928C093063B}"/>
              </a:ext>
            </a:extLst>
          </p:cNvPr>
          <p:cNvSpPr txBox="1"/>
          <p:nvPr/>
        </p:nvSpPr>
        <p:spPr>
          <a:xfrm>
            <a:off x="9952932" y="24590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E7B157-CF42-43ED-BABA-E65DB56CF725}"/>
              </a:ext>
            </a:extLst>
          </p:cNvPr>
          <p:cNvSpPr txBox="1"/>
          <p:nvPr/>
        </p:nvSpPr>
        <p:spPr>
          <a:xfrm>
            <a:off x="4144423" y="4480970"/>
            <a:ext cx="80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B5A3D-1B78-4BD7-B8E1-8CADDB85D638}"/>
              </a:ext>
            </a:extLst>
          </p:cNvPr>
          <p:cNvSpPr txBox="1"/>
          <p:nvPr/>
        </p:nvSpPr>
        <p:spPr>
          <a:xfrm>
            <a:off x="4047813" y="51317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6EE0A2-1685-483B-B279-C261A784A582}"/>
              </a:ext>
            </a:extLst>
          </p:cNvPr>
          <p:cNvSpPr txBox="1"/>
          <p:nvPr/>
        </p:nvSpPr>
        <p:spPr>
          <a:xfrm>
            <a:off x="9967443" y="4762408"/>
            <a:ext cx="122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9FC1E5-AC75-4205-987D-D1CDA76A311F}"/>
                  </a:ext>
                </a:extLst>
              </p14:cNvPr>
              <p14:cNvContentPartPr/>
              <p14:nvPr/>
            </p14:nvContentPartPr>
            <p14:xfrm>
              <a:off x="125640" y="271800"/>
              <a:ext cx="11928240" cy="629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9FC1E5-AC75-4205-987D-D1CDA76A3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80" y="262440"/>
                <a:ext cx="11946960" cy="63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09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04290-882D-4AE6-A70D-B5AF65DC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altLang="en-US" b="1"/>
              <a:t>Magic?</a:t>
            </a:r>
            <a:r>
              <a:rPr lang="en-US" altLang="en-US"/>
              <a:t> </a:t>
            </a:r>
            <a:endParaRPr lang="en-US"/>
          </a:p>
        </p:txBody>
      </p:sp>
      <p:sp>
        <p:nvSpPr>
          <p:cNvPr id="48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3A8A-9131-43B8-9129-E1AB0AD8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b="1"/>
              <a:t>No, more like gardening</a:t>
            </a:r>
          </a:p>
          <a:p>
            <a:pPr eaLnBrk="1" hangingPunct="1"/>
            <a:r>
              <a:rPr lang="en-US" altLang="en-US" b="1"/>
              <a:t>Seeds</a:t>
            </a:r>
            <a:r>
              <a:rPr lang="en-US" altLang="en-US"/>
              <a:t> = Algorithms</a:t>
            </a:r>
          </a:p>
          <a:p>
            <a:pPr eaLnBrk="1" hangingPunct="1"/>
            <a:r>
              <a:rPr lang="en-US" altLang="en-US" b="1"/>
              <a:t>Nutrients</a:t>
            </a:r>
            <a:r>
              <a:rPr lang="en-US" altLang="en-US"/>
              <a:t> = Data</a:t>
            </a:r>
          </a:p>
          <a:p>
            <a:pPr eaLnBrk="1" hangingPunct="1"/>
            <a:r>
              <a:rPr lang="en-US" altLang="en-US" b="1"/>
              <a:t>Gardener</a:t>
            </a:r>
            <a:r>
              <a:rPr lang="en-US" altLang="en-US"/>
              <a:t> = You</a:t>
            </a:r>
          </a:p>
          <a:p>
            <a:pPr eaLnBrk="1" hangingPunct="1"/>
            <a:r>
              <a:rPr lang="en-US" altLang="en-US" b="1"/>
              <a:t>Plants</a:t>
            </a:r>
            <a:r>
              <a:rPr lang="en-US" altLang="en-US"/>
              <a:t> = Programs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hand holding a flower&#10;&#10;Description automatically generated">
            <a:extLst>
              <a:ext uri="{FF2B5EF4-FFF2-40B4-BE49-F238E27FC236}">
                <a16:creationId xmlns:a16="http://schemas.microsoft.com/office/drawing/2014/main" id="{EC8A50B2-1412-4209-B848-6A6A039D2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 r="1144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0C074F-D321-4ABF-B30C-6BFD72EF6923}"/>
                  </a:ext>
                </a:extLst>
              </p14:cNvPr>
              <p14:cNvContentPartPr/>
              <p14:nvPr/>
            </p14:nvContentPartPr>
            <p14:xfrm>
              <a:off x="900360" y="13320"/>
              <a:ext cx="10479240" cy="566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0C074F-D321-4ABF-B30C-6BFD72EF69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000" y="3960"/>
                <a:ext cx="10497960" cy="56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51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58">
            <a:extLst>
              <a:ext uri="{FF2B5EF4-FFF2-40B4-BE49-F238E27FC236}">
                <a16:creationId xmlns:a16="http://schemas.microsoft.com/office/drawing/2014/main" id="{8D2B4922-7602-46A0-9EEB-1F737C65F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0D4D4-B13C-4842-939C-957B427B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en-US" b="1"/>
              <a:t>Sample Applications</a:t>
            </a:r>
            <a:endParaRPr lang="en-US" dirty="0"/>
          </a:p>
        </p:txBody>
      </p:sp>
      <p:sp>
        <p:nvSpPr>
          <p:cNvPr id="93" name="Rectangle 60">
            <a:extLst>
              <a:ext uri="{FF2B5EF4-FFF2-40B4-BE49-F238E27FC236}">
                <a16:creationId xmlns:a16="http://schemas.microsoft.com/office/drawing/2014/main" id="{970450C2-785F-4B9A-ADCF-A3081A1C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6616FE08-2FA4-454F-8805-C2B340EE8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64">
            <a:extLst>
              <a:ext uri="{FF2B5EF4-FFF2-40B4-BE49-F238E27FC236}">
                <a16:creationId xmlns:a16="http://schemas.microsoft.com/office/drawing/2014/main" id="{AD6FD8DB-BEB0-487A-910E-E4D3E89D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66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6" descr="Robot">
            <a:extLst>
              <a:ext uri="{FF2B5EF4-FFF2-40B4-BE49-F238E27FC236}">
                <a16:creationId xmlns:a16="http://schemas.microsoft.com/office/drawing/2014/main" id="{F399601A-CE92-4B1E-8A71-5BB13B7B9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0" y="2682603"/>
            <a:ext cx="3061163" cy="3061163"/>
          </a:xfrm>
          <a:prstGeom prst="rect">
            <a:avLst/>
          </a:prstGeom>
        </p:spPr>
      </p:pic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293F8E1B-FB01-4FBA-99CD-6D170EE48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848185"/>
              </p:ext>
            </p:extLst>
          </p:nvPr>
        </p:nvGraphicFramePr>
        <p:xfrm>
          <a:off x="4505326" y="2180496"/>
          <a:ext cx="6755510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B569FD-F6F9-45E5-B99A-22EF8342CFF5}"/>
                  </a:ext>
                </a:extLst>
              </p14:cNvPr>
              <p14:cNvContentPartPr/>
              <p14:nvPr/>
            </p14:nvContentPartPr>
            <p14:xfrm>
              <a:off x="4217760" y="96840"/>
              <a:ext cx="7784280" cy="611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B569FD-F6F9-45E5-B99A-22EF8342CF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8400" y="87480"/>
                <a:ext cx="7803000" cy="61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8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DE7490-00BB-4CA3-A142-32D284B6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50">
                <a:solidFill>
                  <a:srgbClr val="FFFFFF"/>
                </a:solidFill>
              </a:rPr>
              <a:t>Real World Applications</a:t>
            </a:r>
            <a:br>
              <a:rPr lang="en-US" sz="3600" spc="-50">
                <a:solidFill>
                  <a:srgbClr val="FFFFFF"/>
                </a:solidFill>
              </a:rPr>
            </a:br>
            <a:r>
              <a:rPr lang="en-US" sz="3600" spc="-50">
                <a:solidFill>
                  <a:srgbClr val="FFFFFF"/>
                </a:solidFill>
              </a:rPr>
              <a:t>of Machine Learning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DE3D3F40-3022-4502-916E-1527587E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761937"/>
            <a:ext cx="6764864" cy="53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BCFF8BB-891A-47D5-826C-5CA1249A6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12" y="643467"/>
            <a:ext cx="6920576" cy="55710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BF578F-6623-4E62-9576-02C14F018547}"/>
                  </a:ext>
                </a:extLst>
              </p14:cNvPr>
              <p14:cNvContentPartPr/>
              <p14:nvPr/>
            </p14:nvContentPartPr>
            <p14:xfrm>
              <a:off x="388800" y="27000"/>
              <a:ext cx="11317320" cy="615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BF578F-6623-4E62-9576-02C14F0185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440" y="17640"/>
                <a:ext cx="11336040" cy="61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8496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2941"/>
      </a:dk2>
      <a:lt2>
        <a:srgbClr val="E4E8E2"/>
      </a:lt2>
      <a:accent1>
        <a:srgbClr val="C278E4"/>
      </a:accent1>
      <a:accent2>
        <a:srgbClr val="7E5BDE"/>
      </a:accent2>
      <a:accent3>
        <a:srgbClr val="7888E4"/>
      </a:accent3>
      <a:accent4>
        <a:srgbClr val="5BA4DE"/>
      </a:accent4>
      <a:accent5>
        <a:srgbClr val="52B2B4"/>
      </a:accent5>
      <a:accent6>
        <a:srgbClr val="4AB58B"/>
      </a:accent6>
      <a:hlink>
        <a:srgbClr val="678E5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496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Frutiger</vt:lpstr>
      <vt:lpstr>Gill Sans MT</vt:lpstr>
      <vt:lpstr>Wingdings 2</vt:lpstr>
      <vt:lpstr>DividendVTI</vt:lpstr>
      <vt:lpstr>Machine Learning</vt:lpstr>
      <vt:lpstr>Machine Learning</vt:lpstr>
      <vt:lpstr>Quotes on machine Learning </vt:lpstr>
      <vt:lpstr>So What Is Machine Learning?</vt:lpstr>
      <vt:lpstr>PowerPoint Presentation</vt:lpstr>
      <vt:lpstr>Magic? </vt:lpstr>
      <vt:lpstr>Sample Applications</vt:lpstr>
      <vt:lpstr>Real World Applications of Machine Learning</vt:lpstr>
      <vt:lpstr>PowerPoint Presentation</vt:lpstr>
      <vt:lpstr>ML in a Nutshell</vt:lpstr>
      <vt:lpstr>Representation</vt:lpstr>
      <vt:lpstr>Evaluation</vt:lpstr>
      <vt:lpstr>Optimization</vt:lpstr>
      <vt:lpstr>Types of Learning</vt:lpstr>
      <vt:lpstr>Inductive Learning</vt:lpstr>
      <vt:lpstr>PowerPoint Presentation</vt:lpstr>
      <vt:lpstr>PowerPoint Presentation</vt:lpstr>
      <vt:lpstr>What We’ll Cover</vt:lpstr>
      <vt:lpstr>ML in Practice</vt:lpstr>
      <vt:lpstr>Steps to build a machine learning model </vt:lpstr>
      <vt:lpstr>PowerPoint Presentation</vt:lpstr>
      <vt:lpstr>Machine Learning Job Scope &amp; Salary Trends </vt:lpstr>
      <vt:lpstr>Increment WRT Experience</vt:lpstr>
      <vt:lpstr>Queries Please ?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Sachin Yadav</dc:creator>
  <cp:lastModifiedBy>Sachin Yadav</cp:lastModifiedBy>
  <cp:revision>1</cp:revision>
  <dcterms:created xsi:type="dcterms:W3CDTF">2020-07-22T08:07:41Z</dcterms:created>
  <dcterms:modified xsi:type="dcterms:W3CDTF">2021-07-01T15:07:30Z</dcterms:modified>
</cp:coreProperties>
</file>