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F47A-EE97-4C66-BC77-7700A7C63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0E0DB-E74D-455E-B399-C68C88787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783CB-3B0E-4C77-AD0E-39F4ED87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2653-6ADA-4E5C-B88B-38B59F4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467B-BF91-43FD-9A67-92AD27DE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FE0F-F34C-472D-A42A-ADFCF1C9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9337-EC03-4FBA-ACAF-13E80C12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C1A-BA10-4954-8FE9-0D9CACD8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3C9F-1A4A-4ABC-8D04-ABAF0250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D585-82F6-4932-A225-7E2C33D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5D12D-8942-4867-ABA8-2C3F4739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F17B3-BF48-4001-9B8C-0DC38D8B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D6EC-B8E0-4A3A-91D4-17E9BCD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3142-4204-43FC-8874-3B9406B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48CD-8C66-41AA-A547-BBED40B6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2A36-68E0-4A17-AF6E-CFB85B3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FE3F-50B7-42F3-8D5A-181ACB93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127A-61D4-4271-8FD7-632F51A6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3D98D-91AA-488E-A89E-BFACC375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8A9B-9998-4FF4-B6F3-1698CB03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2AD-AB38-474C-99DB-41CADCDA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6E56-9C24-4D88-8633-E563AF61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2EB2-C904-4C96-AD7D-A5D5C0F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7D31-E292-44D5-B80B-9CF88AB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B6F2-75C0-4822-8011-66F04BCB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585C-82CE-40F1-AC00-EC10FB3D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6A16-5798-4B91-B14A-995DCD58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FFA4-9B0A-4BBD-9B5F-65A0312B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C128-B59B-4F42-9E75-8A36047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534D-CE27-4E93-B2C3-12D3DDBD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9A8E-D4C8-4E36-8B5B-F2D9819A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2E7-483F-4374-9DCB-0EFF60FC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033D-2566-4BB2-B21E-8797F216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4F84-3DCA-4AAF-BF0B-09342DD82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E7C99-1CA4-4873-9FE5-4E654CA5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6C51-43DA-4685-BCF8-C96219821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A64CC-1130-4648-9438-C1524256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90A15-1692-417F-9CF6-F5417CC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4B0B1-D19E-47F5-B5C2-27761964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D1C3-45FA-4014-991E-920D0890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C559-A444-4AE9-A4C2-157C5594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37BF-BC48-4BAF-A3AC-6E76B1C7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52346-85B9-46E2-8D73-84A5F3C5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6E90F-7E63-4902-A5E9-56CE68D2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4D326-6F9E-43FE-A196-AA6AB3CA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186C-B5F8-45AD-AFE1-A0CE7A96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9718-293C-44CD-B3E5-C1B0B545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EEAC-AFE9-4FA1-9F64-F0A7D3B1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81A0-AD4C-4B60-8123-CCDF307A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B701-66F8-4C51-8148-AE8DE875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BFB9-93A0-4C33-9139-9DBC00FE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D196-5F90-4FFE-832F-A4DE9C3D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F2DC-5AE5-4A2A-8D41-9D9A6D37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1F980-FEEE-482D-BA4B-FD6994BD3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BE4DE-6D3E-4DFD-90EF-21222DBD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96C8-A02E-4081-9F8C-69C7ECA3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DB16-ECDA-4F7A-AAF0-AEBE4B9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CB5C-DD2A-45A4-B016-A43C6AC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5C88D-3150-4602-ABC2-DBE3773C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3E19-113F-4375-B009-2B810F65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1312-C908-4476-BFDF-FF33EF44B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2B81-BC11-4201-9E58-E13BF89DF97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9A9E-43C9-4CDF-A9E0-CB329676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9B35-17EA-4C2C-B664-5900DE0A2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2B07-46EC-4786-8F3C-F9A83B6B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19BC2D-1EDD-4EA3-888E-DFE774E7AAA5}"/>
              </a:ext>
            </a:extLst>
          </p:cNvPr>
          <p:cNvGrpSpPr/>
          <p:nvPr/>
        </p:nvGrpSpPr>
        <p:grpSpPr>
          <a:xfrm>
            <a:off x="1752798" y="1148808"/>
            <a:ext cx="7298639" cy="4428931"/>
            <a:chOff x="1752798" y="1148808"/>
            <a:chExt cx="7298639" cy="4428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80408-79DD-4971-8C69-A9637246B16B}"/>
                </a:ext>
              </a:extLst>
            </p:cNvPr>
            <p:cNvSpPr/>
            <p:nvPr/>
          </p:nvSpPr>
          <p:spPr>
            <a:xfrm>
              <a:off x="4616071" y="2918955"/>
              <a:ext cx="1775493" cy="831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PhantomViewer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603E20-1E2A-48ED-A32C-65B9336B146F}"/>
                </a:ext>
              </a:extLst>
            </p:cNvPr>
            <p:cNvSpPr/>
            <p:nvPr/>
          </p:nvSpPr>
          <p:spPr>
            <a:xfrm>
              <a:off x="1919086" y="2052289"/>
              <a:ext cx="1456839" cy="567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VPhantom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AAE2A9-DDA3-4054-A388-D50F0BE78EEE}"/>
                </a:ext>
              </a:extLst>
            </p:cNvPr>
            <p:cNvSpPr/>
            <p:nvPr/>
          </p:nvSpPr>
          <p:spPr>
            <a:xfrm>
              <a:off x="1752798" y="1150455"/>
              <a:ext cx="1359857" cy="5675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ROIs region of interest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808D61-BD6F-4982-9F78-BBF009A4D74B}"/>
                </a:ext>
              </a:extLst>
            </p:cNvPr>
            <p:cNvSpPr/>
            <p:nvPr/>
          </p:nvSpPr>
          <p:spPr>
            <a:xfrm>
              <a:off x="6883793" y="2286876"/>
              <a:ext cx="1775493" cy="509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Fiducial analysis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37C117-634C-4FBB-B7C4-5239039116F6}"/>
                </a:ext>
              </a:extLst>
            </p:cNvPr>
            <p:cNvSpPr/>
            <p:nvPr/>
          </p:nvSpPr>
          <p:spPr>
            <a:xfrm>
              <a:off x="3997234" y="3930600"/>
              <a:ext cx="1396802" cy="831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stack viewer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F703C7-CDC7-4A1D-8C80-4D1F7469A34D}"/>
                </a:ext>
              </a:extLst>
            </p:cNvPr>
            <p:cNvSpPr/>
            <p:nvPr/>
          </p:nvSpPr>
          <p:spPr>
            <a:xfrm>
              <a:off x="5600799" y="3930600"/>
              <a:ext cx="1396802" cy="831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Header/Info windows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674E6C-17B6-43FC-A1AD-632462234DF0}"/>
                </a:ext>
              </a:extLst>
            </p:cNvPr>
            <p:cNvSpPr/>
            <p:nvPr/>
          </p:nvSpPr>
          <p:spPr>
            <a:xfrm>
              <a:off x="6883793" y="2900945"/>
              <a:ext cx="1775493" cy="599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Resolution analysis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BB24C-6C31-43AF-A328-21424BB09568}"/>
                </a:ext>
              </a:extLst>
            </p:cNvPr>
            <p:cNvSpPr/>
            <p:nvPr/>
          </p:nvSpPr>
          <p:spPr>
            <a:xfrm>
              <a:off x="6721961" y="1560849"/>
              <a:ext cx="1775493" cy="4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Slice profile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E7DE2-4FB9-494C-8EC6-F1D26A1CB4DA}"/>
                </a:ext>
              </a:extLst>
            </p:cNvPr>
            <p:cNvSpPr/>
            <p:nvPr/>
          </p:nvSpPr>
          <p:spPr>
            <a:xfrm>
              <a:off x="2265615" y="2766949"/>
              <a:ext cx="1456839" cy="567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System phantom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CC1A6D-3A7A-44B0-8BA0-3DE1E8F6AA29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2432727" y="1717964"/>
              <a:ext cx="214779" cy="334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5F8822-97AC-4351-8576-7430AC6F18FA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2647506" y="2619799"/>
              <a:ext cx="346529" cy="14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E13818-8164-467D-89D6-998E98A42641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>
              <a:off x="3722454" y="3050704"/>
              <a:ext cx="893617" cy="28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B4FAA44-E8C7-4E7D-A520-D5CBDE3EE2A7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391564" y="1806569"/>
              <a:ext cx="330397" cy="1582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DFEF70-3FBB-4631-ABD6-738E85600487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6391564" y="2541635"/>
              <a:ext cx="492229" cy="792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928E61-8FC1-4AEA-8024-6AC6103DEA90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6391564" y="3200863"/>
              <a:ext cx="492229" cy="13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D11259-E17F-4358-BACD-2E1479BBB876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flipH="1">
              <a:off x="4695635" y="3749964"/>
              <a:ext cx="808183" cy="180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795154-3515-43F8-B71C-1FAD4BFBA042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503818" y="3749964"/>
              <a:ext cx="795382" cy="180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082692-AE24-4898-971E-A90F7D40A4F2}"/>
                </a:ext>
              </a:extLst>
            </p:cNvPr>
            <p:cNvSpPr/>
            <p:nvPr/>
          </p:nvSpPr>
          <p:spPr>
            <a:xfrm>
              <a:off x="3645924" y="1768650"/>
              <a:ext cx="1554150" cy="509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modules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DICOM …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463AAF-C459-4EA8-A5AE-3A64C414A20E}"/>
                </a:ext>
              </a:extLst>
            </p:cNvPr>
            <p:cNvCxnSpPr>
              <a:cxnSpLocks/>
              <a:stCxn id="32" idx="2"/>
              <a:endCxn id="4" idx="1"/>
            </p:cNvCxnSpPr>
            <p:nvPr/>
          </p:nvCxnSpPr>
          <p:spPr>
            <a:xfrm>
              <a:off x="4422999" y="2278168"/>
              <a:ext cx="193072" cy="1056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719AC9-478A-4398-8D86-4856F490291D}"/>
                </a:ext>
              </a:extLst>
            </p:cNvPr>
            <p:cNvSpPr/>
            <p:nvPr/>
          </p:nvSpPr>
          <p:spPr>
            <a:xfrm>
              <a:off x="7275944" y="3604526"/>
              <a:ext cx="1775493" cy="599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T1, T2, Diffusion fitting routines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16B188-3E08-4129-AF97-8D16CBB15B4E}"/>
                </a:ext>
              </a:extLst>
            </p:cNvPr>
            <p:cNvCxnSpPr>
              <a:cxnSpLocks/>
              <a:stCxn id="41" idx="1"/>
              <a:endCxn id="4" idx="3"/>
            </p:cNvCxnSpPr>
            <p:nvPr/>
          </p:nvCxnSpPr>
          <p:spPr>
            <a:xfrm flipH="1" flipV="1">
              <a:off x="6391564" y="3334460"/>
              <a:ext cx="884380" cy="569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FE0947-D263-422E-9E2D-71583090E2AA}"/>
                </a:ext>
              </a:extLst>
            </p:cNvPr>
            <p:cNvSpPr/>
            <p:nvPr/>
          </p:nvSpPr>
          <p:spPr>
            <a:xfrm>
              <a:off x="4796179" y="5082340"/>
              <a:ext cx="1396802" cy="495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3D display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5181A97-949D-4063-B58C-B3307A36DD30}"/>
                </a:ext>
              </a:extLst>
            </p:cNvPr>
            <p:cNvCxnSpPr>
              <a:stCxn id="4" idx="2"/>
              <a:endCxn id="44" idx="0"/>
            </p:cNvCxnSpPr>
            <p:nvPr/>
          </p:nvCxnSpPr>
          <p:spPr>
            <a:xfrm flipH="1">
              <a:off x="5494580" y="3749964"/>
              <a:ext cx="9238" cy="1332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3FB59E-DE32-4AA5-A203-9462B09DA8BD}"/>
                </a:ext>
              </a:extLst>
            </p:cNvPr>
            <p:cNvSpPr/>
            <p:nvPr/>
          </p:nvSpPr>
          <p:spPr>
            <a:xfrm>
              <a:off x="4781269" y="1148808"/>
              <a:ext cx="1775493" cy="491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PV setup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83DCBE-F6E3-4F18-9EA8-65C05F23AF77}"/>
                </a:ext>
              </a:extLst>
            </p:cNvPr>
            <p:cNvCxnSpPr>
              <a:stCxn id="49" idx="2"/>
              <a:endCxn id="4" idx="0"/>
            </p:cNvCxnSpPr>
            <p:nvPr/>
          </p:nvCxnSpPr>
          <p:spPr>
            <a:xfrm flipH="1">
              <a:off x="5503818" y="1640248"/>
              <a:ext cx="165198" cy="1278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Russek</dc:creator>
  <cp:lastModifiedBy>Stephen Russek</cp:lastModifiedBy>
  <cp:revision>3</cp:revision>
  <dcterms:created xsi:type="dcterms:W3CDTF">2020-04-16T23:50:34Z</dcterms:created>
  <dcterms:modified xsi:type="dcterms:W3CDTF">2020-04-17T00:13:21Z</dcterms:modified>
</cp:coreProperties>
</file>