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 showGuides="1">
      <p:cViewPr>
        <p:scale>
          <a:sx n="226" d="100"/>
          <a:sy n="226" d="100"/>
        </p:scale>
        <p:origin x="-4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9F8C-2F7C-CEA0-79F2-9008E7C0A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FCB9-4FC5-DA44-26A2-C3E8B0791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AB20-7210-730F-7664-CBA0EBD3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AC6-4AB9-488C-A161-08F8A8D8F49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37A90-52BB-8A4F-7B1F-D47E4439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16C0-9F66-1CC3-1D30-6A5A014E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4087-B883-4BBA-9BDA-EFD66CDD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0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D7EB-EFE3-2665-744E-1EB2F1AA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20A9F-BF55-B793-D63F-0BA5ADFE8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BCD2A-A433-789A-A54B-8AD2C019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AC6-4AB9-488C-A161-08F8A8D8F49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2ED6D-0120-B4FD-4724-1C97CF55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8BAB2-3AC5-B49B-DA7C-3C558FC1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4087-B883-4BBA-9BDA-EFD66CDD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5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8781D-42A7-D27A-21C7-4E04D56A2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7C1A2-EA4C-6FB0-A197-B64D0F15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8D835-D08A-EC03-EEE7-678F2CCE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AC6-4AB9-488C-A161-08F8A8D8F49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92BE-F5FA-FE11-A6B7-27ED5830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8E7B-F731-FAA1-8145-17A9876D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4087-B883-4BBA-9BDA-EFD66CDD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5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03B1-F257-9CA8-C4C4-591FBD4A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3E6A9-0736-E859-16E8-EFC2352E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C782-FFE2-FA6E-3A72-30D4F7D4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AC6-4AB9-488C-A161-08F8A8D8F49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5963-185A-38B3-C032-0C65E76F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C3E7-19E7-A2E8-4992-9434182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4087-B883-4BBA-9BDA-EFD66CDD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4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8D8C-92E6-41F3-C48A-802A6D59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80973-E924-53D5-745D-5E687388E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BEA61-AFA6-B94E-582E-AB98CCA2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AC6-4AB9-488C-A161-08F8A8D8F49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CF23-203F-1019-057C-45A7AD5D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AFE5-D3BA-B928-217C-49B5DF6A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4087-B883-4BBA-9BDA-EFD66CDD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83E3-1FCD-6CE0-7F26-1E030F2A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4D03-3C56-29F0-549C-4AA2374B9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A0B6-B8A8-860D-A67F-AAC50FA0E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9FA4F-FA9C-E1E9-0525-F45389A7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AC6-4AB9-488C-A161-08F8A8D8F49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276D-290E-2953-61B5-88461745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717E4-0326-5581-570D-9ABA9950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4087-B883-4BBA-9BDA-EFD66CDD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386B-B3A7-6D44-F782-BCEC52BC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D0D2A-0DEE-2AE9-B404-B0F084FEE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501AD-37D3-E868-279F-4E9C1CF1A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DBDC2-CC71-7DAA-E82E-807DA118D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553A7-A2D3-70A5-0F32-8CC9C4013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86AF8-0172-317D-95B3-9EFB4B65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AC6-4AB9-488C-A161-08F8A8D8F49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37138-B2E9-A020-B48A-15CD28CF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60233-BB02-3A97-C77C-01B6FD62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4087-B883-4BBA-9BDA-EFD66CDD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6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3EA4-9FD5-332C-F5D6-440932D5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5B44A-4950-7C14-6C62-19CE2814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AC6-4AB9-488C-A161-08F8A8D8F49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C6294-72E7-D865-4912-81770322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93BD4-3A03-BFE4-2578-B833609B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4087-B883-4BBA-9BDA-EFD66CDD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C47AD-D10E-9E9A-B853-31ABA0EA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AC6-4AB9-488C-A161-08F8A8D8F49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83BF3-A69D-6246-DFD0-F3B7123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35CCE-894D-4E81-3184-53CB53F3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4087-B883-4BBA-9BDA-EFD66CDD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AA47-33EE-48E0-E9D2-7617433B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C0BA-EC0C-D762-05D9-38C58596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DA2E8-F93F-8E04-E231-A1ADB2205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55AB6-261A-D929-5867-635662C7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AC6-4AB9-488C-A161-08F8A8D8F49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6DCED-A320-A464-04F3-E6DF80C6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1D251-3E72-D053-0861-356BC037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4087-B883-4BBA-9BDA-EFD66CDD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9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6681-75CA-47B1-12AE-C5F8A38F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2A396-F935-2CC9-2AF1-DE8D29756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49F5E-1C4F-29A4-B63B-A6AFD479F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D2007-1C74-633B-AE75-B69D61B6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AC6-4AB9-488C-A161-08F8A8D8F49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60279-528C-A2FF-23B4-92C9CFBB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4E164-DAD1-6B59-E80E-D70F3B2B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4087-B883-4BBA-9BDA-EFD66CDD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884AC-AFBB-9A7E-5867-21B13F09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8087E-8C89-97EE-90F8-883F344C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CBB1-8C50-AD4F-023E-5B4A6976F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CAC6-4AB9-488C-A161-08F8A8D8F49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0A02-960C-DF23-3C75-6A1B68133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F142C-5985-A042-7BA6-23DB1F02D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4087-B883-4BBA-9BDA-EFD66CDD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3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7B9D41A-8CBC-FF45-7011-1FC876C290DF}"/>
              </a:ext>
            </a:extLst>
          </p:cNvPr>
          <p:cNvGrpSpPr/>
          <p:nvPr/>
        </p:nvGrpSpPr>
        <p:grpSpPr>
          <a:xfrm>
            <a:off x="4014137" y="1195102"/>
            <a:ext cx="3339505" cy="1707698"/>
            <a:chOff x="4014137" y="1195102"/>
            <a:chExt cx="3339505" cy="1707698"/>
          </a:xfrm>
        </p:grpSpPr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5B99FA57-F09A-28A3-51FB-9E1BF0C94CDA}"/>
                </a:ext>
              </a:extLst>
            </p:cNvPr>
            <p:cNvSpPr/>
            <p:nvPr/>
          </p:nvSpPr>
          <p:spPr>
            <a:xfrm rot="16200000">
              <a:off x="5644197" y="1533442"/>
              <a:ext cx="849664" cy="1294723"/>
            </a:xfrm>
            <a:prstGeom prst="can">
              <a:avLst>
                <a:gd name="adj" fmla="val 3166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4F1325-3ACB-0E1C-2F3E-ECEFCE991CAA}"/>
                </a:ext>
              </a:extLst>
            </p:cNvPr>
            <p:cNvSpPr/>
            <p:nvPr/>
          </p:nvSpPr>
          <p:spPr>
            <a:xfrm>
              <a:off x="5495192" y="2097781"/>
              <a:ext cx="123093" cy="189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A3A7CD86-87E8-854E-55AF-53C4B3891D94}"/>
                </a:ext>
              </a:extLst>
            </p:cNvPr>
            <p:cNvSpPr/>
            <p:nvPr/>
          </p:nvSpPr>
          <p:spPr>
            <a:xfrm>
              <a:off x="5798971" y="1526165"/>
              <a:ext cx="246927" cy="274412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5E2C8-6852-4BE4-CBD3-D19EB131A14E}"/>
                </a:ext>
              </a:extLst>
            </p:cNvPr>
            <p:cNvSpPr txBox="1"/>
            <p:nvPr/>
          </p:nvSpPr>
          <p:spPr>
            <a:xfrm>
              <a:off x="4014137" y="1896695"/>
              <a:ext cx="13356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Front</a:t>
              </a:r>
            </a:p>
            <a:p>
              <a:pPr algn="ctr"/>
              <a:r>
                <a:rPr lang="en-US" dirty="0"/>
                <a:t>Sample load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D37EC5-E062-F42A-E655-0DF4C1058E67}"/>
                </a:ext>
              </a:extLst>
            </p:cNvPr>
            <p:cNvSpPr txBox="1"/>
            <p:nvPr/>
          </p:nvSpPr>
          <p:spPr>
            <a:xfrm>
              <a:off x="6734562" y="2005738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BB6063-FD26-4C16-1ECF-7E78CBE1BCA5}"/>
                </a:ext>
              </a:extLst>
            </p:cNvPr>
            <p:cNvSpPr txBox="1"/>
            <p:nvPr/>
          </p:nvSpPr>
          <p:spPr>
            <a:xfrm>
              <a:off x="5870214" y="1195102"/>
              <a:ext cx="503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A4B591-4794-54FB-99DD-89A9B1F10773}"/>
                </a:ext>
              </a:extLst>
            </p:cNvPr>
            <p:cNvSpPr txBox="1"/>
            <p:nvPr/>
          </p:nvSpPr>
          <p:spPr>
            <a:xfrm>
              <a:off x="5695128" y="2533468"/>
              <a:ext cx="882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bottom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53A56E-55A3-02D8-C6DF-EB6E9100F37D}"/>
                </a:ext>
              </a:extLst>
            </p:cNvPr>
            <p:cNvSpPr txBox="1"/>
            <p:nvPr/>
          </p:nvSpPr>
          <p:spPr>
            <a:xfrm>
              <a:off x="6076508" y="1710987"/>
              <a:ext cx="623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921BF2-33D6-0B0B-15B9-88F41C084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24997" y="1993964"/>
              <a:ext cx="555195" cy="36740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C75052-C12D-4013-BD07-C1E52540E75E}"/>
                </a:ext>
              </a:extLst>
            </p:cNvPr>
            <p:cNvSpPr/>
            <p:nvPr/>
          </p:nvSpPr>
          <p:spPr>
            <a:xfrm>
              <a:off x="5556737" y="2093683"/>
              <a:ext cx="1159653" cy="193443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86C62E2B-C305-C447-0F7A-C7ABC006FB1F}"/>
                </a:ext>
              </a:extLst>
            </p:cNvPr>
            <p:cNvSpPr/>
            <p:nvPr/>
          </p:nvSpPr>
          <p:spPr>
            <a:xfrm>
              <a:off x="6204556" y="1526165"/>
              <a:ext cx="246927" cy="274412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79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Russek, Stephen E. (Fed)</dc:creator>
  <cp:lastModifiedBy>Russek, Stephen E. (Fed)</cp:lastModifiedBy>
  <cp:revision>1</cp:revision>
  <dcterms:created xsi:type="dcterms:W3CDTF">2023-12-21T01:34:52Z</dcterms:created>
  <dcterms:modified xsi:type="dcterms:W3CDTF">2023-12-21T17:33:58Z</dcterms:modified>
</cp:coreProperties>
</file>