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2" autoAdjust="0"/>
    <p:restoredTop sz="99500" autoAdjust="0"/>
  </p:normalViewPr>
  <p:slideViewPr>
    <p:cSldViewPr>
      <p:cViewPr>
        <p:scale>
          <a:sx n="76" d="100"/>
          <a:sy n="7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5018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1990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8643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55049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4126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54749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404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0574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5564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15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9380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799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3581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4777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6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90441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2168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9263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9096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9143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7196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748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5502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8403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8543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7080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8024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1301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3430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9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K. Mrithul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12220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3259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/asunm1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473122203259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B.COM(CORPORATE SECRECTARYSHIP)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4611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609600" y="1371600"/>
            <a:ext cx="9372599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1)The data is taken from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edunet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foundation dash board.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the dataset contains the employee details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3) the dataset contains 26 features of the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1)We took 9 features out of the 26 features in the dataset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Those features are empid , first name, last name,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unit,emp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type, emp status, gender, emp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scores, emp ranking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3) These features are used in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for tracking the working skills of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4326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 rot="0">
            <a:off x="228600" y="457200"/>
            <a:ext cx="8915400" cy="61247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</a:t>
            </a:r>
            <a:r>
              <a:rPr lang="en-US" altLang="zh-CN" sz="18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1) We found the missing values using the conditional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formatting in the exit date by highlighting the blank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We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seprated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those missing blank values using the       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filtering method.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 We found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using the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rating column.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we used a formula to find the performance level of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employee. The formula is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</a:t>
            </a: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HIGH",Z9&gt;=4,"HIGH",Z9&gt;=3,"MED",TRUE,"LOW")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SUMMARY: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1)We used pivot table to summarize the employee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2) We used graph and pie chart for data visualization which helps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in better understanding for the people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4403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133600" y="1257297"/>
            <a:ext cx="6310661" cy="45726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6791908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533400" y="381000"/>
            <a:ext cx="1082040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BAR GRAPH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17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05000" y="956917"/>
            <a:ext cx="7315636" cy="494416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26362391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991600" cy="3693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visualization which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3245207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8673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3074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533400" y="1293495"/>
            <a:ext cx="8305800" cy="50311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,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 performance using excel to track the working skills of the employees in their job role.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motivate the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low 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give rewards to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high and very high  to improve their current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track the contribution made by the employees towards the growth and development of the business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497700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609599" y="1447800"/>
            <a:ext cx="8048624" cy="4062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about the employees and their performance level using pivot table and graphs in excel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shows the level of performance of the employees from different type of business unit in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organnisation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level of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are categorized into four level are 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                       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very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2)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3) med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4) low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5755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34470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Organisation 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2) Employers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3)Managers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4)Employee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4620403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2971799" y="1695450"/>
            <a:ext cx="7620000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TECHNIQUES USED: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: to highlight missing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: removing the missing exit date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: for calculating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table:  summarize the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 chart and pie chart : Data Visualization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0952551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839200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took the employee dataset which is given for project . The dataset contains 26 features . But we used only 9 features in it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  All the 9 features are the following: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id-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first name-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type- full time , part time, contract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high,low,med,very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gender- women, men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unit-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rating- numeric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scores-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status-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8046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743200" y="2354703"/>
            <a:ext cx="8534019" cy="212365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particular formula for finding the performance level of employee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formula is 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 HIGH",Z8&gt;=4,"HIGH",Z8&gt;=3,"MED",TRUE,"LOW")</a:t>
            </a:r>
            <a:endParaRPr lang="en-US" altLang="zh-CN" sz="2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9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2024-03-29T15:07:22Z</dcterms:created>
  <dcterms:modified xsi:type="dcterms:W3CDTF">2024-09-03T02:47:10Z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