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965474a9_3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965474a9_3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divyanshukumarpcm/tripleDESanyfile/blob/main/3des.py" TargetMode="External"/><Relationship Id="rId4" Type="http://schemas.openxmlformats.org/officeDocument/2006/relationships/hyperlink" Target="https://github.com/Vatshayan/Image-Security-by-Triple-DES-Final-Year-Project" TargetMode="External"/><Relationship Id="rId5" Type="http://schemas.openxmlformats.org/officeDocument/2006/relationships/hyperlink" Target="https://pycryptodome.readthedocs.io/en/latest/" TargetMode="External"/><Relationship Id="rId6" Type="http://schemas.openxmlformats.org/officeDocument/2006/relationships/hyperlink" Target="https://docs.microsoft.com/en-us/windows/win32/seccrypto/data-encryption-and-decryption#:~:text=Encryption%20is%20the%20process%20of,converting%20ciphertext%20back%20to%20plaintext.&amp;text=To%20decrypt%20a%20particular%20piece,the%20data%20must%20be%20used" TargetMode="External"/><Relationship Id="rId7" Type="http://schemas.openxmlformats.org/officeDocument/2006/relationships/hyperlink" Target="https://www.tutorialspoint.com/cryptography/data_encryption_standard.htm" TargetMode="External"/><Relationship Id="rId8" Type="http://schemas.openxmlformats.org/officeDocument/2006/relationships/hyperlink" Target="https://www.tutorialspoint.com/cryptography/triple_des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vlpubs.nist.gov/nistpubs/SpecialPublications/NIST.SP.800-67r2.pdf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hyperlink" Target="http://en.wikipedia.org/wiki/Smart_car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en-us/windows/win32/secgloss/p-gly" TargetMode="External"/><Relationship Id="rId4" Type="http://schemas.openxmlformats.org/officeDocument/2006/relationships/hyperlink" Target="https://docs.microsoft.com/en-us/windows/win32/secgloss/c-gly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Encryption with 3DES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 Mayur Rattan Jaisinghani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283000" y="291150"/>
            <a:ext cx="4656600" cy="45543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448900" y="1169400"/>
            <a:ext cx="4215900" cy="28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Process of 3DES image encryption:</a:t>
            </a:r>
            <a:endParaRPr b="1" sz="28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Running of libraries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Image selection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Triple DES process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Encryption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aleway"/>
              <a:buAutoNum type="arabicParenR"/>
            </a:pPr>
            <a:r>
              <a:rPr b="1" lang="en" sz="2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Decryption</a:t>
            </a:r>
            <a:endParaRPr b="1" sz="2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00" y="291150"/>
            <a:ext cx="3678099" cy="45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193900" y="1361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As we can see, after encryption of image, the image when opened is not visible or the image viewer shows an error.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After decryption, the image is visible again and the image viewer shows no error while opening it.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534" y="229875"/>
            <a:ext cx="3271040" cy="234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525" y="2678125"/>
            <a:ext cx="3271051" cy="22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3942375" y="1284575"/>
            <a:ext cx="12333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3942375" y="2928675"/>
            <a:ext cx="1233300" cy="23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83100" y="242625"/>
            <a:ext cx="8732700" cy="4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References:</a:t>
            </a:r>
            <a:endParaRPr sz="42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https://github.com/divyanshukumarpcm/tripleDESanyfile/blob/main/3des.py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https://github.com/Vatshayan/Image-Security-by-Triple-DES-Final-Year-Project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https://pycryptodome.readthedocs.io/en/latest/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https://docs.microsoft.com/en-us/windows/win32/seccrypto/data-encryption-and-decryption#:~:text=Encryption%20is%20the%20process%20of,converting%20ciphertext%20back%20to%20plaintext.&amp;text=To%20decrypt%20a%20particular%20piece,the%20data%20must%20be%20used</a:t>
            </a:r>
            <a:r>
              <a:rPr b="0" lang="en" sz="1300">
                <a:solidFill>
                  <a:schemeClr val="dk2"/>
                </a:solidFill>
              </a:rPr>
              <a:t>.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https://www.tutorialspoint.com/cryptography/data_encryption_standard.htm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https://www.tutorialspoint.com/cryptography/triple_des.htm</a:t>
            </a:r>
            <a:r>
              <a:rPr b="0" lang="en" sz="1300">
                <a:solidFill>
                  <a:schemeClr val="dk2"/>
                </a:solidFill>
              </a:rPr>
              <a:t> 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A Review on DES, AES and Blowfish for Image Encryption &amp; Decryption -  Aarti Devi , Ankush Sharma , Anamika Rangra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Recommendation for the Triple Data Encryption Algorithm (TDEA) Block Cipher - Elaine Barker and Nicky Mouha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Data Encryption and Decryption by Using Triple DES and Performance Analysis of Crypto System - Karthik .S , Muruganandam .A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How Good Is the DES Algorithm in Image Ciphering? -  Said F.      El-Zoghdy, Yasser A. Nada, A. A. Abdo 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Dr. Prerna Mahajan &amp; Abhishek Sachdeva “A Study of Encryption Algorithms AES, DES and RSA for Security”.</a:t>
            </a:r>
            <a:endParaRPr b="0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300"/>
              <a:buAutoNum type="arabicParenR"/>
            </a:pPr>
            <a:r>
              <a:rPr b="0" lang="en" sz="1300">
                <a:solidFill>
                  <a:schemeClr val="dk2"/>
                </a:solidFill>
              </a:rPr>
              <a:t>Color Image Encryption and Decryption Using DES Algorithm Manjula K G1, M N Ravikumar2</a:t>
            </a:r>
            <a:endParaRPr b="0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63039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Index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Introduction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DES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3DES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Encryption and Decryption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Algorithm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Process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Output</a:t>
            </a:r>
            <a:endParaRPr b="0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en" sz="1800"/>
              <a:t>References</a:t>
            </a:r>
            <a:endParaRPr b="0" sz="1800"/>
          </a:p>
        </p:txBody>
      </p:sp>
      <p:grpSp>
        <p:nvGrpSpPr>
          <p:cNvPr id="79" name="Google Shape;79;p14"/>
          <p:cNvGrpSpPr/>
          <p:nvPr/>
        </p:nvGrpSpPr>
        <p:grpSpPr>
          <a:xfrm>
            <a:off x="6781400" y="162089"/>
            <a:ext cx="2212050" cy="1921336"/>
            <a:chOff x="6803275" y="427438"/>
            <a:chExt cx="2212050" cy="2505001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1" name="Google Shape;81;p14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451494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Fact: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3DES was founded in 1998 and after almost 2 decades, it has been officially retired in 2018.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8" name="Google Shape;88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" name="Google Shape;90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the era where everything is data driven, security is the top most priority for everyone. As a matter of fact, Apple sells its products with the promise of maximum security of user data.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are looking at 3DES encryption of images in this project. In simple words, 3DES is application of DES algorithm to a block 3 times. There are 2 types of 3DES: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2 key version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3 key version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83100" y="712150"/>
            <a:ext cx="6498300" cy="38355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DES: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800"/>
              <a:t>Data encryption standard (DES) is symmetric key block cipher published by the NIST. </a:t>
            </a:r>
            <a:endParaRPr b="0"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800"/>
              <a:t>IT is an implementation of Feistel cipher. It uses 16 round Feistel structure. The block size is 64-bit. Though, key length is 64-bit, DES has an effective key length of 56 bits, since 8 of the 64 bits of the key are not used by the encryption algorithm (function as check bits only).</a:t>
            </a:r>
            <a:endParaRPr b="0" sz="240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8" name="Google Shape;98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Fact: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After 2023, the use of 3DES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algorithm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will be disallowed. After the Sweet32 vulnerability was found, NIST started talks for deprecating 3DES.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35825" y="114600"/>
            <a:ext cx="4376700" cy="414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3DES:</a:t>
            </a:r>
            <a:endParaRPr b="0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50000"/>
                </a:solidFill>
              </a:rPr>
              <a:t>The </a:t>
            </a:r>
            <a:r>
              <a:rPr b="0" lang="en" sz="18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Triple Data Encryption Algorithm</a:t>
            </a:r>
            <a:r>
              <a:rPr b="0" lang="en" sz="1800">
                <a:solidFill>
                  <a:srgbClr val="050000"/>
                </a:solidFill>
              </a:rPr>
              <a:t>, alternately referred to as Triple DES (Data Encryption Standard), 3DES, TDES, Triple DEA, or TDEA, is a symmetric key-block cipher which applies the DES cipher in triplicate by encrypting with the first key (k1), decrypting with the second key (k2), and encrypting with the third key (k3). A two-key variant also exists, where k1 and k3 are the same.</a:t>
            </a:r>
            <a:endParaRPr b="0" sz="1800">
              <a:solidFill>
                <a:schemeClr val="dk2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6762" l="24045" r="30508" t="1005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1" name="Google Shape;111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2855550" y="687400"/>
            <a:ext cx="3556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Examples of 3DES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lang="en" sz="14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3DES is an encryption algorithm widely used in the finance industry.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Font typeface="Raleway"/>
              <a:buChar char="➔"/>
            </a:pPr>
            <a:r>
              <a:rPr lang="en" sz="145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3DES remains in active use in a lot of legacy systems, and also in many </a:t>
            </a:r>
            <a:r>
              <a:rPr lang="en" sz="1450"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smart cards</a:t>
            </a: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700">
                <a:latin typeface="Raleway"/>
                <a:ea typeface="Raleway"/>
                <a:cs typeface="Raleway"/>
                <a:sym typeface="Raleway"/>
              </a:rPr>
            </a:br>
            <a:endParaRPr sz="15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520050" y="980400"/>
            <a:ext cx="43464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Encryption Decryption</a:t>
            </a:r>
            <a:r>
              <a:rPr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Encryption is the process of translating plain text data (</a:t>
            </a:r>
            <a:r>
              <a:rPr i="1" lang="en" sz="18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plaintext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 into something that appears to be random and meaningless (</a:t>
            </a:r>
            <a:r>
              <a:rPr i="1" lang="en" sz="1800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ciphertext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).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Decryption is the process of converting ciphertext back to plaintext.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425" y="923075"/>
            <a:ext cx="4215250" cy="281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265500" y="135875"/>
            <a:ext cx="4045200" cy="4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3DES Algo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Before using 3TDES, user first generate and distribute a 3TDES key K, which consists of three different DES keys K</a:t>
            </a:r>
            <a:r>
              <a:rPr lang="en" sz="1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, K</a:t>
            </a:r>
            <a:r>
              <a:rPr lang="en" sz="1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and K</a:t>
            </a:r>
            <a:r>
              <a:rPr lang="en" sz="10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30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This means that the actual 3TDES key has length 3×56 = 168 bits. The encryption scheme is illustrated as follows −</a:t>
            </a:r>
            <a:endParaRPr sz="130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25400" marR="254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encryption-decryption process is as follows −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Encrypt the plaintext blocks using single DES with key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Now decrypt the output of step 1 using single DES with key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Finally, encrypt the output of step 2 using single DES with key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output of step 3 is the ciphertext.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Decryption of a ciphertext is a reverse process. User first decrypt using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3,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then encrypt with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2,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and finally decrypt with K</a:t>
            </a: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10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type="title"/>
          </p:nvPr>
        </p:nvSpPr>
        <p:spPr>
          <a:xfrm>
            <a:off x="2854875" y="652200"/>
            <a:ext cx="6244200" cy="3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not the data that is being exploited, it is the people that are being exploited.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