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7B5B1C-593B-4EED-82AD-E5FF20F860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896A26-6F7A-4A6A-9D7F-AA65463D1D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10/13/2024 8:24:40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ng Average" id="2" name="slide2">
            <a:extLst>
              <a:ext uri="{FF2B5EF4-FFF2-40B4-BE49-F238E27FC236}">
                <a16:creationId xmlns:a16="http://schemas.microsoft.com/office/drawing/2014/main" id="{B47B7E88-1523-40B4-8D01-C3CDB393E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83"/>
            <a:ext cx="12192000" cy="65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s" id="3" name="slide3">
            <a:extLst>
              <a:ext uri="{FF2B5EF4-FFF2-40B4-BE49-F238E27FC236}">
                <a16:creationId xmlns:a16="http://schemas.microsoft.com/office/drawing/2014/main" id="{8407776C-31AA-43CB-A5E2-8C25D3116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014537"/>
            <a:ext cx="2667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4" name="slide4">
            <a:extLst>
              <a:ext uri="{FF2B5EF4-FFF2-40B4-BE49-F238E27FC236}">
                <a16:creationId xmlns:a16="http://schemas.microsoft.com/office/drawing/2014/main" id="{F541A35C-355C-4152-82C4-E574A82A8E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156"/>
            <a:ext cx="12192000" cy="59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ther" id="5" name="slide5">
            <a:extLst>
              <a:ext uri="{FF2B5EF4-FFF2-40B4-BE49-F238E27FC236}">
                <a16:creationId xmlns:a16="http://schemas.microsoft.com/office/drawing/2014/main" id="{881CBC8A-2CB9-4C2A-9CA5-439506A7B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03"/>
            <a:ext cx="12192000" cy="59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r" id="6" name="slide6">
            <a:extLst>
              <a:ext uri="{FF2B5EF4-FFF2-40B4-BE49-F238E27FC236}">
                <a16:creationId xmlns:a16="http://schemas.microsoft.com/office/drawing/2014/main" id="{146AD531-DAED-4A92-85FA-C58FBFD807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341"/>
            <a:ext cx="12192000" cy="63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8A060E69-B59A-4B1C-9E16-43CE2D405D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2024-10-14T00:24:42Z</dcterms:created>
  <dcterms:modified xsi:type="dcterms:W3CDTF">2024-10-14T00:24:42Z</dcterms:modified>
</cp:coreProperties>
</file>