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A6F397-A12D-4247-9A49-48B68CEF99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A222AE-A0B3-44E0-AB1F-EBC3C9B9BE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10/14/2024 5:41:52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5613487-C9E6-4703-98ED-EC54D364F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6" y="0"/>
            <a:ext cx="104776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D05AC32-9495-4BE7-921F-2EFA6F56A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33"/>
            <a:ext cx="12192001" cy="65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4" name="slide4">
            <a:extLst>
              <a:ext uri="{FF2B5EF4-FFF2-40B4-BE49-F238E27FC236}">
                <a16:creationId xmlns:a16="http://schemas.microsoft.com/office/drawing/2014/main" id="{A96FB731-CA78-40D8-8FA6-131F6BDEA2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" y="0"/>
            <a:ext cx="113916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46DAF8B-363A-47B5-85A3-768CDF5BEC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1" y="0"/>
            <a:ext cx="119303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F612905-177D-49B5-9B0B-A94AA50D1A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"/>
            <a:ext cx="12192000" cy="68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13223658-7F8A-40C5-B141-E51015B746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2024-10-14T21:41:53Z</dcterms:created>
  <dcterms:modified xsi:type="dcterms:W3CDTF">2024-10-14T21:41:53Z</dcterms:modified>
</cp:coreProperties>
</file>