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C37FA31-AC6F-420D-ABEF-1E87AB31365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93B855B-DD0D-4C7B-B73D-8E0D0F00384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10/7/2024 6:53:12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cription (Rating Added)" id="10" name="slide10">
            <a:extLst>
              <a:ext uri="{FF2B5EF4-FFF2-40B4-BE49-F238E27FC236}">
                <a16:creationId xmlns:a16="http://schemas.microsoft.com/office/drawing/2014/main" id="{CE027DCD-E83D-4785-B173-A3294A32F9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0998"/>
            <a:ext cx="12192000" cy="623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cription (Release Year Added)" id="11" name="slide11">
            <a:extLst>
              <a:ext uri="{FF2B5EF4-FFF2-40B4-BE49-F238E27FC236}">
                <a16:creationId xmlns:a16="http://schemas.microsoft.com/office/drawing/2014/main" id="{D1C4FAA9-EB95-4170-8EF4-7DA659B68B1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0998"/>
            <a:ext cx="12192000" cy="623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cription (Genre Added)" id="12" name="slide12">
            <a:extLst>
              <a:ext uri="{FF2B5EF4-FFF2-40B4-BE49-F238E27FC236}">
                <a16:creationId xmlns:a16="http://schemas.microsoft.com/office/drawing/2014/main" id="{AFEB1785-2F64-4B31-9EC0-515520B849C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0998"/>
            <a:ext cx="12192000" cy="623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tflix" id="13" name="slide13">
            <a:extLst>
              <a:ext uri="{FF2B5EF4-FFF2-40B4-BE49-F238E27FC236}">
                <a16:creationId xmlns:a16="http://schemas.microsoft.com/office/drawing/2014/main" id="{FAEE4AFF-4457-496E-AB66-20E75ED83D1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33"/>
            <a:ext cx="12192000" cy="67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Movies &amp;amp; TV shows by Year" id="2" name="slide2">
            <a:extLst>
              <a:ext uri="{FF2B5EF4-FFF2-40B4-BE49-F238E27FC236}">
                <a16:creationId xmlns:a16="http://schemas.microsoft.com/office/drawing/2014/main" id="{59502221-3429-4095-B942-451B4D42B3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703"/>
            <a:ext cx="12192000" cy="540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Movies &amp;amp; TV shows by country" id="3" name="slide3">
            <a:extLst>
              <a:ext uri="{FF2B5EF4-FFF2-40B4-BE49-F238E27FC236}">
                <a16:creationId xmlns:a16="http://schemas.microsoft.com/office/drawing/2014/main" id="{F0368615-42C4-4B89-A157-8318929073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977"/>
            <a:ext cx="12192000" cy="625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Genres" id="4" name="slide4">
            <a:extLst>
              <a:ext uri="{FF2B5EF4-FFF2-40B4-BE49-F238E27FC236}">
                <a16:creationId xmlns:a16="http://schemas.microsoft.com/office/drawing/2014/main" id="{628E83BE-C40B-48A0-9446-D7EED9A948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3487"/>
            <a:ext cx="12192000" cy="587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vies &amp;amp; TV shows Distribution" id="5" name="slide5">
            <a:extLst>
              <a:ext uri="{FF2B5EF4-FFF2-40B4-BE49-F238E27FC236}">
                <a16:creationId xmlns:a16="http://schemas.microsoft.com/office/drawing/2014/main" id="{4AD0CDF2-E32C-4B5C-A3FB-7D304CB1F0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033"/>
            <a:ext cx="12192000" cy="550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s" id="6" name="slide6">
            <a:extLst>
              <a:ext uri="{FF2B5EF4-FFF2-40B4-BE49-F238E27FC236}">
                <a16:creationId xmlns:a16="http://schemas.microsoft.com/office/drawing/2014/main" id="{EFCED264-EA42-4F57-8AEA-7BDB3F1C6E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3487"/>
            <a:ext cx="12192000" cy="587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cription" id="7" name="slide7">
            <a:extLst>
              <a:ext uri="{FF2B5EF4-FFF2-40B4-BE49-F238E27FC236}">
                <a16:creationId xmlns:a16="http://schemas.microsoft.com/office/drawing/2014/main" id="{7738D0E2-C0EF-4D22-A024-D6F73743F6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505"/>
            <a:ext cx="12192001" cy="623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cription (date added)" id="8" name="slide8">
            <a:extLst>
              <a:ext uri="{FF2B5EF4-FFF2-40B4-BE49-F238E27FC236}">
                <a16:creationId xmlns:a16="http://schemas.microsoft.com/office/drawing/2014/main" id="{5EF2BB1E-DBDD-4CCC-8857-22244D7ADD7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163"/>
            <a:ext cx="12192000" cy="631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cription (Duration Added)" id="9" name="slide9">
            <a:extLst>
              <a:ext uri="{FF2B5EF4-FFF2-40B4-BE49-F238E27FC236}">
                <a16:creationId xmlns:a16="http://schemas.microsoft.com/office/drawing/2014/main" id="{DF15EC43-E236-410C-8E4A-2684C3A69B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0998"/>
            <a:ext cx="12192000" cy="623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2024-10-07T22:53:13Z</dcterms:created>
  <dcterms:modified xsi:type="dcterms:W3CDTF">2024-10-07T22:53:13Z</dcterms:modified>
</cp:coreProperties>
</file>