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ur Jaisinghani" userId="f861db950b2f4aab" providerId="LiveId" clId="{1892FE4E-ADB3-45DF-80D2-4D27B92FB866}"/>
    <pc:docChg chg="modSld">
      <pc:chgData name="Mayur Jaisinghani" userId="f861db950b2f4aab" providerId="LiveId" clId="{1892FE4E-ADB3-45DF-80D2-4D27B92FB866}" dt="2024-10-07T23:35:20.941" v="5" actId="14100"/>
      <pc:docMkLst>
        <pc:docMk/>
      </pc:docMkLst>
      <pc:sldChg chg="modSp mod">
        <pc:chgData name="Mayur Jaisinghani" userId="f861db950b2f4aab" providerId="LiveId" clId="{1892FE4E-ADB3-45DF-80D2-4D27B92FB866}" dt="2024-10-07T23:35:20.941" v="5" actId="14100"/>
        <pc:sldMkLst>
          <pc:docMk/>
          <pc:sldMk cId="95992585" sldId="265"/>
        </pc:sldMkLst>
        <pc:picChg chg="mod">
          <ac:chgData name="Mayur Jaisinghani" userId="f861db950b2f4aab" providerId="LiveId" clId="{1892FE4E-ADB3-45DF-80D2-4D27B92FB866}" dt="2024-10-07T23:35:20.941" v="5" actId="14100"/>
          <ac:picMkLst>
            <pc:docMk/>
            <pc:sldMk cId="95992585" sldId="265"/>
            <ac:picMk id="10" creationId="{1B743006-132B-4639-98F0-517BF998DF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41BAF76-BC09-4D2F-BD21-FC7C43C25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Spotify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132768A-E379-4F46-A010-7543AC94D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10/7/2024 7:34:40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6">
            <a:extLst>
              <a:ext uri="{FF2B5EF4-FFF2-40B4-BE49-F238E27FC236}">
                <a16:creationId xmlns:a16="http://schemas.microsoft.com/office/drawing/2014/main" id="{1B743006-132B-4639-98F0-517BF998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" y="1404730"/>
            <a:ext cx="10717988" cy="48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potify Dashboard">
            <a:extLst>
              <a:ext uri="{FF2B5EF4-FFF2-40B4-BE49-F238E27FC236}">
                <a16:creationId xmlns:a16="http://schemas.microsoft.com/office/drawing/2014/main" id="{362F2181-238B-4F7F-AB3D-2EE153E4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2"/>
            <a:ext cx="12192000" cy="56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C16C1FA3-3CD7-43DA-B34A-47238CF98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2"/>
            <a:ext cx="12192000" cy="56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0425D8CE-F55D-4EAF-ABDD-D089AF281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2"/>
            <a:ext cx="12192000" cy="56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ack vs rank">
            <a:extLst>
              <a:ext uri="{FF2B5EF4-FFF2-40B4-BE49-F238E27FC236}">
                <a16:creationId xmlns:a16="http://schemas.microsoft.com/office/drawing/2014/main" id="{E941EEB0-AEDB-413D-B4B5-D5E4169C9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41" y="0"/>
            <a:ext cx="5381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2">
            <a:extLst>
              <a:ext uri="{FF2B5EF4-FFF2-40B4-BE49-F238E27FC236}">
                <a16:creationId xmlns:a16="http://schemas.microsoft.com/office/drawing/2014/main" id="{6BBD48A1-6935-4798-9DF6-804729BC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81" y="0"/>
            <a:ext cx="1177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3">
            <a:extLst>
              <a:ext uri="{FF2B5EF4-FFF2-40B4-BE49-F238E27FC236}">
                <a16:creationId xmlns:a16="http://schemas.microsoft.com/office/drawing/2014/main" id="{F9CF698E-7496-4F41-A309-4FBB5CEF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6" y="0"/>
            <a:ext cx="9997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4">
            <a:extLst>
              <a:ext uri="{FF2B5EF4-FFF2-40B4-BE49-F238E27FC236}">
                <a16:creationId xmlns:a16="http://schemas.microsoft.com/office/drawing/2014/main" id="{BF0FCC46-C9EB-4187-8275-44091AFA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49" y="0"/>
            <a:ext cx="623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5">
            <a:extLst>
              <a:ext uri="{FF2B5EF4-FFF2-40B4-BE49-F238E27FC236}">
                <a16:creationId xmlns:a16="http://schemas.microsoft.com/office/drawing/2014/main" id="{3C05CF28-6BD6-43E2-BE59-D0F86AA93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95" y="0"/>
            <a:ext cx="623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Spotify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Mayur Jaisinghani</cp:lastModifiedBy>
  <cp:revision>1</cp:revision>
  <dcterms:created xsi:type="dcterms:W3CDTF">2024-10-07T23:34:42Z</dcterms:created>
  <dcterms:modified xsi:type="dcterms:W3CDTF">2024-10-07T23:35:22Z</dcterms:modified>
</cp:coreProperties>
</file>