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0303599-38C3-4838-B759-AEE11D63B0D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F0383E8-2087-4B7B-9E21-83AA8137253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10/21/2024 6:36:07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ilyAvgSales" id="2" name="slide2">
            <a:extLst>
              <a:ext uri="{FF2B5EF4-FFF2-40B4-BE49-F238E27FC236}">
                <a16:creationId xmlns:a16="http://schemas.microsoft.com/office/drawing/2014/main" id="{3BE870CF-7FC1-43BA-B068-782337CFD4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956" y="0"/>
            <a:ext cx="5336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3" name="slide3">
            <a:extLst>
              <a:ext uri="{FF2B5EF4-FFF2-40B4-BE49-F238E27FC236}">
                <a16:creationId xmlns:a16="http://schemas.microsoft.com/office/drawing/2014/main" id="{141AE17B-F886-48BC-B173-67E3DC6760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29" y="0"/>
            <a:ext cx="6288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" id="4" name="slide4">
            <a:extLst>
              <a:ext uri="{FF2B5EF4-FFF2-40B4-BE49-F238E27FC236}">
                <a16:creationId xmlns:a16="http://schemas.microsoft.com/office/drawing/2014/main" id="{BE782E6A-B4ED-4677-B77C-9D363980EE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84" y="0"/>
            <a:ext cx="4994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throoms" id="5" name="slide5">
            <a:extLst>
              <a:ext uri="{FF2B5EF4-FFF2-40B4-BE49-F238E27FC236}">
                <a16:creationId xmlns:a16="http://schemas.microsoft.com/office/drawing/2014/main" id="{15BA0AF4-D7B8-4BE4-B7B8-B11B7D82B4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74" y="0"/>
            <a:ext cx="4373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ender" id="6" name="slide6">
            <a:extLst>
              <a:ext uri="{FF2B5EF4-FFF2-40B4-BE49-F238E27FC236}">
                <a16:creationId xmlns:a16="http://schemas.microsoft.com/office/drawing/2014/main" id="{58D527EE-BC69-4885-B862-7C63FEBF78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233487"/>
            <a:ext cx="55245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map" id="7" name="slide7">
            <a:extLst>
              <a:ext uri="{FF2B5EF4-FFF2-40B4-BE49-F238E27FC236}">
                <a16:creationId xmlns:a16="http://schemas.microsoft.com/office/drawing/2014/main" id="{E4924415-3C5E-4C4A-AC91-F7245DDD1E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300162"/>
            <a:ext cx="73914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drooms" id="8" name="slide8">
            <a:extLst>
              <a:ext uri="{FF2B5EF4-FFF2-40B4-BE49-F238E27FC236}">
                <a16:creationId xmlns:a16="http://schemas.microsoft.com/office/drawing/2014/main" id="{63987D69-B76A-48C7-A6E5-B36A862242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74" y="0"/>
            <a:ext cx="4373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2024-10-21T22:36:08Z</dcterms:created>
  <dcterms:modified xsi:type="dcterms:W3CDTF">2024-10-21T22:36:08Z</dcterms:modified>
</cp:coreProperties>
</file>