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98806AC-4A34-4722-969B-57CDE1297A6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7417523-65C9-413D-9871-1371CB78C04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10/14/2024 4:54:11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2" name="slide2">
            <a:extLst>
              <a:ext uri="{FF2B5EF4-FFF2-40B4-BE49-F238E27FC236}">
                <a16:creationId xmlns:a16="http://schemas.microsoft.com/office/drawing/2014/main" id="{D4A2F039-F3DA-4E5E-887A-37960200F3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61" y="0"/>
            <a:ext cx="4517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" id="3" name="slide3">
            <a:extLst>
              <a:ext uri="{FF2B5EF4-FFF2-40B4-BE49-F238E27FC236}">
                <a16:creationId xmlns:a16="http://schemas.microsoft.com/office/drawing/2014/main" id="{3975948A-8E44-41B4-83F4-C40C194074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9378"/>
            <a:ext cx="12192000" cy="19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4" name="slide4">
            <a:extLst>
              <a:ext uri="{FF2B5EF4-FFF2-40B4-BE49-F238E27FC236}">
                <a16:creationId xmlns:a16="http://schemas.microsoft.com/office/drawing/2014/main" id="{04B3F936-656D-4E43-9FC6-1B1F6C95EF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978" y="0"/>
            <a:ext cx="4126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craft" id="5" name="slide5">
            <a:extLst>
              <a:ext uri="{FF2B5EF4-FFF2-40B4-BE49-F238E27FC236}">
                <a16:creationId xmlns:a16="http://schemas.microsoft.com/office/drawing/2014/main" id="{9D96B7E8-9232-4CDC-BB21-3A06DB2864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919162"/>
            <a:ext cx="95440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82F843B7-62E4-45AF-B30A-A2A0E9AB3B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2024-10-14T20:54:15Z</dcterms:created>
  <dcterms:modified xsi:type="dcterms:W3CDTF">2024-10-14T20:54:15Z</dcterms:modified>
</cp:coreProperties>
</file>