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4" r:id="rId1"/>
  </p:sldMasterIdLst>
  <p:sldIdLst>
    <p:sldId id="262" r:id="rId2"/>
    <p:sldId id="257" r:id="rId3"/>
    <p:sldId id="260" r:id="rId4"/>
    <p:sldId id="263" r:id="rId5"/>
    <p:sldId id="273" r:id="rId6"/>
    <p:sldId id="259" r:id="rId7"/>
    <p:sldId id="268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58" r:id="rId16"/>
    <p:sldId id="269" r:id="rId17"/>
    <p:sldId id="274" r:id="rId18"/>
    <p:sldId id="275" r:id="rId19"/>
    <p:sldId id="283" r:id="rId20"/>
    <p:sldId id="285" r:id="rId21"/>
    <p:sldId id="284" r:id="rId22"/>
    <p:sldId id="271" r:id="rId23"/>
    <p:sldId id="272" r:id="rId24"/>
    <p:sldId id="270" r:id="rId25"/>
    <p:sldId id="261" r:id="rId26"/>
  </p:sldIdLst>
  <p:sldSz cx="12960350" cy="7920038"/>
  <p:notesSz cx="6858000" cy="9144000"/>
  <p:embeddedFontLst>
    <p:embeddedFont>
      <p:font typeface="배달의민족 주아" panose="02020603020101020101" pitchFamily="18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914B"/>
    <a:srgbClr val="45C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3" d="100"/>
          <a:sy n="93" d="100"/>
        </p:scale>
        <p:origin x="-1008" y="-102"/>
      </p:cViewPr>
      <p:guideLst>
        <p:guide orient="horz" pos="2494"/>
        <p:guide pos="40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72820" y="2459990"/>
            <a:ext cx="11014075" cy="169862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6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26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944370" y="4487545"/>
            <a:ext cx="9070975" cy="20262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2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22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719310" y="7232650"/>
            <a:ext cx="25914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425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425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47065" y="7232650"/>
            <a:ext cx="25914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425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2017-06-20</a:t>
            </a:fld>
            <a:endParaRPr lang="ko-KR" altLang="en-US" sz="425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536440" y="7232650"/>
            <a:ext cx="38868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5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48335" y="316230"/>
            <a:ext cx="11663045" cy="13188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6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26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48335" y="1847215"/>
            <a:ext cx="11663045" cy="522668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901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09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09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473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91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91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045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73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73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4617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67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67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9189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61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61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719310" y="7232650"/>
            <a:ext cx="25914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425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425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47065" y="7232650"/>
            <a:ext cx="25914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425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2017-06-20</a:t>
            </a:fld>
            <a:endParaRPr lang="ko-KR" altLang="en-US" sz="425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536440" y="7232650"/>
            <a:ext cx="38868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5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9395460" y="316230"/>
            <a:ext cx="2915285" cy="675703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6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26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47700" y="316230"/>
            <a:ext cx="8537575" cy="675703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901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09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09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473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91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91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045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73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73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4617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67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67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9189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61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61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719310" y="7232650"/>
            <a:ext cx="25914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425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425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47065" y="7232650"/>
            <a:ext cx="25914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425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2017-06-20</a:t>
            </a:fld>
            <a:endParaRPr lang="ko-KR" altLang="en-US" sz="425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536440" y="7232650"/>
            <a:ext cx="38868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5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48335" y="316230"/>
            <a:ext cx="11663045" cy="13188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6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26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48335" y="1847215"/>
            <a:ext cx="11663045" cy="52266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901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09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09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473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91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91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045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73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73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4617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67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67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9189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61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61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719310" y="7232650"/>
            <a:ext cx="25914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425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425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47065" y="7232650"/>
            <a:ext cx="25914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425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2017-06-20</a:t>
            </a:fld>
            <a:endParaRPr lang="ko-KR" altLang="en-US" sz="425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536440" y="7232650"/>
            <a:ext cx="38868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5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024255" y="3357880"/>
            <a:ext cx="11012805" cy="173037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1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01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1024255" y="5088890"/>
            <a:ext cx="11012805" cy="1572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7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97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719310" y="7232650"/>
            <a:ext cx="25914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425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425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47065" y="7232650"/>
            <a:ext cx="25914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425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2017-06-20</a:t>
            </a:fld>
            <a:endParaRPr lang="ko-KR" altLang="en-US" sz="425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536440" y="7232650"/>
            <a:ext cx="38868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5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48335" y="316230"/>
            <a:ext cx="11663045" cy="13188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6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26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47700" y="1847215"/>
            <a:ext cx="5725795" cy="52266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901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09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09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473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91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91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045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73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73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4617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67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67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9189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61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61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583045" y="1847215"/>
            <a:ext cx="5725795" cy="52266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901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09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09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473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91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91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045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73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73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4617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67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67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9189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61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61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719310" y="7232650"/>
            <a:ext cx="25914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425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425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47065" y="7232650"/>
            <a:ext cx="25914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425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2017-06-20</a:t>
            </a:fld>
            <a:endParaRPr lang="ko-KR" altLang="en-US" sz="425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536440" y="7232650"/>
            <a:ext cx="38868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5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48335" y="316230"/>
            <a:ext cx="11663045" cy="13188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6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26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47700" y="1774190"/>
            <a:ext cx="5725795" cy="738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lnSpcReduction="2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2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22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583045" y="1774190"/>
            <a:ext cx="5725795" cy="738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lnSpcReduction="2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2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22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 noGrp="1"/>
          </p:cNvSpPr>
          <p:nvPr>
            <p:ph idx="3"/>
          </p:nvPr>
        </p:nvSpPr>
        <p:spPr>
          <a:xfrm>
            <a:off x="647700" y="2512695"/>
            <a:ext cx="5725795" cy="45612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901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09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09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473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91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91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045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73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73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4617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67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67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9189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61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61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583045" y="2512695"/>
            <a:ext cx="5725795" cy="45612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901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09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09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473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91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91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045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73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73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4617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67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67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9189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61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61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9719310" y="7232650"/>
            <a:ext cx="25914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425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425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 idx="10"/>
          </p:nvPr>
        </p:nvSpPr>
        <p:spPr>
          <a:xfrm>
            <a:off x="647065" y="7232650"/>
            <a:ext cx="25914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425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2017-06-20</a:t>
            </a:fld>
            <a:endParaRPr lang="ko-KR" altLang="en-US" sz="425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 idx="11"/>
          </p:nvPr>
        </p:nvSpPr>
        <p:spPr>
          <a:xfrm>
            <a:off x="4536440" y="7232650"/>
            <a:ext cx="38868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5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48335" y="316230"/>
            <a:ext cx="11663045" cy="13188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6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26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719310" y="7232650"/>
            <a:ext cx="25914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425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425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647065" y="7232650"/>
            <a:ext cx="25914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425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2017-06-20</a:t>
            </a:fld>
            <a:endParaRPr lang="ko-KR" altLang="en-US" sz="425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536440" y="7232650"/>
            <a:ext cx="38868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5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9719310" y="7232650"/>
            <a:ext cx="25914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425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425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0"/>
          </p:nvPr>
        </p:nvSpPr>
        <p:spPr>
          <a:xfrm>
            <a:off x="647065" y="7232650"/>
            <a:ext cx="25914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425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2017-06-20</a:t>
            </a:fld>
            <a:endParaRPr lang="ko-KR" altLang="en-US" sz="425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11"/>
          </p:nvPr>
        </p:nvSpPr>
        <p:spPr>
          <a:xfrm>
            <a:off x="4536440" y="7232650"/>
            <a:ext cx="38868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5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48335" y="316230"/>
            <a:ext cx="4260215" cy="13404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7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97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067300" y="527050"/>
            <a:ext cx="7242175" cy="63353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901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09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09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473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91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91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045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73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73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4617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67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67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9189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61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61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48335" y="1657350"/>
            <a:ext cx="4260215" cy="5415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67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719310" y="7232650"/>
            <a:ext cx="25914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425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425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47065" y="7232650"/>
            <a:ext cx="25914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425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2017-06-20</a:t>
            </a:fld>
            <a:endParaRPr lang="ko-KR" altLang="en-US" sz="425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536440" y="7232650"/>
            <a:ext cx="38868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5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48335" y="316230"/>
            <a:ext cx="4260215" cy="13404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7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97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48335" y="1657350"/>
            <a:ext cx="4260215" cy="5415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67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 noGrp="1"/>
          </p:cNvSpPr>
          <p:nvPr>
            <p:ph type="pic" idx="2"/>
          </p:nvPr>
        </p:nvSpPr>
        <p:spPr>
          <a:xfrm>
            <a:off x="5067300" y="527050"/>
            <a:ext cx="7242175" cy="63353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719310" y="7232650"/>
            <a:ext cx="25914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425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425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47065" y="7232650"/>
            <a:ext cx="25914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425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2017-06-20</a:t>
            </a:fld>
            <a:endParaRPr lang="ko-KR" altLang="en-US" sz="425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536440" y="7232650"/>
            <a:ext cx="38868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5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48335" y="316230"/>
            <a:ext cx="11663045" cy="13188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6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26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48335" y="1847215"/>
            <a:ext cx="11663045" cy="52266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901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09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09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473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91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91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045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73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73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4617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67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67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918970" indent="-9017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61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61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719310" y="7232650"/>
            <a:ext cx="25914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425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67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2"/>
          </p:nvPr>
        </p:nvSpPr>
        <p:spPr>
          <a:xfrm>
            <a:off x="647065" y="7232650"/>
            <a:ext cx="25914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425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2017-06-20</a:t>
            </a:fld>
            <a:endParaRPr lang="ko-KR" altLang="en-US" sz="67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3"/>
          </p:nvPr>
        </p:nvSpPr>
        <p:spPr>
          <a:xfrm>
            <a:off x="4536440" y="7232650"/>
            <a:ext cx="3886835" cy="527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25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9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3250545" y="4689234"/>
            <a:ext cx="6142990" cy="101663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20161611 </a:t>
            </a:r>
            <a:r>
              <a:rPr lang="ko-KR" altLang="en-US" sz="3200" b="0" cap="none" dirty="0" smtClean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조민균</a:t>
            </a:r>
            <a:endParaRPr lang="en-US" altLang="ko-KR" sz="3200" b="0" cap="none" dirty="0" smtClean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20161597 </a:t>
            </a:r>
            <a:r>
              <a:rPr lang="ko-KR" altLang="en-US" sz="3200" b="0" cap="none" dirty="0" smtClean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이 솔</a:t>
            </a:r>
            <a:endParaRPr lang="en-US" altLang="ko-KR" sz="3200" b="0" cap="none" dirty="0" smtClean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20161586 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김형래</a:t>
            </a:r>
            <a:endParaRPr lang="en-US" altLang="ko-KR" sz="3200" dirty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20161613 </a:t>
            </a:r>
            <a:r>
              <a:rPr lang="ko-KR" altLang="en-US" sz="3200" b="0" cap="none" dirty="0" smtClean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황재석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447727" y="1203004"/>
            <a:ext cx="7728129" cy="3141980"/>
            <a:chOff x="2295327" y="1050604"/>
            <a:chExt cx="7728129" cy="3141980"/>
          </a:xfrm>
        </p:grpSpPr>
        <p:sp>
          <p:nvSpPr>
            <p:cNvPr id="8" name="텍스트 상자 3"/>
            <p:cNvSpPr txBox="1">
              <a:spLocks/>
            </p:cNvSpPr>
            <p:nvPr/>
          </p:nvSpPr>
          <p:spPr>
            <a:xfrm>
              <a:off x="2295327" y="1379856"/>
              <a:ext cx="6142990" cy="1016634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noAutofit/>
            </a:bodyPr>
            <a:lstStyle/>
            <a:p>
              <a:pPr marL="0" indent="0" algn="ctr" defTabSz="5080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9600" dirty="0" err="1" smtClean="0">
                  <a:solidFill>
                    <a:schemeClr val="bg1"/>
                  </a:solidFill>
                  <a:latin typeface="배달의민족 주아" charset="0"/>
                  <a:ea typeface="배달의민족 주아" charset="0"/>
                </a:rPr>
                <a:t>솔리테어</a:t>
              </a:r>
              <a:r>
                <a:rPr lang="ko-KR" altLang="en-US" sz="9600" dirty="0" smtClean="0">
                  <a:solidFill>
                    <a:schemeClr val="bg1"/>
                  </a:solidFill>
                  <a:latin typeface="배달의민족 주아" charset="0"/>
                  <a:ea typeface="배달의민족 주아" charset="0"/>
                </a:rPr>
                <a:t> 카드게임</a:t>
              </a:r>
              <a:endParaRPr lang="ko-KR" altLang="en-US" sz="9600" b="0" cap="none" dirty="0" smtClean="0">
                <a:solidFill>
                  <a:schemeClr val="bg1"/>
                </a:solidFill>
                <a:latin typeface="배달의민족 주아" charset="0"/>
                <a:ea typeface="배달의민족 주아" charset="0"/>
              </a:endParaRPr>
            </a:p>
          </p:txBody>
        </p:sp>
        <p:sp>
          <p:nvSpPr>
            <p:cNvPr id="9" name="도형 4"/>
            <p:cNvSpPr>
              <a:spLocks/>
            </p:cNvSpPr>
            <p:nvPr/>
          </p:nvSpPr>
          <p:spPr>
            <a:xfrm>
              <a:off x="7780000" y="3842699"/>
              <a:ext cx="1461135" cy="349885"/>
            </a:xfrm>
            <a:prstGeom prst="ellipse">
              <a:avLst/>
            </a:prstGeom>
            <a:solidFill>
              <a:srgbClr val="16688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681" y="1050604"/>
              <a:ext cx="3025775" cy="314198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0" y="0"/>
            <a:ext cx="12954635" cy="1089660"/>
          </a:xfrm>
          <a:prstGeom prst="rect">
            <a:avLst/>
          </a:prstGeom>
          <a:solidFill>
            <a:srgbClr val="A8C31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 idx="4294967295"/>
          </p:nvPr>
        </p:nvSpPr>
        <p:spPr>
          <a:xfrm>
            <a:off x="1392555" y="277495"/>
            <a:ext cx="5180330" cy="55435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cap="none" dirty="0" smtClean="0"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   </a:t>
            </a:r>
            <a:r>
              <a:rPr lang="ko-KR" altLang="en-US" sz="36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알고리즘</a:t>
            </a:r>
            <a:r>
              <a:rPr lang="ko-KR" altLang="en-US" sz="36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설명</a:t>
            </a: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464649" y="1496415"/>
            <a:ext cx="12025336" cy="5976663"/>
          </a:xfrm>
          <a:prstGeom prst="roundRect">
            <a:avLst/>
          </a:prstGeom>
          <a:solidFill>
            <a:srgbClr val="A8C31E"/>
          </a:solidFill>
          <a:ln w="0">
            <a:noFill/>
            <a:prstDash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" y="285750"/>
            <a:ext cx="1136650" cy="798830"/>
          </a:xfrm>
          <a:prstGeom prst="rect">
            <a:avLst/>
          </a:prstGeom>
          <a:noFill/>
        </p:spPr>
      </p:pic>
      <p:sp>
        <p:nvSpPr>
          <p:cNvPr id="20" name="텍스트 개체 틀 19"/>
          <p:cNvSpPr txBox="1">
            <a:spLocks noGrp="1"/>
          </p:cNvSpPr>
          <p:nvPr>
            <p:ph type="title" idx="4294967295"/>
          </p:nvPr>
        </p:nvSpPr>
        <p:spPr>
          <a:xfrm>
            <a:off x="6918833" y="2890964"/>
            <a:ext cx="4622554" cy="344709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defTabSz="1193165" eaLnBrk="0"/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(&lt;b&gt; </a:t>
            </a: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장의 카드를 </a:t>
            </a:r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폐물 파일에서 </a:t>
            </a:r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그것이</a:t>
            </a:r>
            <a:r>
              <a:rPr lang="en-US" altLang="ko-KR" sz="28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움직일 수 있는</a:t>
            </a:r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가장 왼쪽의 파일로 옮겨라</a:t>
            </a:r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b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만일 폐물 파일이 비어 있으면 </a:t>
            </a:r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장의 카드를 스톡으로부터 </a:t>
            </a:r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폐물 파일로 옮겨라</a:t>
            </a:r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실현한 함수</a:t>
            </a:r>
            <a:endParaRPr lang="ko-KR" altLang="en-US" sz="2800" b="1" cap="none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65555" y="6121014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7069034" y="2820250"/>
            <a:ext cx="595134" cy="50362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415707" y="2501635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443357" y="4279358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65555" y="1777394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7061" y="5150507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64546" y="2047978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64546" y="3629538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149985" y="1401366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04273408" descr="EMB0000098053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55" y="1858566"/>
            <a:ext cx="5422900" cy="520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2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0" y="0"/>
            <a:ext cx="12954635" cy="1089660"/>
          </a:xfrm>
          <a:prstGeom prst="rect">
            <a:avLst/>
          </a:prstGeom>
          <a:solidFill>
            <a:srgbClr val="A8C31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 idx="4294967295"/>
          </p:nvPr>
        </p:nvSpPr>
        <p:spPr>
          <a:xfrm>
            <a:off x="1392555" y="277495"/>
            <a:ext cx="5180330" cy="55435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cap="none" dirty="0" smtClean="0"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   </a:t>
            </a:r>
            <a:r>
              <a:rPr lang="ko-KR" altLang="en-US" sz="36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알고리즘</a:t>
            </a:r>
            <a:r>
              <a:rPr lang="ko-KR" altLang="en-US" sz="36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설명</a:t>
            </a: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464649" y="1496415"/>
            <a:ext cx="12025336" cy="5976663"/>
          </a:xfrm>
          <a:prstGeom prst="roundRect">
            <a:avLst/>
          </a:prstGeom>
          <a:solidFill>
            <a:srgbClr val="A8C31E"/>
          </a:solidFill>
          <a:ln w="0">
            <a:noFill/>
            <a:prstDash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" y="285750"/>
            <a:ext cx="1136650" cy="798830"/>
          </a:xfrm>
          <a:prstGeom prst="rect">
            <a:avLst/>
          </a:prstGeom>
          <a:noFill/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65555" y="6121014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415707" y="2501635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443357" y="4279358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6141978" y="2861968"/>
            <a:ext cx="595134" cy="50362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19"/>
          <p:cNvSpPr txBox="1">
            <a:spLocks noGrp="1"/>
          </p:cNvSpPr>
          <p:nvPr>
            <p:ph type="title" idx="4294967295"/>
          </p:nvPr>
        </p:nvSpPr>
        <p:spPr>
          <a:xfrm>
            <a:off x="6439545" y="6130382"/>
            <a:ext cx="5801269" cy="1292662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fontAlgn="base"/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(&lt;c&gt; </a:t>
            </a: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옮길 </a:t>
            </a:r>
            <a:r>
              <a:rPr lang="ko-KR" altLang="en-US" sz="28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 있는 가장 왼쪽 파일을 찾아서</a:t>
            </a:r>
            <a:r>
              <a:rPr lang="en-US" altLang="ko-KR" sz="28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그것을 옮겨 놓을 수 있는 가장 왼쪽 파일의 위로 </a:t>
            </a: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옮겨라</a:t>
            </a:r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ko-KR" altLang="en-US" sz="28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실현한 함수</a:t>
            </a:r>
            <a:endParaRPr lang="ko-KR" altLang="en-US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65555" y="1777394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7061" y="5150507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64546" y="2047978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64546" y="3629538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165955" y="1320194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04273488" descr="EMB0000098053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85" y="1765429"/>
            <a:ext cx="4868863" cy="257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895999" y="1347405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204273568" descr="EMB0000098053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92" y="1777394"/>
            <a:ext cx="5135563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-40629" y="2301030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5" name="_x205233344" descr="EMB00000980534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59" y="4732571"/>
            <a:ext cx="533082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오른쪽 화살표 32"/>
          <p:cNvSpPr/>
          <p:nvPr/>
        </p:nvSpPr>
        <p:spPr>
          <a:xfrm rot="10800000">
            <a:off x="6231182" y="5233303"/>
            <a:ext cx="595134" cy="50362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35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0" y="0"/>
            <a:ext cx="12954635" cy="1089660"/>
          </a:xfrm>
          <a:prstGeom prst="rect">
            <a:avLst/>
          </a:prstGeom>
          <a:solidFill>
            <a:srgbClr val="A8C31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 idx="4294967295"/>
          </p:nvPr>
        </p:nvSpPr>
        <p:spPr>
          <a:xfrm>
            <a:off x="1392555" y="277495"/>
            <a:ext cx="5180330" cy="55435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cap="none" dirty="0" smtClean="0"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   </a:t>
            </a:r>
            <a:r>
              <a:rPr lang="ko-KR" altLang="en-US" sz="36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알고리즘</a:t>
            </a:r>
            <a:r>
              <a:rPr lang="ko-KR" altLang="en-US" sz="36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설명</a:t>
            </a: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464649" y="1496415"/>
            <a:ext cx="12025336" cy="5976663"/>
          </a:xfrm>
          <a:prstGeom prst="roundRect">
            <a:avLst/>
          </a:prstGeom>
          <a:solidFill>
            <a:srgbClr val="A8C31E"/>
          </a:solidFill>
          <a:ln w="0">
            <a:noFill/>
            <a:prstDash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" y="285750"/>
            <a:ext cx="1136650" cy="798830"/>
          </a:xfrm>
          <a:prstGeom prst="rect">
            <a:avLst/>
          </a:prstGeom>
          <a:noFill/>
        </p:spPr>
      </p:pic>
      <p:sp>
        <p:nvSpPr>
          <p:cNvPr id="20" name="텍스트 개체 틀 19"/>
          <p:cNvSpPr txBox="1">
            <a:spLocks noGrp="1"/>
          </p:cNvSpPr>
          <p:nvPr>
            <p:ph type="title" idx="4294967295"/>
          </p:nvPr>
        </p:nvSpPr>
        <p:spPr>
          <a:xfrm>
            <a:off x="3627142" y="2047978"/>
            <a:ext cx="2821170" cy="861774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&lt;d&gt;</a:t>
            </a: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실현한 함수</a:t>
            </a:r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 계획서 중 </a:t>
            </a:r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&lt;d&gt;)</a:t>
            </a:r>
            <a:endParaRPr lang="ko-KR" altLang="en-US" sz="2800" b="1" cap="none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65555" y="6121014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3093754" y="1979507"/>
            <a:ext cx="595134" cy="50362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10437467" y="8245780"/>
            <a:ext cx="595134" cy="50362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415707" y="2501635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443357" y="4279358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텍스트 개체 틀 19"/>
          <p:cNvSpPr txBox="1">
            <a:spLocks noGrp="1"/>
          </p:cNvSpPr>
          <p:nvPr>
            <p:ph type="title" idx="4294967295"/>
          </p:nvPr>
        </p:nvSpPr>
        <p:spPr>
          <a:xfrm>
            <a:off x="3403493" y="4005455"/>
            <a:ext cx="3312368" cy="430887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무조건 뽑기</a:t>
            </a:r>
            <a:endParaRPr lang="ko-KR" altLang="en-US" sz="2800" b="1" cap="none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오른쪽 화살표 25"/>
          <p:cNvSpPr/>
          <p:nvPr/>
        </p:nvSpPr>
        <p:spPr>
          <a:xfrm rot="10800000">
            <a:off x="3516072" y="3954657"/>
            <a:ext cx="595134" cy="50362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65555" y="1777394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7061" y="5150507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64546" y="2047978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64546" y="3629538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200845" y="1512622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05233184" descr="EMB00000980534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845" y="1969822"/>
            <a:ext cx="1719263" cy="98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168187" y="2873215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205233184" descr="EMB00000980535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518" y="3984253"/>
            <a:ext cx="2165350" cy="163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782190" y="1494347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9" name="_x205233264" descr="EMB00000980535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582" y="2095422"/>
            <a:ext cx="4789488" cy="378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텍스트 개체 틀 19"/>
          <p:cNvSpPr txBox="1">
            <a:spLocks noGrp="1"/>
          </p:cNvSpPr>
          <p:nvPr>
            <p:ph type="title" idx="4294967295"/>
          </p:nvPr>
        </p:nvSpPr>
        <p:spPr>
          <a:xfrm>
            <a:off x="10415149" y="3824756"/>
            <a:ext cx="3312368" cy="430887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· · ·</a:t>
            </a:r>
            <a:endParaRPr lang="ko-KR" altLang="en-US" sz="2800" b="1" cap="none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791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0" y="0"/>
            <a:ext cx="12954635" cy="1089660"/>
          </a:xfrm>
          <a:prstGeom prst="rect">
            <a:avLst/>
          </a:prstGeom>
          <a:solidFill>
            <a:srgbClr val="A8C31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 idx="4294967295"/>
          </p:nvPr>
        </p:nvSpPr>
        <p:spPr>
          <a:xfrm>
            <a:off x="1392555" y="277495"/>
            <a:ext cx="5180330" cy="55435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cap="none" dirty="0" smtClean="0"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   </a:t>
            </a:r>
            <a:r>
              <a:rPr lang="ko-KR" altLang="en-US" sz="36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알고리즘</a:t>
            </a:r>
            <a:r>
              <a:rPr lang="ko-KR" altLang="en-US" sz="36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설명</a:t>
            </a: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464649" y="1496415"/>
            <a:ext cx="12025336" cy="5976663"/>
          </a:xfrm>
          <a:prstGeom prst="roundRect">
            <a:avLst/>
          </a:prstGeom>
          <a:solidFill>
            <a:srgbClr val="A8C31E"/>
          </a:solidFill>
          <a:ln w="0">
            <a:noFill/>
            <a:prstDash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" y="285750"/>
            <a:ext cx="1136650" cy="798830"/>
          </a:xfrm>
          <a:prstGeom prst="rect">
            <a:avLst/>
          </a:prstGeom>
          <a:noFill/>
        </p:spPr>
      </p:pic>
      <p:sp>
        <p:nvSpPr>
          <p:cNvPr id="20" name="텍스트 개체 틀 19"/>
          <p:cNvSpPr txBox="1">
            <a:spLocks noGrp="1"/>
          </p:cNvSpPr>
          <p:nvPr>
            <p:ph type="title" idx="4294967295"/>
          </p:nvPr>
        </p:nvSpPr>
        <p:spPr>
          <a:xfrm>
            <a:off x="4463951" y="6103929"/>
            <a:ext cx="5523258" cy="861774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초기 화면 구성</a:t>
            </a:r>
            <a:r>
              <a:rPr lang="en-US" altLang="ko-KR" sz="28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카드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셋팅</a:t>
            </a: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초기화</a:t>
            </a:r>
            <a:endParaRPr lang="ko-KR" altLang="en-US" sz="2800" b="1" cap="none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65555" y="6121014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6200000">
            <a:off x="5414934" y="6194238"/>
            <a:ext cx="595134" cy="50362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10437467" y="8245780"/>
            <a:ext cx="595134" cy="50362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415707" y="2501635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443357" y="4279358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65555" y="1777394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7061" y="5150507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64546" y="2047978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64546" y="3629538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200845" y="1512622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168187" y="2873215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782190" y="1494347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텍스트 개체 틀 19"/>
          <p:cNvSpPr txBox="1">
            <a:spLocks noGrp="1"/>
          </p:cNvSpPr>
          <p:nvPr>
            <p:ph type="title" idx="4294967295"/>
          </p:nvPr>
        </p:nvSpPr>
        <p:spPr>
          <a:xfrm>
            <a:off x="-744768" y="3514087"/>
            <a:ext cx="3312368" cy="430887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· · ·</a:t>
            </a:r>
            <a:endParaRPr lang="ko-KR" altLang="en-US" sz="2800" b="1" cap="none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1440002" y="1303667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05233264" descr="EMB0000098053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49" y="1760867"/>
            <a:ext cx="4602163" cy="395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오른쪽 화살표 27"/>
          <p:cNvSpPr/>
          <p:nvPr/>
        </p:nvSpPr>
        <p:spPr>
          <a:xfrm>
            <a:off x="6187056" y="3324390"/>
            <a:ext cx="595134" cy="50362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951809" y="1511876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1" name="_x204398264" descr="EMB00000980535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809" y="1969076"/>
            <a:ext cx="4768850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4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0" y="0"/>
            <a:ext cx="12954635" cy="1089660"/>
          </a:xfrm>
          <a:prstGeom prst="rect">
            <a:avLst/>
          </a:prstGeom>
          <a:solidFill>
            <a:srgbClr val="A8C31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 idx="4294967295"/>
          </p:nvPr>
        </p:nvSpPr>
        <p:spPr>
          <a:xfrm>
            <a:off x="1392555" y="277495"/>
            <a:ext cx="5180330" cy="55435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cap="none" dirty="0" smtClean="0"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   </a:t>
            </a:r>
            <a:r>
              <a:rPr lang="ko-KR" altLang="en-US" sz="36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알고리즘</a:t>
            </a:r>
            <a:r>
              <a:rPr lang="ko-KR" altLang="en-US" sz="36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설명</a:t>
            </a: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464649" y="1496415"/>
            <a:ext cx="12025336" cy="5976663"/>
          </a:xfrm>
          <a:prstGeom prst="roundRect">
            <a:avLst/>
          </a:prstGeom>
          <a:solidFill>
            <a:srgbClr val="A8C31E"/>
          </a:solidFill>
          <a:ln w="0">
            <a:noFill/>
            <a:prstDash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" y="285750"/>
            <a:ext cx="1136650" cy="798830"/>
          </a:xfrm>
          <a:prstGeom prst="rect">
            <a:avLst/>
          </a:prstGeom>
          <a:noFill/>
        </p:spPr>
      </p:pic>
      <p:sp>
        <p:nvSpPr>
          <p:cNvPr id="20" name="텍스트 개체 틀 19"/>
          <p:cNvSpPr txBox="1">
            <a:spLocks noGrp="1"/>
          </p:cNvSpPr>
          <p:nvPr>
            <p:ph type="title" idx="4294967295"/>
          </p:nvPr>
        </p:nvSpPr>
        <p:spPr>
          <a:xfrm>
            <a:off x="675584" y="6260006"/>
            <a:ext cx="5523258" cy="430887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카드 좌표 설정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65555" y="6121014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6200000">
            <a:off x="3139646" y="5523577"/>
            <a:ext cx="595134" cy="50362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10437467" y="8245780"/>
            <a:ext cx="595134" cy="50362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415707" y="2501635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443357" y="4279358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65555" y="1777394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7061" y="5150507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64546" y="2047978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64546" y="3629538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200845" y="1512622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168187" y="2873215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782190" y="1494347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1440002" y="1303667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6179750" y="3435906"/>
            <a:ext cx="595134" cy="50362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951809" y="1511876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08" y="2213997"/>
            <a:ext cx="5277811" cy="305705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196" y="1776328"/>
            <a:ext cx="5289079" cy="528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5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C3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817" y="2569003"/>
            <a:ext cx="3693795" cy="3787775"/>
          </a:xfrm>
          <a:prstGeom prst="rect">
            <a:avLst/>
          </a:prstGeom>
          <a:noFill/>
        </p:spPr>
      </p:pic>
      <p:sp>
        <p:nvSpPr>
          <p:cNvPr id="3" name="텍스트 개체 틀 2"/>
          <p:cNvSpPr txBox="1">
            <a:spLocks noGrp="1"/>
          </p:cNvSpPr>
          <p:nvPr>
            <p:ph type="title" idx="2"/>
          </p:nvPr>
        </p:nvSpPr>
        <p:spPr>
          <a:xfrm>
            <a:off x="855344" y="2569003"/>
            <a:ext cx="11254740" cy="739140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800" b="1" spc="-120" dirty="0" smtClean="0">
                <a:solidFill>
                  <a:srgbClr val="FAFAFA"/>
                </a:solidFill>
                <a:latin typeface="배달의민족 주아" charset="0"/>
                <a:ea typeface="배달의민족 주아" charset="0"/>
              </a:rPr>
              <a:t>실행 화면</a:t>
            </a:r>
            <a:endParaRPr lang="ko-KR" altLang="en-US" sz="4800" b="1" cap="none" dirty="0" smtClean="0">
              <a:solidFill>
                <a:srgbClr val="FAFAFA"/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도형 5"/>
          <p:cNvSpPr>
            <a:spLocks/>
          </p:cNvSpPr>
          <p:nvPr/>
        </p:nvSpPr>
        <p:spPr>
          <a:xfrm>
            <a:off x="9720535" y="2599475"/>
            <a:ext cx="2890930" cy="4454273"/>
          </a:xfrm>
          <a:prstGeom prst="roundRect">
            <a:avLst/>
          </a:prstGeom>
          <a:solidFill>
            <a:srgbClr val="FFFFFF"/>
          </a:solidFill>
          <a:ln w="76200" cap="flat" cmpd="sng">
            <a:solidFill>
              <a:srgbClr val="F0C3CA">
                <a:alpha val="100000"/>
              </a:srgbClr>
            </a:solidFill>
            <a:prstDash val="solid"/>
            <a:miter lim="800000"/>
          </a:ln>
          <a:effectLst>
            <a:outerShdw blurRad="63500" dist="101600" dir="27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도형 1"/>
          <p:cNvSpPr>
            <a:spLocks/>
          </p:cNvSpPr>
          <p:nvPr/>
        </p:nvSpPr>
        <p:spPr>
          <a:xfrm>
            <a:off x="0" y="0"/>
            <a:ext cx="12954635" cy="1089660"/>
          </a:xfrm>
          <a:prstGeom prst="rect">
            <a:avLst/>
          </a:prstGeom>
          <a:solidFill>
            <a:srgbClr val="F0C3C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 idx="3"/>
          </p:nvPr>
        </p:nvSpPr>
        <p:spPr>
          <a:xfrm>
            <a:off x="1392555" y="277495"/>
            <a:ext cx="5180330" cy="55435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cap="none" dirty="0" smtClean="0"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   </a:t>
            </a:r>
            <a:r>
              <a:rPr lang="ko-KR" altLang="en-US" sz="36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화면</a:t>
            </a: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359495" y="1655763"/>
            <a:ext cx="9073008" cy="5397986"/>
          </a:xfrm>
          <a:prstGeom prst="roundRect">
            <a:avLst/>
          </a:prstGeom>
          <a:solidFill>
            <a:srgbClr val="FFFFFF"/>
          </a:solidFill>
          <a:ln w="76200" cap="flat" cmpd="sng">
            <a:solidFill>
              <a:srgbClr val="F0C3CA">
                <a:alpha val="100000"/>
              </a:srgbClr>
            </a:solidFill>
            <a:prstDash val="solid"/>
            <a:miter lim="800000"/>
          </a:ln>
          <a:effectLst>
            <a:outerShdw blurRad="63500" dist="101600" dir="27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" y="285750"/>
            <a:ext cx="1136650" cy="798830"/>
          </a:xfrm>
          <a:prstGeom prst="rect">
            <a:avLst/>
          </a:prstGeom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36" y="1844568"/>
            <a:ext cx="7840169" cy="5020376"/>
          </a:xfrm>
          <a:prstGeom prst="rect">
            <a:avLst/>
          </a:prstGeom>
        </p:spPr>
      </p:pic>
      <p:sp>
        <p:nvSpPr>
          <p:cNvPr id="17" name="텍스트 개체 틀 9"/>
          <p:cNvSpPr txBox="1">
            <a:spLocks noGrp="1"/>
          </p:cNvSpPr>
          <p:nvPr>
            <p:ph type="title" idx="12"/>
          </p:nvPr>
        </p:nvSpPr>
        <p:spPr>
          <a:xfrm>
            <a:off x="10026060" y="3239939"/>
            <a:ext cx="2232248" cy="2585323"/>
          </a:xfrm>
          <a:prstGeom prst="rect">
            <a:avLst/>
          </a:prstGeom>
        </p:spPr>
        <p:txBody>
          <a:bodyPr vert="horz" wrap="square" lIns="0" tIns="0" rIns="0" bIns="0" spcCol="360000" anchor="ctr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cap="none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프로그램을 실행하면 </a:t>
            </a:r>
            <a:r>
              <a:rPr lang="en-US" altLang="ko-KR" sz="2800" b="1" cap="none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cap="none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cap="none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조커를 제외한</a:t>
            </a:r>
            <a:r>
              <a:rPr lang="en-US" altLang="ko-KR" sz="2800" b="1" cap="none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cap="none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cap="none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</a:t>
            </a:r>
            <a: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52</a:t>
            </a:r>
            <a:r>
              <a:rPr lang="ko-KR" altLang="en-US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장의 카드가</a:t>
            </a:r>
            <a: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b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나열된다</a:t>
            </a:r>
            <a:r>
              <a:rPr lang="en-US" altLang="ko-KR" sz="2800" b="1" dirty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800" b="1" cap="none" dirty="0" smtClean="0">
              <a:solidFill>
                <a:srgbClr val="F0C3C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도형 5"/>
          <p:cNvSpPr>
            <a:spLocks/>
          </p:cNvSpPr>
          <p:nvPr/>
        </p:nvSpPr>
        <p:spPr>
          <a:xfrm>
            <a:off x="9604977" y="1409635"/>
            <a:ext cx="2995878" cy="869866"/>
          </a:xfrm>
          <a:prstGeom prst="roundRect">
            <a:avLst/>
          </a:prstGeom>
          <a:solidFill>
            <a:srgbClr val="FFFFFF"/>
          </a:solidFill>
          <a:ln w="76200" cap="flat" cmpd="sng">
            <a:solidFill>
              <a:srgbClr val="F0C3CA">
                <a:alpha val="100000"/>
              </a:srgbClr>
            </a:solidFill>
            <a:prstDash val="solid"/>
            <a:miter lim="800000"/>
          </a:ln>
          <a:effectLst>
            <a:outerShdw blurRad="63500" dist="101600" dir="27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2"/>
          </p:nvPr>
        </p:nvSpPr>
        <p:spPr>
          <a:xfrm>
            <a:off x="9914784" y="1530455"/>
            <a:ext cx="2376264" cy="6771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1" cap="none" spc="-120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초기 화면</a:t>
            </a:r>
            <a:endParaRPr lang="ko-KR" altLang="en-US" sz="4400" b="1" cap="none" dirty="0" smtClean="0">
              <a:solidFill>
                <a:srgbClr val="F0C3C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도형 5"/>
          <p:cNvSpPr>
            <a:spLocks/>
          </p:cNvSpPr>
          <p:nvPr/>
        </p:nvSpPr>
        <p:spPr>
          <a:xfrm>
            <a:off x="9720535" y="2599475"/>
            <a:ext cx="2890930" cy="4454273"/>
          </a:xfrm>
          <a:prstGeom prst="roundRect">
            <a:avLst/>
          </a:prstGeom>
          <a:solidFill>
            <a:srgbClr val="FFFFFF"/>
          </a:solidFill>
          <a:ln w="76200" cap="flat" cmpd="sng">
            <a:solidFill>
              <a:srgbClr val="F0C3CA">
                <a:alpha val="100000"/>
              </a:srgbClr>
            </a:solidFill>
            <a:prstDash val="solid"/>
            <a:miter lim="800000"/>
          </a:ln>
          <a:effectLst>
            <a:outerShdw blurRad="63500" dist="101600" dir="27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도형 1"/>
          <p:cNvSpPr>
            <a:spLocks/>
          </p:cNvSpPr>
          <p:nvPr/>
        </p:nvSpPr>
        <p:spPr>
          <a:xfrm>
            <a:off x="0" y="0"/>
            <a:ext cx="12954635" cy="1089660"/>
          </a:xfrm>
          <a:prstGeom prst="rect">
            <a:avLst/>
          </a:prstGeom>
          <a:solidFill>
            <a:srgbClr val="F0C3C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 idx="4294967295"/>
          </p:nvPr>
        </p:nvSpPr>
        <p:spPr>
          <a:xfrm>
            <a:off x="1392555" y="277495"/>
            <a:ext cx="5180330" cy="55435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cap="none" dirty="0" smtClean="0"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   </a:t>
            </a:r>
            <a:r>
              <a:rPr lang="ko-KR" altLang="en-US" sz="36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화면</a:t>
            </a: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359495" y="1655763"/>
            <a:ext cx="9073008" cy="5397986"/>
          </a:xfrm>
          <a:prstGeom prst="roundRect">
            <a:avLst/>
          </a:prstGeom>
          <a:solidFill>
            <a:srgbClr val="FFFFFF"/>
          </a:solidFill>
          <a:ln w="76200" cap="flat" cmpd="sng">
            <a:solidFill>
              <a:srgbClr val="F0C3CA">
                <a:alpha val="100000"/>
              </a:srgbClr>
            </a:solidFill>
            <a:prstDash val="solid"/>
            <a:miter lim="800000"/>
          </a:ln>
          <a:effectLst>
            <a:outerShdw blurRad="63500" dist="101600" dir="27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" y="285750"/>
            <a:ext cx="1136650" cy="798830"/>
          </a:xfrm>
          <a:prstGeom prst="rect">
            <a:avLst/>
          </a:prstGeom>
          <a:noFill/>
        </p:spPr>
      </p:pic>
      <p:sp>
        <p:nvSpPr>
          <p:cNvPr id="17" name="텍스트 개체 틀 9"/>
          <p:cNvSpPr txBox="1">
            <a:spLocks noGrp="1"/>
          </p:cNvSpPr>
          <p:nvPr>
            <p:ph type="title" idx="12"/>
          </p:nvPr>
        </p:nvSpPr>
        <p:spPr>
          <a:xfrm>
            <a:off x="10058800" y="3239939"/>
            <a:ext cx="2232248" cy="3016210"/>
          </a:xfrm>
          <a:prstGeom prst="rect">
            <a:avLst/>
          </a:prstGeom>
        </p:spPr>
        <p:txBody>
          <a:bodyPr vert="horz" wrap="square" lIns="0" tIns="0" rIns="0" bIns="0" spcCol="360000" anchor="ctr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 err="1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셋팅</a:t>
            </a:r>
            <a:r>
              <a:rPr lang="ko-KR" altLang="en-US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버튼을</a:t>
            </a:r>
            <a:r>
              <a:rPr lang="en-US" altLang="ko-KR" sz="2800" b="1" dirty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누르면</a:t>
            </a:r>
            <a: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카드가</a:t>
            </a:r>
            <a: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나오며</a:t>
            </a:r>
            <a: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게임이</a:t>
            </a:r>
            <a: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시작된다</a:t>
            </a:r>
            <a:r>
              <a:rPr lang="en-US" altLang="ko-KR" sz="2800" b="1" dirty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lang="ko-KR" altLang="en-US" sz="2800" b="1" cap="none" dirty="0" smtClean="0">
              <a:solidFill>
                <a:srgbClr val="F0C3C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도형 5"/>
          <p:cNvSpPr>
            <a:spLocks/>
          </p:cNvSpPr>
          <p:nvPr/>
        </p:nvSpPr>
        <p:spPr>
          <a:xfrm>
            <a:off x="9604977" y="1409635"/>
            <a:ext cx="2995878" cy="869866"/>
          </a:xfrm>
          <a:prstGeom prst="roundRect">
            <a:avLst/>
          </a:prstGeom>
          <a:solidFill>
            <a:srgbClr val="FFFFFF"/>
          </a:solidFill>
          <a:ln w="76200" cap="flat" cmpd="sng">
            <a:solidFill>
              <a:srgbClr val="F0C3CA">
                <a:alpha val="100000"/>
              </a:srgbClr>
            </a:solidFill>
            <a:prstDash val="solid"/>
            <a:miter lim="800000"/>
          </a:ln>
          <a:effectLst>
            <a:outerShdw blurRad="63500" dist="101600" dir="27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2"/>
          </p:nvPr>
        </p:nvSpPr>
        <p:spPr>
          <a:xfrm>
            <a:off x="9914784" y="1530455"/>
            <a:ext cx="2376264" cy="6771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1" spc="-120" dirty="0" err="1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셋팅</a:t>
            </a:r>
            <a:r>
              <a:rPr lang="ko-KR" altLang="en-US" sz="4400" b="1" cap="none" spc="-120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화면</a:t>
            </a:r>
            <a:endParaRPr lang="ko-KR" altLang="en-US" sz="4400" b="1" cap="none" dirty="0" smtClean="0">
              <a:solidFill>
                <a:srgbClr val="F0C3C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14" y="1844568"/>
            <a:ext cx="7840169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0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도형 5"/>
          <p:cNvSpPr>
            <a:spLocks/>
          </p:cNvSpPr>
          <p:nvPr/>
        </p:nvSpPr>
        <p:spPr>
          <a:xfrm>
            <a:off x="9720535" y="2599475"/>
            <a:ext cx="2890930" cy="4454273"/>
          </a:xfrm>
          <a:prstGeom prst="roundRect">
            <a:avLst/>
          </a:prstGeom>
          <a:solidFill>
            <a:srgbClr val="FFFFFF"/>
          </a:solidFill>
          <a:ln w="76200" cap="flat" cmpd="sng">
            <a:solidFill>
              <a:srgbClr val="F0C3CA">
                <a:alpha val="100000"/>
              </a:srgbClr>
            </a:solidFill>
            <a:prstDash val="solid"/>
            <a:miter lim="800000"/>
          </a:ln>
          <a:effectLst>
            <a:outerShdw blurRad="63500" dist="101600" dir="27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도형 1"/>
          <p:cNvSpPr>
            <a:spLocks/>
          </p:cNvSpPr>
          <p:nvPr/>
        </p:nvSpPr>
        <p:spPr>
          <a:xfrm>
            <a:off x="0" y="0"/>
            <a:ext cx="12954635" cy="1089660"/>
          </a:xfrm>
          <a:prstGeom prst="rect">
            <a:avLst/>
          </a:prstGeom>
          <a:solidFill>
            <a:srgbClr val="F0C3C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 idx="4294967295"/>
          </p:nvPr>
        </p:nvSpPr>
        <p:spPr>
          <a:xfrm>
            <a:off x="1392555" y="277495"/>
            <a:ext cx="5180330" cy="55435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cap="none" dirty="0" smtClean="0"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   </a:t>
            </a:r>
            <a:r>
              <a:rPr lang="ko-KR" altLang="en-US" sz="36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화면</a:t>
            </a: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359495" y="1655763"/>
            <a:ext cx="9073008" cy="5397986"/>
          </a:xfrm>
          <a:prstGeom prst="roundRect">
            <a:avLst/>
          </a:prstGeom>
          <a:solidFill>
            <a:srgbClr val="FFFFFF"/>
          </a:solidFill>
          <a:ln w="76200" cap="flat" cmpd="sng">
            <a:solidFill>
              <a:srgbClr val="F0C3CA">
                <a:alpha val="100000"/>
              </a:srgbClr>
            </a:solidFill>
            <a:prstDash val="solid"/>
            <a:miter lim="800000"/>
          </a:ln>
          <a:effectLst>
            <a:outerShdw blurRad="63500" dist="101600" dir="27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" y="285750"/>
            <a:ext cx="1136650" cy="798830"/>
          </a:xfrm>
          <a:prstGeom prst="rect">
            <a:avLst/>
          </a:prstGeom>
          <a:noFill/>
        </p:spPr>
      </p:pic>
      <p:sp>
        <p:nvSpPr>
          <p:cNvPr id="17" name="텍스트 개체 틀 9"/>
          <p:cNvSpPr txBox="1">
            <a:spLocks noGrp="1"/>
          </p:cNvSpPr>
          <p:nvPr>
            <p:ph type="title" idx="12"/>
          </p:nvPr>
        </p:nvSpPr>
        <p:spPr>
          <a:xfrm>
            <a:off x="10048922" y="2887618"/>
            <a:ext cx="2232248" cy="3877985"/>
          </a:xfrm>
          <a:prstGeom prst="rect">
            <a:avLst/>
          </a:prstGeom>
        </p:spPr>
        <p:txBody>
          <a:bodyPr vert="horz" wrap="square" lIns="0" tIns="0" rIns="0" bIns="0" spcCol="360000" anchor="ctr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Simulation</a:t>
            </a:r>
            <a:br>
              <a:rPr lang="en-US" altLang="ko-KR" sz="2800" b="1" cap="none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Interval</a:t>
            </a:r>
            <a:b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</a:t>
            </a:r>
            <a:r>
              <a:rPr lang="en-US" altLang="ko-KR" sz="2800" b="1" dirty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숫자가</a:t>
            </a:r>
            <a: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클수록</a:t>
            </a:r>
            <a: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카드가</a:t>
            </a:r>
            <a: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나오는</a:t>
            </a:r>
            <a: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속도가</a:t>
            </a:r>
            <a: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느려진다</a:t>
            </a:r>
            <a: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b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lang="ko-KR" altLang="en-US" sz="2800" b="1" cap="none" dirty="0" smtClean="0">
              <a:solidFill>
                <a:srgbClr val="F0C3C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도형 5"/>
          <p:cNvSpPr>
            <a:spLocks/>
          </p:cNvSpPr>
          <p:nvPr/>
        </p:nvSpPr>
        <p:spPr>
          <a:xfrm>
            <a:off x="9604977" y="1409635"/>
            <a:ext cx="2995878" cy="869866"/>
          </a:xfrm>
          <a:prstGeom prst="roundRect">
            <a:avLst/>
          </a:prstGeom>
          <a:solidFill>
            <a:srgbClr val="FFFFFF"/>
          </a:solidFill>
          <a:ln w="76200" cap="flat" cmpd="sng">
            <a:solidFill>
              <a:srgbClr val="F0C3CA">
                <a:alpha val="100000"/>
              </a:srgbClr>
            </a:solidFill>
            <a:prstDash val="solid"/>
            <a:miter lim="800000"/>
          </a:ln>
          <a:effectLst>
            <a:outerShdw blurRad="63500" dist="101600" dir="27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2"/>
          </p:nvPr>
        </p:nvSpPr>
        <p:spPr>
          <a:xfrm>
            <a:off x="9759880" y="1506014"/>
            <a:ext cx="2686071" cy="6771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 spc="-120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Interval </a:t>
            </a:r>
            <a:r>
              <a:rPr lang="ko-KR" altLang="en-US" sz="4400" b="1" spc="-120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</a:t>
            </a:r>
            <a:endParaRPr lang="ko-KR" altLang="en-US" sz="4400" b="1" cap="none" dirty="0" smtClean="0">
              <a:solidFill>
                <a:srgbClr val="F0C3C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14" y="1844568"/>
            <a:ext cx="7840169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5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도형 5"/>
          <p:cNvSpPr>
            <a:spLocks/>
          </p:cNvSpPr>
          <p:nvPr/>
        </p:nvSpPr>
        <p:spPr>
          <a:xfrm>
            <a:off x="9720535" y="2599475"/>
            <a:ext cx="2890930" cy="4454273"/>
          </a:xfrm>
          <a:prstGeom prst="roundRect">
            <a:avLst/>
          </a:prstGeom>
          <a:solidFill>
            <a:srgbClr val="FFFFFF"/>
          </a:solidFill>
          <a:ln w="76200" cap="flat" cmpd="sng">
            <a:solidFill>
              <a:srgbClr val="F0C3CA">
                <a:alpha val="100000"/>
              </a:srgbClr>
            </a:solidFill>
            <a:prstDash val="solid"/>
            <a:miter lim="800000"/>
          </a:ln>
          <a:effectLst>
            <a:outerShdw blurRad="63500" dist="101600" dir="27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도형 1"/>
          <p:cNvSpPr>
            <a:spLocks/>
          </p:cNvSpPr>
          <p:nvPr/>
        </p:nvSpPr>
        <p:spPr>
          <a:xfrm>
            <a:off x="0" y="0"/>
            <a:ext cx="12954635" cy="1089660"/>
          </a:xfrm>
          <a:prstGeom prst="rect">
            <a:avLst/>
          </a:prstGeom>
          <a:solidFill>
            <a:srgbClr val="F0C3C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 idx="4294967295"/>
          </p:nvPr>
        </p:nvSpPr>
        <p:spPr>
          <a:xfrm>
            <a:off x="1392555" y="277495"/>
            <a:ext cx="5180330" cy="55435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cap="none" dirty="0" smtClean="0"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   </a:t>
            </a:r>
            <a:r>
              <a:rPr lang="ko-KR" altLang="en-US" sz="36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화면</a:t>
            </a: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359495" y="1655763"/>
            <a:ext cx="9073008" cy="5397986"/>
          </a:xfrm>
          <a:prstGeom prst="roundRect">
            <a:avLst/>
          </a:prstGeom>
          <a:solidFill>
            <a:srgbClr val="FFFFFF"/>
          </a:solidFill>
          <a:ln w="76200" cap="flat" cmpd="sng">
            <a:solidFill>
              <a:srgbClr val="F0C3CA">
                <a:alpha val="100000"/>
              </a:srgbClr>
            </a:solidFill>
            <a:prstDash val="solid"/>
            <a:miter lim="800000"/>
          </a:ln>
          <a:effectLst>
            <a:outerShdw blurRad="63500" dist="101600" dir="27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" y="285750"/>
            <a:ext cx="1136650" cy="798830"/>
          </a:xfrm>
          <a:prstGeom prst="rect">
            <a:avLst/>
          </a:prstGeom>
          <a:noFill/>
        </p:spPr>
      </p:pic>
      <p:sp>
        <p:nvSpPr>
          <p:cNvPr id="17" name="텍스트 개체 틀 9"/>
          <p:cNvSpPr txBox="1">
            <a:spLocks noGrp="1"/>
          </p:cNvSpPr>
          <p:nvPr>
            <p:ph type="title" idx="12"/>
          </p:nvPr>
        </p:nvSpPr>
        <p:spPr>
          <a:xfrm>
            <a:off x="10048922" y="3262051"/>
            <a:ext cx="2232248" cy="2585323"/>
          </a:xfrm>
          <a:prstGeom prst="rect">
            <a:avLst/>
          </a:prstGeom>
        </p:spPr>
        <p:txBody>
          <a:bodyPr vert="horz" wrap="square" lIns="0" tIns="0" rIns="0" bIns="0" spcCol="360000" anchor="ctr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버튼을</a:t>
            </a:r>
            <a:r>
              <a:rPr lang="en-US" altLang="ko-KR" sz="2800" b="1" dirty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누를 때마다</a:t>
            </a:r>
            <a: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게임이</a:t>
            </a:r>
            <a: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err="1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한단계씩</a:t>
            </a:r>
            <a: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진행된다</a:t>
            </a:r>
            <a: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b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lang="ko-KR" altLang="en-US" sz="2800" b="1" cap="none" dirty="0" smtClean="0">
              <a:solidFill>
                <a:srgbClr val="F0C3C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도형 5"/>
          <p:cNvSpPr>
            <a:spLocks/>
          </p:cNvSpPr>
          <p:nvPr/>
        </p:nvSpPr>
        <p:spPr>
          <a:xfrm>
            <a:off x="9604977" y="1409635"/>
            <a:ext cx="2995878" cy="869866"/>
          </a:xfrm>
          <a:prstGeom prst="roundRect">
            <a:avLst/>
          </a:prstGeom>
          <a:solidFill>
            <a:srgbClr val="FFFFFF"/>
          </a:solidFill>
          <a:ln w="76200" cap="flat" cmpd="sng">
            <a:solidFill>
              <a:srgbClr val="F0C3CA">
                <a:alpha val="100000"/>
              </a:srgbClr>
            </a:solidFill>
            <a:prstDash val="solid"/>
            <a:miter lim="800000"/>
          </a:ln>
          <a:effectLst>
            <a:outerShdw blurRad="63500" dist="101600" dir="27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2"/>
          </p:nvPr>
        </p:nvSpPr>
        <p:spPr>
          <a:xfrm>
            <a:off x="9759880" y="1506014"/>
            <a:ext cx="2686071" cy="6771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1" spc="-120" dirty="0" err="1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한단계씩</a:t>
            </a:r>
            <a:endParaRPr lang="ko-KR" altLang="en-US" sz="4400" b="1" cap="none" dirty="0" smtClean="0">
              <a:solidFill>
                <a:srgbClr val="F0C3C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28" y="1856344"/>
            <a:ext cx="78390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3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9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6"/>
          <p:cNvSpPr>
            <a:spLocks/>
          </p:cNvSpPr>
          <p:nvPr/>
        </p:nvSpPr>
        <p:spPr>
          <a:xfrm>
            <a:off x="1067435" y="2482850"/>
            <a:ext cx="10812780" cy="5819140"/>
          </a:xfrm>
          <a:prstGeom prst="roundRect">
            <a:avLst>
              <a:gd name="adj" fmla="val 768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ì°ì ì¥/AppData/Roaming/PolarisOffice/ETemp/10928_11422440/fImage30530240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94580" y="-227965"/>
            <a:ext cx="3173730" cy="2716530"/>
          </a:xfrm>
          <a:prstGeom prst="rect">
            <a:avLst/>
          </a:prstGeom>
          <a:noFill/>
        </p:spPr>
      </p:pic>
      <p:sp>
        <p:nvSpPr>
          <p:cNvPr id="3" name="텍스트 개체 틀 2"/>
          <p:cNvSpPr txBox="1">
            <a:spLocks noGrp="1"/>
          </p:cNvSpPr>
          <p:nvPr>
            <p:ph type="title" idx="2"/>
          </p:nvPr>
        </p:nvSpPr>
        <p:spPr>
          <a:xfrm>
            <a:off x="4571479" y="4442142"/>
            <a:ext cx="2844800" cy="553998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pc="-12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 </a:t>
            </a:r>
            <a:r>
              <a:rPr lang="ko-KR" altLang="en-US" sz="3600" b="1" spc="-12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설명</a:t>
            </a:r>
            <a:endParaRPr lang="ko-KR" altLang="en-US" sz="3600" b="1" cap="none" dirty="0" smtClean="0">
              <a:solidFill>
                <a:schemeClr val="bg1">
                  <a:lumMod val="50000"/>
                  <a:lumOff val="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title" idx="3"/>
          </p:nvPr>
        </p:nvSpPr>
        <p:spPr>
          <a:xfrm>
            <a:off x="4968007" y="5094574"/>
            <a:ext cx="2844800" cy="553998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l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pc="-12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 </a:t>
            </a:r>
            <a:r>
              <a:rPr lang="ko-KR" altLang="en-US" sz="3600" b="1" spc="-12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알고리즘 설명</a:t>
            </a:r>
            <a:endParaRPr lang="ko-KR" altLang="en-US" sz="3600" b="1" cap="none" dirty="0" smtClean="0">
              <a:solidFill>
                <a:schemeClr val="bg1">
                  <a:lumMod val="50000"/>
                  <a:lumOff val="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4365625" y="2916555"/>
            <a:ext cx="4228465" cy="1016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solidFill>
                  <a:srgbClr val="1F91BD"/>
                </a:solidFill>
                <a:latin typeface="배달의민족 주아" charset="0"/>
                <a:ea typeface="배달의민족 주아" charset="0"/>
              </a:rPr>
              <a:t>C</a:t>
            </a:r>
            <a:r>
              <a:rPr lang="en-US" altLang="ko-KR" sz="6000" b="0" cap="none" dirty="0" smtClean="0">
                <a:solidFill>
                  <a:srgbClr val="64BBEC"/>
                </a:solidFill>
                <a:latin typeface="배달의민족 주아" charset="0"/>
                <a:ea typeface="배달의민족 주아" charset="0"/>
              </a:rPr>
              <a:t>O</a:t>
            </a:r>
            <a:r>
              <a:rPr lang="en-US" altLang="ko-KR" sz="6000" b="0" cap="none" dirty="0" smtClean="0">
                <a:solidFill>
                  <a:srgbClr val="1F91BD"/>
                </a:solidFill>
                <a:latin typeface="배달의민족 주아" charset="0"/>
                <a:ea typeface="배달의민족 주아" charset="0"/>
              </a:rPr>
              <a:t>N</a:t>
            </a:r>
            <a:r>
              <a:rPr lang="en-US" altLang="ko-KR" sz="6000" b="0" cap="none" dirty="0" smtClean="0">
                <a:solidFill>
                  <a:srgbClr val="64BBEC"/>
                </a:solidFill>
                <a:latin typeface="배달의민족 주아" charset="0"/>
                <a:ea typeface="배달의민족 주아" charset="0"/>
              </a:rPr>
              <a:t>T</a:t>
            </a:r>
            <a:r>
              <a:rPr lang="en-US" altLang="ko-KR" sz="6000" b="0" cap="none" dirty="0" smtClean="0">
                <a:solidFill>
                  <a:srgbClr val="1F91BD"/>
                </a:solidFill>
                <a:latin typeface="배달의민족 주아" charset="0"/>
                <a:ea typeface="배달의민족 주아" charset="0"/>
              </a:rPr>
              <a:t>E</a:t>
            </a:r>
            <a:r>
              <a:rPr lang="en-US" altLang="ko-KR" sz="6000" b="0" cap="none" dirty="0" smtClean="0">
                <a:solidFill>
                  <a:srgbClr val="64BBEC"/>
                </a:solidFill>
                <a:latin typeface="배달의민족 주아" charset="0"/>
                <a:ea typeface="배달의민족 주아" charset="0"/>
              </a:rPr>
              <a:t>N</a:t>
            </a:r>
            <a:r>
              <a:rPr lang="en-US" altLang="ko-KR" sz="6000" b="0" cap="none" dirty="0" smtClean="0">
                <a:solidFill>
                  <a:srgbClr val="1F91BD"/>
                </a:solidFill>
                <a:latin typeface="배달의민족 주아" charset="0"/>
                <a:ea typeface="배달의민족 주아" charset="0"/>
              </a:rPr>
              <a:t>T</a:t>
            </a:r>
            <a:r>
              <a:rPr lang="en-US" altLang="ko-KR" sz="6000" b="0" cap="none" dirty="0" smtClean="0">
                <a:solidFill>
                  <a:srgbClr val="64BBEC"/>
                </a:solidFill>
                <a:latin typeface="배달의민족 주아" charset="0"/>
                <a:ea typeface="배달의민족 주아" charset="0"/>
              </a:rPr>
              <a:t>S</a:t>
            </a:r>
            <a:endParaRPr lang="ko-KR" altLang="en-US" sz="6000" b="0" cap="none" dirty="0" smtClean="0">
              <a:solidFill>
                <a:srgbClr val="1F91BD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0" name="텍스트 개체 틀 3"/>
          <p:cNvSpPr txBox="1">
            <a:spLocks/>
          </p:cNvSpPr>
          <p:nvPr/>
        </p:nvSpPr>
        <p:spPr>
          <a:xfrm>
            <a:off x="4175919" y="6398076"/>
            <a:ext cx="2844800" cy="553998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</a:lstStyle>
          <a:p>
            <a:pPr defTabSz="1193165" eaLnBrk="0"/>
            <a:r>
              <a:rPr lang="en-US" altLang="ko-KR" sz="3600" b="1" spc="-12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 </a:t>
            </a:r>
            <a:r>
              <a:rPr lang="ko-KR" altLang="en-US" sz="3600" b="1" spc="-12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역할</a:t>
            </a:r>
            <a:endParaRPr lang="ko-KR" altLang="en-US" sz="3600" b="1" dirty="0">
              <a:solidFill>
                <a:schemeClr val="bg1">
                  <a:lumMod val="50000"/>
                  <a:lumOff val="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텍스트 개체 틀 3"/>
          <p:cNvSpPr txBox="1">
            <a:spLocks/>
          </p:cNvSpPr>
          <p:nvPr/>
        </p:nvSpPr>
        <p:spPr>
          <a:xfrm>
            <a:off x="4571479" y="5747006"/>
            <a:ext cx="2844800" cy="553998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</a:lstStyle>
          <a:p>
            <a:pPr defTabSz="1193165" eaLnBrk="0"/>
            <a:r>
              <a:rPr lang="en-US" altLang="ko-KR" sz="3600" b="1" spc="-120" dirty="0">
                <a:solidFill>
                  <a:schemeClr val="bg1">
                    <a:lumMod val="50000"/>
                    <a:lumOff val="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en-US" altLang="ko-KR" sz="3600" b="1" spc="-12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 </a:t>
            </a:r>
            <a:r>
              <a:rPr lang="ko-KR" altLang="en-US" sz="3600" b="1" spc="-12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화면</a:t>
            </a:r>
            <a:endParaRPr lang="ko-KR" altLang="en-US" sz="3600" b="1" dirty="0">
              <a:solidFill>
                <a:schemeClr val="bg1">
                  <a:lumMod val="50000"/>
                  <a:lumOff val="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도형 5"/>
          <p:cNvSpPr>
            <a:spLocks/>
          </p:cNvSpPr>
          <p:nvPr/>
        </p:nvSpPr>
        <p:spPr>
          <a:xfrm>
            <a:off x="9720535" y="2599475"/>
            <a:ext cx="2890930" cy="4454273"/>
          </a:xfrm>
          <a:prstGeom prst="roundRect">
            <a:avLst/>
          </a:prstGeom>
          <a:solidFill>
            <a:srgbClr val="FFFFFF"/>
          </a:solidFill>
          <a:ln w="76200" cap="flat" cmpd="sng">
            <a:solidFill>
              <a:srgbClr val="F0C3CA">
                <a:alpha val="100000"/>
              </a:srgbClr>
            </a:solidFill>
            <a:prstDash val="solid"/>
            <a:miter lim="800000"/>
          </a:ln>
          <a:effectLst>
            <a:outerShdw blurRad="63500" dist="101600" dir="27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도형 1"/>
          <p:cNvSpPr>
            <a:spLocks/>
          </p:cNvSpPr>
          <p:nvPr/>
        </p:nvSpPr>
        <p:spPr>
          <a:xfrm>
            <a:off x="0" y="0"/>
            <a:ext cx="12954635" cy="1089660"/>
          </a:xfrm>
          <a:prstGeom prst="rect">
            <a:avLst/>
          </a:prstGeom>
          <a:solidFill>
            <a:srgbClr val="F0C3C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 idx="4294967295"/>
          </p:nvPr>
        </p:nvSpPr>
        <p:spPr>
          <a:xfrm>
            <a:off x="1392555" y="277495"/>
            <a:ext cx="5180330" cy="55435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cap="none" dirty="0" smtClean="0"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   </a:t>
            </a:r>
            <a:r>
              <a:rPr lang="ko-KR" altLang="en-US" sz="36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화면</a:t>
            </a: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359495" y="1655763"/>
            <a:ext cx="9073008" cy="5397986"/>
          </a:xfrm>
          <a:prstGeom prst="roundRect">
            <a:avLst/>
          </a:prstGeom>
          <a:solidFill>
            <a:srgbClr val="FFFFFF"/>
          </a:solidFill>
          <a:ln w="76200" cap="flat" cmpd="sng">
            <a:solidFill>
              <a:srgbClr val="F0C3CA">
                <a:alpha val="100000"/>
              </a:srgbClr>
            </a:solidFill>
            <a:prstDash val="solid"/>
            <a:miter lim="800000"/>
          </a:ln>
          <a:effectLst>
            <a:outerShdw blurRad="63500" dist="101600" dir="27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" y="285750"/>
            <a:ext cx="1136650" cy="798830"/>
          </a:xfrm>
          <a:prstGeom prst="rect">
            <a:avLst/>
          </a:prstGeom>
          <a:noFill/>
        </p:spPr>
      </p:pic>
      <p:sp>
        <p:nvSpPr>
          <p:cNvPr id="17" name="텍스트 개체 틀 9"/>
          <p:cNvSpPr txBox="1">
            <a:spLocks noGrp="1"/>
          </p:cNvSpPr>
          <p:nvPr>
            <p:ph type="title" idx="12"/>
          </p:nvPr>
        </p:nvSpPr>
        <p:spPr>
          <a:xfrm>
            <a:off x="10048922" y="3046609"/>
            <a:ext cx="2232248" cy="3016210"/>
          </a:xfrm>
          <a:prstGeom prst="rect">
            <a:avLst/>
          </a:prstGeom>
        </p:spPr>
        <p:txBody>
          <a:bodyPr vert="horz" wrap="square" lIns="0" tIns="0" rIns="0" bIns="0" spcCol="360000" anchor="ctr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자동 실행</a:t>
            </a:r>
            <a: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버튼을</a:t>
            </a:r>
            <a: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누르면</a:t>
            </a:r>
            <a: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게임이</a:t>
            </a:r>
            <a: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자동으로</a:t>
            </a:r>
            <a: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진행된다</a:t>
            </a:r>
            <a: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b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lang="ko-KR" altLang="en-US" sz="2800" b="1" cap="none" dirty="0" smtClean="0">
              <a:solidFill>
                <a:srgbClr val="F0C3C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도형 5"/>
          <p:cNvSpPr>
            <a:spLocks/>
          </p:cNvSpPr>
          <p:nvPr/>
        </p:nvSpPr>
        <p:spPr>
          <a:xfrm>
            <a:off x="9604977" y="1409635"/>
            <a:ext cx="2995878" cy="869866"/>
          </a:xfrm>
          <a:prstGeom prst="roundRect">
            <a:avLst/>
          </a:prstGeom>
          <a:solidFill>
            <a:srgbClr val="FFFFFF"/>
          </a:solidFill>
          <a:ln w="76200" cap="flat" cmpd="sng">
            <a:solidFill>
              <a:srgbClr val="F0C3CA">
                <a:alpha val="100000"/>
              </a:srgbClr>
            </a:solidFill>
            <a:prstDash val="solid"/>
            <a:miter lim="800000"/>
          </a:ln>
          <a:effectLst>
            <a:outerShdw blurRad="63500" dist="101600" dir="27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2"/>
          </p:nvPr>
        </p:nvSpPr>
        <p:spPr>
          <a:xfrm>
            <a:off x="9759880" y="1506014"/>
            <a:ext cx="2686071" cy="6771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1" spc="-120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자동 실행</a:t>
            </a:r>
            <a:endParaRPr lang="ko-KR" altLang="en-US" sz="4400" b="1" cap="none" dirty="0" smtClean="0">
              <a:solidFill>
                <a:srgbClr val="F0C3C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88" y="1856058"/>
            <a:ext cx="78390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0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도형 5"/>
          <p:cNvSpPr>
            <a:spLocks/>
          </p:cNvSpPr>
          <p:nvPr/>
        </p:nvSpPr>
        <p:spPr>
          <a:xfrm>
            <a:off x="9720535" y="2599475"/>
            <a:ext cx="2890930" cy="4454273"/>
          </a:xfrm>
          <a:prstGeom prst="roundRect">
            <a:avLst/>
          </a:prstGeom>
          <a:solidFill>
            <a:srgbClr val="FFFFFF"/>
          </a:solidFill>
          <a:ln w="76200" cap="flat" cmpd="sng">
            <a:solidFill>
              <a:srgbClr val="F0C3CA">
                <a:alpha val="100000"/>
              </a:srgbClr>
            </a:solidFill>
            <a:prstDash val="solid"/>
            <a:miter lim="800000"/>
          </a:ln>
          <a:effectLst>
            <a:outerShdw blurRad="63500" dist="101600" dir="27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도형 1"/>
          <p:cNvSpPr>
            <a:spLocks/>
          </p:cNvSpPr>
          <p:nvPr/>
        </p:nvSpPr>
        <p:spPr>
          <a:xfrm>
            <a:off x="0" y="0"/>
            <a:ext cx="12954635" cy="1089660"/>
          </a:xfrm>
          <a:prstGeom prst="rect">
            <a:avLst/>
          </a:prstGeom>
          <a:solidFill>
            <a:srgbClr val="F0C3C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 idx="4294967295"/>
          </p:nvPr>
        </p:nvSpPr>
        <p:spPr>
          <a:xfrm>
            <a:off x="1392555" y="277495"/>
            <a:ext cx="5180330" cy="55435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cap="none" dirty="0" smtClean="0"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   </a:t>
            </a:r>
            <a:r>
              <a:rPr lang="ko-KR" altLang="en-US" sz="36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화면</a:t>
            </a: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359495" y="1655763"/>
            <a:ext cx="9073008" cy="5397986"/>
          </a:xfrm>
          <a:prstGeom prst="roundRect">
            <a:avLst/>
          </a:prstGeom>
          <a:solidFill>
            <a:srgbClr val="FFFFFF"/>
          </a:solidFill>
          <a:ln w="76200" cap="flat" cmpd="sng">
            <a:solidFill>
              <a:srgbClr val="F0C3CA">
                <a:alpha val="100000"/>
              </a:srgbClr>
            </a:solidFill>
            <a:prstDash val="solid"/>
            <a:miter lim="800000"/>
          </a:ln>
          <a:effectLst>
            <a:outerShdw blurRad="63500" dist="101600" dir="27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" y="285750"/>
            <a:ext cx="1136650" cy="798830"/>
          </a:xfrm>
          <a:prstGeom prst="rect">
            <a:avLst/>
          </a:prstGeom>
          <a:noFill/>
        </p:spPr>
      </p:pic>
      <p:sp>
        <p:nvSpPr>
          <p:cNvPr id="17" name="텍스트 개체 틀 9"/>
          <p:cNvSpPr txBox="1">
            <a:spLocks noGrp="1"/>
          </p:cNvSpPr>
          <p:nvPr>
            <p:ph type="title" idx="12"/>
          </p:nvPr>
        </p:nvSpPr>
        <p:spPr>
          <a:xfrm>
            <a:off x="10048922" y="3318507"/>
            <a:ext cx="2232248" cy="3016210"/>
          </a:xfrm>
          <a:prstGeom prst="rect">
            <a:avLst/>
          </a:prstGeom>
        </p:spPr>
        <p:txBody>
          <a:bodyPr vert="horz" wrap="square" lIns="0" tIns="0" rIns="0" bIns="0" spcCol="360000" anchor="ctr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cap="none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자동으로</a:t>
            </a:r>
            <a:r>
              <a:rPr lang="en-US" altLang="ko-KR" sz="2800" b="1" cap="none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cap="none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게임이</a:t>
            </a:r>
            <a: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진행되며</a:t>
            </a:r>
            <a: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결과가</a:t>
            </a:r>
            <a: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바로</a:t>
            </a:r>
            <a: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나온다</a:t>
            </a:r>
            <a: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br>
              <a:rPr lang="en-US" altLang="ko-KR" sz="2800" b="1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lang="ko-KR" altLang="en-US" sz="2800" b="1" cap="none" dirty="0" smtClean="0">
              <a:solidFill>
                <a:srgbClr val="F0C3C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도형 5"/>
          <p:cNvSpPr>
            <a:spLocks/>
          </p:cNvSpPr>
          <p:nvPr/>
        </p:nvSpPr>
        <p:spPr>
          <a:xfrm>
            <a:off x="9604977" y="1409635"/>
            <a:ext cx="2995878" cy="869866"/>
          </a:xfrm>
          <a:prstGeom prst="roundRect">
            <a:avLst/>
          </a:prstGeom>
          <a:solidFill>
            <a:srgbClr val="FFFFFF"/>
          </a:solidFill>
          <a:ln w="76200" cap="flat" cmpd="sng">
            <a:solidFill>
              <a:srgbClr val="F0C3CA">
                <a:alpha val="100000"/>
              </a:srgbClr>
            </a:solidFill>
            <a:prstDash val="solid"/>
            <a:miter lim="800000"/>
          </a:ln>
          <a:effectLst>
            <a:outerShdw blurRad="63500" dist="101600" dir="27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2"/>
          </p:nvPr>
        </p:nvSpPr>
        <p:spPr>
          <a:xfrm>
            <a:off x="9759880" y="1506014"/>
            <a:ext cx="2686071" cy="6771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1" cap="none" dirty="0" smtClean="0">
                <a:solidFill>
                  <a:srgbClr val="F0C3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결과만 보기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95" y="1859241"/>
            <a:ext cx="78390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3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C7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 noGrp="1"/>
          </p:cNvSpPr>
          <p:nvPr>
            <p:ph type="title" idx="4294967295"/>
          </p:nvPr>
        </p:nvSpPr>
        <p:spPr>
          <a:xfrm>
            <a:off x="855345" y="2508250"/>
            <a:ext cx="11254105" cy="73914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119316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800" b="1" dirty="0" smtClean="0">
                <a:solidFill>
                  <a:srgbClr val="FAFAFA"/>
                </a:solidFill>
                <a:latin typeface="배달의민족 주아" charset="0"/>
                <a:ea typeface="배달의민족 주아" charset="0"/>
              </a:rPr>
              <a:t>역할</a:t>
            </a:r>
            <a:endParaRPr lang="ko-KR" altLang="en-US" sz="4800" b="1" cap="none" dirty="0" smtClean="0">
              <a:solidFill>
                <a:srgbClr val="FAFAFA"/>
              </a:solidFill>
              <a:latin typeface="배달의민족 주아" charset="0"/>
              <a:ea typeface="배달의민족 주아" charset="0"/>
            </a:endParaRPr>
          </a:p>
        </p:txBody>
      </p:sp>
      <p:pic>
        <p:nvPicPr>
          <p:cNvPr id="4" name="그림 3" descr="C:/Users/ì°ì ì¥/AppData/Roaming/PolarisOffice/ETemp/10928_11422440/fImage19429231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835" y="3037840"/>
            <a:ext cx="3153410" cy="31553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406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0" y="0"/>
            <a:ext cx="12954635" cy="1089660"/>
          </a:xfrm>
          <a:prstGeom prst="rect">
            <a:avLst/>
          </a:prstGeom>
          <a:solidFill>
            <a:srgbClr val="45C7D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 idx="4294967295"/>
          </p:nvPr>
        </p:nvSpPr>
        <p:spPr>
          <a:xfrm>
            <a:off x="1392555" y="277495"/>
            <a:ext cx="5180330" cy="55435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1" cap="none" dirty="0" smtClean="0"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   </a:t>
            </a:r>
            <a:r>
              <a:rPr lang="ko-KR" altLang="en-US" sz="36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역할</a:t>
            </a: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1392553" y="1968248"/>
            <a:ext cx="3935494" cy="743789"/>
          </a:xfrm>
          <a:prstGeom prst="roundRect">
            <a:avLst/>
          </a:prstGeom>
          <a:solidFill>
            <a:srgbClr val="45C7D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4294967295"/>
          </p:nvPr>
        </p:nvSpPr>
        <p:spPr>
          <a:xfrm>
            <a:off x="1754369" y="2097866"/>
            <a:ext cx="3211862" cy="430887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조민균 </a:t>
            </a:r>
            <a:r>
              <a:rPr lang="en-US" altLang="ko-KR" sz="28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(20161611)</a:t>
            </a:r>
            <a:endParaRPr lang="ko-KR" altLang="en-US" sz="2800" b="1" cap="none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" y="285750"/>
            <a:ext cx="1136650" cy="798830"/>
          </a:xfrm>
          <a:prstGeom prst="rect">
            <a:avLst/>
          </a:prstGeom>
          <a:noFill/>
        </p:spPr>
      </p:pic>
      <p:sp>
        <p:nvSpPr>
          <p:cNvPr id="18" name="도형 17"/>
          <p:cNvSpPr>
            <a:spLocks/>
          </p:cNvSpPr>
          <p:nvPr/>
        </p:nvSpPr>
        <p:spPr>
          <a:xfrm rot="16200000">
            <a:off x="5108338" y="1967902"/>
            <a:ext cx="615153" cy="749935"/>
          </a:xfrm>
          <a:prstGeom prst="downArrow">
            <a:avLst/>
          </a:prstGeom>
          <a:solidFill>
            <a:srgbClr val="45C7D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6" name="도형 5"/>
          <p:cNvSpPr>
            <a:spLocks/>
          </p:cNvSpPr>
          <p:nvPr/>
        </p:nvSpPr>
        <p:spPr>
          <a:xfrm>
            <a:off x="1402207" y="3140324"/>
            <a:ext cx="3935494" cy="743789"/>
          </a:xfrm>
          <a:prstGeom prst="roundRect">
            <a:avLst/>
          </a:prstGeom>
          <a:solidFill>
            <a:srgbClr val="45C7D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7" name="텍스트 개체 틀 11"/>
          <p:cNvSpPr txBox="1">
            <a:spLocks noGrp="1"/>
          </p:cNvSpPr>
          <p:nvPr>
            <p:ph type="title" idx="4294967295"/>
          </p:nvPr>
        </p:nvSpPr>
        <p:spPr>
          <a:xfrm>
            <a:off x="1764023" y="3269942"/>
            <a:ext cx="3211862" cy="430887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솔 </a:t>
            </a:r>
            <a:r>
              <a:rPr lang="en-US" altLang="ko-KR" sz="28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(20161597)</a:t>
            </a:r>
            <a:endParaRPr lang="ko-KR" altLang="en-US" sz="2800" b="1" cap="none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도형 17"/>
          <p:cNvSpPr>
            <a:spLocks/>
          </p:cNvSpPr>
          <p:nvPr/>
        </p:nvSpPr>
        <p:spPr>
          <a:xfrm rot="16200000">
            <a:off x="5117992" y="3139978"/>
            <a:ext cx="615153" cy="749935"/>
          </a:xfrm>
          <a:prstGeom prst="downArrow">
            <a:avLst/>
          </a:prstGeom>
          <a:solidFill>
            <a:srgbClr val="45C7D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9" name="도형 5"/>
          <p:cNvSpPr>
            <a:spLocks/>
          </p:cNvSpPr>
          <p:nvPr/>
        </p:nvSpPr>
        <p:spPr>
          <a:xfrm>
            <a:off x="1425338" y="4312400"/>
            <a:ext cx="3935494" cy="743789"/>
          </a:xfrm>
          <a:prstGeom prst="roundRect">
            <a:avLst/>
          </a:prstGeom>
          <a:solidFill>
            <a:srgbClr val="45C7D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0" name="텍스트 개체 틀 11"/>
          <p:cNvSpPr txBox="1">
            <a:spLocks noGrp="1"/>
          </p:cNvSpPr>
          <p:nvPr>
            <p:ph type="title" idx="4294967295"/>
          </p:nvPr>
        </p:nvSpPr>
        <p:spPr>
          <a:xfrm>
            <a:off x="1787154" y="4442018"/>
            <a:ext cx="3211862" cy="430887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김형래 </a:t>
            </a:r>
            <a:r>
              <a:rPr lang="en-US" altLang="ko-KR" sz="28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(20161586)</a:t>
            </a:r>
            <a:endParaRPr lang="ko-KR" altLang="en-US" sz="2800" b="1" cap="none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도형 17"/>
          <p:cNvSpPr>
            <a:spLocks/>
          </p:cNvSpPr>
          <p:nvPr/>
        </p:nvSpPr>
        <p:spPr>
          <a:xfrm rot="16200000">
            <a:off x="5141123" y="4312054"/>
            <a:ext cx="615153" cy="749935"/>
          </a:xfrm>
          <a:prstGeom prst="downArrow">
            <a:avLst/>
          </a:prstGeom>
          <a:solidFill>
            <a:srgbClr val="45C7D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2" name="도형 5"/>
          <p:cNvSpPr>
            <a:spLocks/>
          </p:cNvSpPr>
          <p:nvPr/>
        </p:nvSpPr>
        <p:spPr>
          <a:xfrm>
            <a:off x="1425338" y="5494067"/>
            <a:ext cx="3935494" cy="743789"/>
          </a:xfrm>
          <a:prstGeom prst="roundRect">
            <a:avLst/>
          </a:prstGeom>
          <a:solidFill>
            <a:srgbClr val="45C7D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3" name="텍스트 개체 틀 11"/>
          <p:cNvSpPr txBox="1">
            <a:spLocks noGrp="1"/>
          </p:cNvSpPr>
          <p:nvPr>
            <p:ph type="title" idx="4294967295"/>
          </p:nvPr>
        </p:nvSpPr>
        <p:spPr>
          <a:xfrm>
            <a:off x="1787154" y="5623685"/>
            <a:ext cx="3211862" cy="430887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황재석 </a:t>
            </a:r>
            <a:r>
              <a:rPr lang="en-US" altLang="ko-KR" sz="28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(20161613)</a:t>
            </a:r>
            <a:endParaRPr lang="ko-KR" altLang="en-US" sz="2800" b="1" cap="none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도형 17"/>
          <p:cNvSpPr>
            <a:spLocks/>
          </p:cNvSpPr>
          <p:nvPr/>
        </p:nvSpPr>
        <p:spPr>
          <a:xfrm rot="16200000">
            <a:off x="5141123" y="5493721"/>
            <a:ext cx="615153" cy="749935"/>
          </a:xfrm>
          <a:prstGeom prst="downArrow">
            <a:avLst/>
          </a:prstGeom>
          <a:solidFill>
            <a:srgbClr val="45C7D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5" name="도형 5"/>
          <p:cNvSpPr>
            <a:spLocks/>
          </p:cNvSpPr>
          <p:nvPr/>
        </p:nvSpPr>
        <p:spPr>
          <a:xfrm>
            <a:off x="6264151" y="1941414"/>
            <a:ext cx="5760640" cy="743789"/>
          </a:xfrm>
          <a:prstGeom prst="roundRect">
            <a:avLst/>
          </a:prstGeom>
          <a:solidFill>
            <a:srgbClr val="45C7D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6" name="도형 5"/>
          <p:cNvSpPr>
            <a:spLocks/>
          </p:cNvSpPr>
          <p:nvPr/>
        </p:nvSpPr>
        <p:spPr>
          <a:xfrm>
            <a:off x="6261725" y="3140323"/>
            <a:ext cx="5763066" cy="743789"/>
          </a:xfrm>
          <a:prstGeom prst="roundRect">
            <a:avLst/>
          </a:prstGeom>
          <a:solidFill>
            <a:srgbClr val="45C7D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7" name="도형 5"/>
          <p:cNvSpPr>
            <a:spLocks/>
          </p:cNvSpPr>
          <p:nvPr/>
        </p:nvSpPr>
        <p:spPr>
          <a:xfrm>
            <a:off x="6261725" y="4333927"/>
            <a:ext cx="5763066" cy="743789"/>
          </a:xfrm>
          <a:prstGeom prst="roundRect">
            <a:avLst/>
          </a:prstGeom>
          <a:solidFill>
            <a:srgbClr val="45C7D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8" name="도형 5"/>
          <p:cNvSpPr>
            <a:spLocks/>
          </p:cNvSpPr>
          <p:nvPr/>
        </p:nvSpPr>
        <p:spPr>
          <a:xfrm>
            <a:off x="6261725" y="5527531"/>
            <a:ext cx="5763066" cy="743789"/>
          </a:xfrm>
          <a:prstGeom prst="roundRect">
            <a:avLst/>
          </a:prstGeom>
          <a:solidFill>
            <a:srgbClr val="45C7D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9" name="텍스트 개체 틀 11"/>
          <p:cNvSpPr txBox="1">
            <a:spLocks noGrp="1"/>
          </p:cNvSpPr>
          <p:nvPr>
            <p:ph type="title" idx="4294967295"/>
          </p:nvPr>
        </p:nvSpPr>
        <p:spPr>
          <a:xfrm>
            <a:off x="6547367" y="2118580"/>
            <a:ext cx="5113218" cy="430887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아이디어 제공과 프로그램 코</a:t>
            </a:r>
            <a:r>
              <a:rPr lang="ko-KR" altLang="en-US" sz="28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딩</a:t>
            </a:r>
            <a:endParaRPr lang="ko-KR" altLang="en-US" sz="2800" b="1" cap="none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0" name="텍스트 개체 틀 11"/>
          <p:cNvSpPr txBox="1">
            <a:spLocks noGrp="1"/>
          </p:cNvSpPr>
          <p:nvPr>
            <p:ph type="title" idx="4294967295"/>
          </p:nvPr>
        </p:nvSpPr>
        <p:spPr>
          <a:xfrm>
            <a:off x="6442825" y="3278453"/>
            <a:ext cx="5391972" cy="430887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아이디어 제공과 결과보고서 작성</a:t>
            </a:r>
            <a:endParaRPr lang="ko-KR" altLang="en-US" sz="2800" b="1" cap="none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텍스트 개체 틀 11"/>
          <p:cNvSpPr txBox="1">
            <a:spLocks noGrp="1"/>
          </p:cNvSpPr>
          <p:nvPr>
            <p:ph type="title" idx="4294967295"/>
          </p:nvPr>
        </p:nvSpPr>
        <p:spPr>
          <a:xfrm>
            <a:off x="6490339" y="4487414"/>
            <a:ext cx="5143269" cy="430887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아이디어 제공과 회의록  작성</a:t>
            </a:r>
            <a:endParaRPr lang="ko-KR" altLang="en-US" sz="2800" b="1" cap="none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텍스트 개체 틀 11"/>
          <p:cNvSpPr txBox="1">
            <a:spLocks noGrp="1"/>
          </p:cNvSpPr>
          <p:nvPr>
            <p:ph type="title" idx="4294967295"/>
          </p:nvPr>
        </p:nvSpPr>
        <p:spPr>
          <a:xfrm>
            <a:off x="6442825" y="5650517"/>
            <a:ext cx="5400864" cy="430887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아이디어 제공과 발표자료</a:t>
            </a:r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ppt</a:t>
            </a:r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작성</a:t>
            </a:r>
            <a:endParaRPr lang="ko-KR" altLang="en-US" sz="2800" b="1" cap="none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74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accent1">
              <a:lumMod val="75000"/>
            </a:schemeClr>
          </a:fgClr>
          <a:bgClr>
            <a:schemeClr val="accent1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079500" y="4413250"/>
            <a:ext cx="10811510" cy="3858260"/>
          </a:xfrm>
          <a:prstGeom prst="roundRect">
            <a:avLst>
              <a:gd name="adj" fmla="val 768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도형 2"/>
          <p:cNvSpPr>
            <a:spLocks/>
          </p:cNvSpPr>
          <p:nvPr/>
        </p:nvSpPr>
        <p:spPr>
          <a:xfrm>
            <a:off x="1079500" y="4738370"/>
            <a:ext cx="10811510" cy="3858260"/>
          </a:xfrm>
          <a:prstGeom prst="roundRect">
            <a:avLst>
              <a:gd name="adj" fmla="val 768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4823991" y="5651500"/>
            <a:ext cx="4227830" cy="10160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b="0" cap="none" dirty="0" smtClean="0">
                <a:solidFill>
                  <a:srgbClr val="1F91BD"/>
                </a:solidFill>
                <a:latin typeface="배달의민족 주아" charset="0"/>
                <a:ea typeface="배달의민족 주아" charset="0"/>
              </a:rPr>
              <a:t>Q &amp; A</a:t>
            </a:r>
            <a:endParaRPr lang="ko-KR" altLang="en-US" sz="9600" b="0" cap="none" dirty="0" smtClean="0">
              <a:solidFill>
                <a:srgbClr val="1F91BD"/>
              </a:solidFill>
              <a:latin typeface="배달의민족 주아" charset="0"/>
              <a:ea typeface="배달의민족 주아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70" y="698500"/>
            <a:ext cx="4155440" cy="4460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59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9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079500" y="4413250"/>
            <a:ext cx="10811510" cy="3858260"/>
          </a:xfrm>
          <a:prstGeom prst="roundRect">
            <a:avLst>
              <a:gd name="adj" fmla="val 768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70" y="698500"/>
            <a:ext cx="4155440" cy="4460240"/>
          </a:xfrm>
          <a:prstGeom prst="rect">
            <a:avLst/>
          </a:prstGeom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>
            <a:off x="4365625" y="5651500"/>
            <a:ext cx="4227830" cy="10160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solidFill>
                  <a:srgbClr val="1F91BD"/>
                </a:solidFill>
                <a:latin typeface="배달의민족 주아" charset="0"/>
                <a:ea typeface="배달의민족 주아" charset="0"/>
              </a:rPr>
              <a:t>T</a:t>
            </a:r>
            <a:r>
              <a:rPr lang="en-US" altLang="ko-KR" sz="6000" b="0" cap="none" dirty="0" smtClean="0">
                <a:solidFill>
                  <a:srgbClr val="64BBEC"/>
                </a:solidFill>
                <a:latin typeface="배달의민족 주아" charset="0"/>
                <a:ea typeface="배달의민족 주아" charset="0"/>
              </a:rPr>
              <a:t>H</a:t>
            </a:r>
            <a:r>
              <a:rPr lang="en-US" altLang="ko-KR" sz="6000" b="0" cap="none" dirty="0" smtClean="0">
                <a:solidFill>
                  <a:srgbClr val="1F91BD"/>
                </a:solidFill>
                <a:latin typeface="배달의민족 주아" charset="0"/>
                <a:ea typeface="배달의민족 주아" charset="0"/>
              </a:rPr>
              <a:t>A</a:t>
            </a:r>
            <a:r>
              <a:rPr lang="en-US" altLang="ko-KR" sz="6000" b="0" cap="none" dirty="0" smtClean="0">
                <a:solidFill>
                  <a:srgbClr val="64BBEC"/>
                </a:solidFill>
                <a:latin typeface="배달의민족 주아" charset="0"/>
                <a:ea typeface="배달의민족 주아" charset="0"/>
              </a:rPr>
              <a:t>N</a:t>
            </a:r>
            <a:r>
              <a:rPr lang="en-US" altLang="ko-KR" sz="6000" b="0" cap="none" dirty="0" smtClean="0">
                <a:solidFill>
                  <a:srgbClr val="1F91BD"/>
                </a:solidFill>
                <a:latin typeface="배달의민족 주아" charset="0"/>
                <a:ea typeface="배달의민족 주아" charset="0"/>
              </a:rPr>
              <a:t>K </a:t>
            </a:r>
            <a:r>
              <a:rPr lang="en-US" altLang="ko-KR" sz="6000" b="0" cap="none" dirty="0" smtClean="0">
                <a:solidFill>
                  <a:srgbClr val="64BBEC"/>
                </a:solidFill>
                <a:latin typeface="배달의민족 주아" charset="0"/>
                <a:ea typeface="배달의민족 주아" charset="0"/>
              </a:rPr>
              <a:t>Y</a:t>
            </a:r>
            <a:r>
              <a:rPr lang="en-US" altLang="ko-KR" sz="6000" b="0" cap="none" dirty="0" smtClean="0">
                <a:solidFill>
                  <a:srgbClr val="1F91BD"/>
                </a:solidFill>
                <a:latin typeface="배달의민족 주아" charset="0"/>
                <a:ea typeface="배달의민족 주아" charset="0"/>
              </a:rPr>
              <a:t>OU</a:t>
            </a:r>
            <a:endParaRPr lang="ko-KR" altLang="en-US" sz="6000" b="0" cap="none" dirty="0" smtClean="0">
              <a:solidFill>
                <a:srgbClr val="1F91BD"/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 txBox="1">
            <a:spLocks noGrp="1"/>
          </p:cNvSpPr>
          <p:nvPr>
            <p:ph type="title" idx="1"/>
          </p:nvPr>
        </p:nvSpPr>
        <p:spPr>
          <a:xfrm>
            <a:off x="855345" y="2508250"/>
            <a:ext cx="11254740" cy="738664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800" b="1" dirty="0" smtClean="0">
                <a:ea typeface="배달의민족 주아" charset="0"/>
              </a:rPr>
              <a:t>게임 설명</a:t>
            </a:r>
            <a:endParaRPr lang="ko-KR" altLang="en-US" sz="4800" b="1" cap="none" dirty="0" smtClean="0">
              <a:solidFill>
                <a:srgbClr val="FAFAFA"/>
              </a:solidFill>
              <a:latin typeface="배달의민족 주아" charset="0"/>
              <a:ea typeface="배달의민족 주아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2873375"/>
            <a:ext cx="2874010" cy="28740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도형 5"/>
          <p:cNvSpPr>
            <a:spLocks/>
          </p:cNvSpPr>
          <p:nvPr/>
        </p:nvSpPr>
        <p:spPr>
          <a:xfrm>
            <a:off x="1201648" y="1367155"/>
            <a:ext cx="10551338" cy="6265271"/>
          </a:xfrm>
          <a:prstGeom prst="roundRect">
            <a:avLst/>
          </a:prstGeom>
          <a:solidFill>
            <a:srgbClr val="FDCD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도형 1"/>
          <p:cNvSpPr>
            <a:spLocks/>
          </p:cNvSpPr>
          <p:nvPr/>
        </p:nvSpPr>
        <p:spPr>
          <a:xfrm>
            <a:off x="0" y="0"/>
            <a:ext cx="12954635" cy="1089660"/>
          </a:xfrm>
          <a:prstGeom prst="rect">
            <a:avLst/>
          </a:prstGeom>
          <a:solidFill>
            <a:srgbClr val="FDCD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 idx="3"/>
          </p:nvPr>
        </p:nvSpPr>
        <p:spPr>
          <a:xfrm>
            <a:off x="1392555" y="277495"/>
            <a:ext cx="5180330" cy="55435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1" cap="none" spc="-120" dirty="0" smtClean="0"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   </a:t>
            </a:r>
            <a:r>
              <a:rPr lang="ko-KR" altLang="en-US" sz="3600" b="1" cap="none" spc="-12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설명</a:t>
            </a:r>
            <a:endParaRPr lang="ko-KR" altLang="en-US" sz="3600" b="1" cap="none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4"/>
          </p:nvPr>
        </p:nvSpPr>
        <p:spPr>
          <a:xfrm>
            <a:off x="2122135" y="2375843"/>
            <a:ext cx="8710364" cy="3447098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l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혼자서 쉽게 할 수 있었던 카드게임을 수업시간에 배웠던 </a:t>
            </a:r>
            <a:r>
              <a:rPr lang="ko-KR" altLang="en-US" sz="3200" b="1" dirty="0" err="1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스택을</a:t>
            </a:r>
            <a:r>
              <a:rPr lang="ko-KR" altLang="en-US" sz="32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이용하여 구현한 </a:t>
            </a:r>
            <a:r>
              <a:rPr lang="ko-KR" altLang="en-US" sz="3200" b="1" dirty="0" err="1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솔리테어</a:t>
            </a:r>
            <a:r>
              <a:rPr lang="ko-KR" altLang="en-US" sz="32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카드게임이며</a:t>
            </a:r>
            <a:r>
              <a:rPr lang="en-US" altLang="ko-KR" sz="32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남녀노소 </a:t>
            </a:r>
            <a:r>
              <a:rPr lang="ko-KR" altLang="en-US" sz="3200" b="1" dirty="0" err="1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부담없이</a:t>
            </a:r>
            <a:r>
              <a:rPr lang="ko-KR" altLang="en-US" sz="32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즐길 수 있고</a:t>
            </a:r>
            <a:r>
              <a:rPr lang="en-US" altLang="ko-KR" sz="32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두뇌 회전에 도움이 된다고 한다</a:t>
            </a:r>
            <a:r>
              <a:rPr lang="en-US" altLang="ko-KR" sz="32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br>
              <a:rPr lang="en-US" altLang="ko-KR" sz="32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32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32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32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여기서 더 발전하여 기존에 검은 콘솔 창으로 구현하는 것이 아니라 윈도우 폼을 사용하여 더욱 보기 좋은 카드게임을 구현하였다</a:t>
            </a:r>
            <a:r>
              <a:rPr lang="en-US" altLang="ko-KR" sz="32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b="1" cap="none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" y="285750"/>
            <a:ext cx="1136650" cy="7988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0" y="0"/>
            <a:ext cx="12954635" cy="1089660"/>
          </a:xfrm>
          <a:prstGeom prst="rect">
            <a:avLst/>
          </a:prstGeom>
          <a:solidFill>
            <a:srgbClr val="FDCD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 idx="4294967295"/>
          </p:nvPr>
        </p:nvSpPr>
        <p:spPr>
          <a:xfrm>
            <a:off x="1392555" y="277495"/>
            <a:ext cx="5180330" cy="55435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1" cap="none" spc="-120" dirty="0" smtClean="0"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   </a:t>
            </a:r>
            <a:r>
              <a:rPr lang="ko-KR" altLang="en-US" sz="3600" b="1" cap="none" spc="-12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방법</a:t>
            </a:r>
            <a:endParaRPr lang="ko-KR" altLang="en-US" sz="3600" b="1" cap="none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1201648" y="1367155"/>
            <a:ext cx="10551338" cy="6265271"/>
          </a:xfrm>
          <a:prstGeom prst="roundRect">
            <a:avLst/>
          </a:prstGeom>
          <a:solidFill>
            <a:srgbClr val="FDCD3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" y="285750"/>
            <a:ext cx="1136650" cy="798830"/>
          </a:xfrm>
          <a:prstGeom prst="rect">
            <a:avLst/>
          </a:prstGeom>
          <a:noFill/>
        </p:spPr>
      </p:pic>
      <p:sp>
        <p:nvSpPr>
          <p:cNvPr id="7" name="텍스트 개체 틀 11"/>
          <p:cNvSpPr txBox="1">
            <a:spLocks noGrp="1"/>
          </p:cNvSpPr>
          <p:nvPr>
            <p:ph type="title" idx="4294967295"/>
          </p:nvPr>
        </p:nvSpPr>
        <p:spPr>
          <a:xfrm>
            <a:off x="2122135" y="1551821"/>
            <a:ext cx="8710364" cy="5909310"/>
          </a:xfrm>
          <a:prstGeom prst="rect">
            <a:avLst/>
          </a:prstGeom>
        </p:spPr>
        <p:txBody>
          <a:bodyPr vert="horz" wrap="square" lIns="0" tIns="0" rIns="0" bIns="0" numCol="1" anchor="ctr">
            <a:spAutoFit/>
          </a:bodyPr>
          <a:lstStyle/>
          <a:p>
            <a:pPr marL="0" indent="0" algn="l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b="1" cap="none" dirty="0" err="1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덱과</a:t>
            </a:r>
            <a:r>
              <a:rPr lang="ko-KR" altLang="en-US" sz="2400" b="1" cap="none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라인들을 이용해서 </a:t>
            </a:r>
            <a:r>
              <a:rPr lang="en-US" altLang="ko-KR" sz="2400" b="1" cap="none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400" b="1" cap="none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파운데이션에 스페이드</a:t>
            </a:r>
            <a:r>
              <a:rPr lang="en-US" altLang="ko-KR" sz="2400" b="1" cap="none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b="1" cap="none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다이아몬드</a:t>
            </a:r>
            <a:r>
              <a:rPr lang="en-US" altLang="ko-KR" sz="2400" b="1" cap="none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b="1" cap="none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클로버</a:t>
            </a:r>
            <a:r>
              <a:rPr lang="en-US" altLang="ko-KR" sz="2400" b="1" cap="none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b="1" cap="none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하트 순으로 </a:t>
            </a:r>
            <a:r>
              <a:rPr lang="en-US" altLang="ko-KR" sz="2400" b="1" cap="none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Ace-1-2-3-4-5-6-7-8-9-10-</a:t>
            </a:r>
            <a:r>
              <a:rPr lang="en-US" altLang="ko-KR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Jack</a:t>
            </a:r>
            <a:r>
              <a:rPr lang="en-US" altLang="ko-KR" sz="2400" b="1" cap="none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-Queen-King</a:t>
            </a:r>
            <a:r>
              <a:rPr lang="ko-KR" altLang="en-US" sz="2400" b="1" cap="none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같은 오름차순으로 카드들을 나열한다</a:t>
            </a:r>
            <a:r>
              <a:rPr lang="en-US" altLang="ko-KR" sz="2400" b="1" cap="none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br>
              <a:rPr lang="en-US" altLang="ko-KR" sz="2400" b="1" cap="none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b="1" cap="none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400" b="1" cap="none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b="1" cap="none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b="1" cap="none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순서는 반드시 지켜야 하며</a:t>
            </a:r>
            <a:r>
              <a:rPr lang="en-US" altLang="ko-KR" sz="2400" b="1" cap="none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b="1" cap="none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파운데이션에서 카드를 다시 아래로 옮길 때는 점수에 감점이 생긴다</a:t>
            </a:r>
            <a:r>
              <a:rPr lang="en-US" altLang="ko-KR" sz="2400" b="1" cap="none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br>
              <a:rPr lang="en-US" altLang="ko-KR" sz="2400" b="1" cap="none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b="1" cap="none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400" b="1" cap="none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400" b="1" dirty="0" err="1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덱은</a:t>
            </a:r>
            <a:r>
              <a:rPr lang="ko-KR" altLang="en-US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한번에 </a:t>
            </a:r>
            <a:r>
              <a:rPr lang="en-US" altLang="ko-KR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 혹은 </a:t>
            </a:r>
            <a:r>
              <a:rPr lang="en-US" altLang="ko-KR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장을 뒤집을 수 있고</a:t>
            </a:r>
            <a:r>
              <a:rPr lang="en-US" altLang="ko-KR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라인 또는 파운데이션에 맞는 카드가 나오면 그 카드를 사용할 수 있다</a:t>
            </a:r>
            <a:r>
              <a:rPr lang="en-US" altLang="ko-KR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br>
              <a:rPr lang="en-US" altLang="ko-KR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400" b="1" dirty="0" err="1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덱을</a:t>
            </a:r>
            <a:r>
              <a:rPr lang="ko-KR" altLang="en-US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모두 탐색했다면 다시 뒤집어서 탐색할 수 있다</a:t>
            </a:r>
            <a:r>
              <a:rPr lang="en-US" altLang="ko-KR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라인에 카드를 나열할 때는 </a:t>
            </a:r>
            <a:r>
              <a:rPr lang="en-US" altLang="ko-KR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킹까지 내림차순으로 나열해야 하는데</a:t>
            </a:r>
            <a:r>
              <a:rPr lang="en-US" altLang="ko-KR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빨간</a:t>
            </a:r>
            <a:r>
              <a:rPr lang="en-US" altLang="ko-KR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카드와 검은 카드들이 번갈아 가면서 나열되어야 하고</a:t>
            </a:r>
            <a:r>
              <a:rPr lang="en-US" altLang="ko-KR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덱</a:t>
            </a:r>
            <a:r>
              <a:rPr lang="ko-KR" altLang="en-US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탐색은 무한정이다</a:t>
            </a:r>
            <a:r>
              <a:rPr lang="en-US" altLang="ko-KR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br>
              <a:rPr lang="en-US" altLang="ko-KR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라인에서 라인끼리 이동할 수도 있으며</a:t>
            </a:r>
            <a:r>
              <a:rPr lang="en-US" altLang="ko-KR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킹은 비어있는 라인이 생기면 자유롭게 이동할 수 있다</a:t>
            </a:r>
            <a:r>
              <a:rPr lang="en-US" altLang="ko-KR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최종적으로 파운데이션에 모든 카드들을 넣으면 승리한다</a:t>
            </a:r>
            <a:r>
              <a:rPr lang="en-US" altLang="ko-KR" sz="24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b="1" cap="none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09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C3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 noGrp="1"/>
          </p:cNvSpPr>
          <p:nvPr>
            <p:ph type="title" idx="2"/>
          </p:nvPr>
        </p:nvSpPr>
        <p:spPr>
          <a:xfrm>
            <a:off x="855345" y="2508250"/>
            <a:ext cx="11254105" cy="73914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119316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800" b="1" dirty="0" smtClean="0">
                <a:solidFill>
                  <a:srgbClr val="FAFAFA"/>
                </a:solidFill>
                <a:latin typeface="배달의민족 주아" charset="0"/>
                <a:ea typeface="배달의민족 주아" charset="0"/>
              </a:rPr>
              <a:t>알고리즘</a:t>
            </a:r>
            <a:r>
              <a:rPr lang="ko-KR" altLang="en-US" sz="4800" b="1" cap="none" dirty="0" smtClean="0">
                <a:solidFill>
                  <a:srgbClr val="FAFAFA"/>
                </a:solidFill>
                <a:latin typeface="배달의민족 주아" charset="0"/>
                <a:ea typeface="배달의민족 주아" charset="0"/>
              </a:rPr>
              <a:t> 설명</a:t>
            </a:r>
          </a:p>
        </p:txBody>
      </p:sp>
      <p:pic>
        <p:nvPicPr>
          <p:cNvPr id="4" name="그림 3" descr="C:/Users/ì°ì ì¥/AppData/Roaming/PolarisOffice/ETemp/10928_11422440/fImage19429231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835" y="3037840"/>
            <a:ext cx="3153410" cy="31553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0" y="0"/>
            <a:ext cx="12954635" cy="1089660"/>
          </a:xfrm>
          <a:prstGeom prst="rect">
            <a:avLst/>
          </a:prstGeom>
          <a:solidFill>
            <a:srgbClr val="A8C31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 idx="3"/>
          </p:nvPr>
        </p:nvSpPr>
        <p:spPr>
          <a:xfrm>
            <a:off x="1392555" y="277495"/>
            <a:ext cx="5180330" cy="55435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cap="none" dirty="0" smtClean="0"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   </a:t>
            </a:r>
            <a:r>
              <a:rPr lang="ko-KR" altLang="en-US" sz="36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알고리즘</a:t>
            </a:r>
            <a:r>
              <a:rPr lang="ko-KR" altLang="en-US" sz="36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설명</a:t>
            </a: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464649" y="1519626"/>
            <a:ext cx="12025336" cy="5976663"/>
          </a:xfrm>
          <a:prstGeom prst="roundRect">
            <a:avLst/>
          </a:prstGeom>
          <a:solidFill>
            <a:srgbClr val="A8C31E"/>
          </a:solidFill>
          <a:ln w="0">
            <a:noFill/>
            <a:prstDash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" y="285750"/>
            <a:ext cx="1136650" cy="798830"/>
          </a:xfrm>
          <a:prstGeom prst="rect">
            <a:avLst/>
          </a:prstGeom>
          <a:noFill/>
        </p:spPr>
      </p:pic>
      <p:sp>
        <p:nvSpPr>
          <p:cNvPr id="20" name="텍스트 개체 틀 19"/>
          <p:cNvSpPr txBox="1">
            <a:spLocks noGrp="1"/>
          </p:cNvSpPr>
          <p:nvPr>
            <p:ph type="title" idx="17"/>
          </p:nvPr>
        </p:nvSpPr>
        <p:spPr>
          <a:xfrm>
            <a:off x="5839345" y="1869175"/>
            <a:ext cx="2592288" cy="430887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선언한 변수들</a:t>
            </a:r>
            <a:endParaRPr lang="ko-KR" altLang="en-US" sz="2800" b="1" cap="none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65555" y="6121014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36469728" descr="EMB0000098053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282" y="6578214"/>
            <a:ext cx="6710363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136470528" descr="EMB0000098053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282" y="1823951"/>
            <a:ext cx="3959295" cy="449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오른쪽 화살표 10"/>
          <p:cNvSpPr/>
          <p:nvPr/>
        </p:nvSpPr>
        <p:spPr>
          <a:xfrm rot="10800000">
            <a:off x="5409593" y="1820259"/>
            <a:ext cx="595134" cy="50362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8176290" y="6651840"/>
            <a:ext cx="595134" cy="50362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개체 틀 19"/>
          <p:cNvSpPr txBox="1">
            <a:spLocks noGrp="1"/>
          </p:cNvSpPr>
          <p:nvPr>
            <p:ph type="title" idx="4294967295"/>
          </p:nvPr>
        </p:nvSpPr>
        <p:spPr>
          <a:xfrm>
            <a:off x="8771424" y="6724576"/>
            <a:ext cx="3024336" cy="430887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카드 무늬</a:t>
            </a:r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 배열</a:t>
            </a:r>
            <a:endParaRPr lang="ko-KR" altLang="en-US" sz="2800" b="1" cap="none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415707" y="2501635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136470288" descr="EMB00000980531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593" y="2606410"/>
            <a:ext cx="4546600" cy="13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443357" y="4279358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136469808" descr="EMB0000098053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593" y="4411699"/>
            <a:ext cx="4351338" cy="15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텍스트 개체 틀 19"/>
          <p:cNvSpPr txBox="1">
            <a:spLocks noGrp="1"/>
          </p:cNvSpPr>
          <p:nvPr>
            <p:ph type="title" idx="4294967295"/>
          </p:nvPr>
        </p:nvSpPr>
        <p:spPr>
          <a:xfrm>
            <a:off x="9812050" y="2648506"/>
            <a:ext cx="3312368" cy="1292662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비었는지 </a:t>
            </a:r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확인하는 </a:t>
            </a:r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</a:t>
            </a:r>
            <a:endParaRPr lang="ko-KR" altLang="en-US" sz="2800" b="1" cap="none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오른쪽 화살표 25"/>
          <p:cNvSpPr/>
          <p:nvPr/>
        </p:nvSpPr>
        <p:spPr>
          <a:xfrm rot="10800000">
            <a:off x="10160209" y="2607223"/>
            <a:ext cx="595134" cy="50362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10800000">
            <a:off x="9998711" y="4484747"/>
            <a:ext cx="595134" cy="50362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19"/>
          <p:cNvSpPr txBox="1">
            <a:spLocks noGrp="1"/>
          </p:cNvSpPr>
          <p:nvPr>
            <p:ph type="title" idx="4294967295"/>
          </p:nvPr>
        </p:nvSpPr>
        <p:spPr>
          <a:xfrm>
            <a:off x="9439643" y="4556562"/>
            <a:ext cx="3312368" cy="861774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넣는</a:t>
            </a:r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</a:t>
            </a:r>
            <a:endParaRPr lang="ko-KR" altLang="en-US" sz="2800" b="1" cap="none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0" y="0"/>
            <a:ext cx="12954635" cy="1089660"/>
          </a:xfrm>
          <a:prstGeom prst="rect">
            <a:avLst/>
          </a:prstGeom>
          <a:solidFill>
            <a:srgbClr val="A8C31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 idx="4294967295"/>
          </p:nvPr>
        </p:nvSpPr>
        <p:spPr>
          <a:xfrm>
            <a:off x="1392555" y="277495"/>
            <a:ext cx="5180330" cy="55435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cap="none" dirty="0" smtClean="0"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   </a:t>
            </a:r>
            <a:r>
              <a:rPr lang="ko-KR" altLang="en-US" sz="36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알고리즘</a:t>
            </a:r>
            <a:r>
              <a:rPr lang="ko-KR" altLang="en-US" sz="36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설명</a:t>
            </a: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464649" y="1496415"/>
            <a:ext cx="12025336" cy="5976663"/>
          </a:xfrm>
          <a:prstGeom prst="roundRect">
            <a:avLst/>
          </a:prstGeom>
          <a:solidFill>
            <a:srgbClr val="A8C31E"/>
          </a:solidFill>
          <a:ln w="0">
            <a:noFill/>
            <a:prstDash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" y="285750"/>
            <a:ext cx="1136650" cy="798830"/>
          </a:xfrm>
          <a:prstGeom prst="rect">
            <a:avLst/>
          </a:prstGeom>
          <a:noFill/>
        </p:spPr>
      </p:pic>
      <p:sp>
        <p:nvSpPr>
          <p:cNvPr id="20" name="텍스트 개체 틀 19"/>
          <p:cNvSpPr txBox="1">
            <a:spLocks noGrp="1"/>
          </p:cNvSpPr>
          <p:nvPr>
            <p:ph type="title" idx="4294967295"/>
          </p:nvPr>
        </p:nvSpPr>
        <p:spPr>
          <a:xfrm>
            <a:off x="6938192" y="1929613"/>
            <a:ext cx="2592288" cy="430887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빼는 함수</a:t>
            </a:r>
            <a:endParaRPr lang="ko-KR" altLang="en-US" sz="2800" b="1" cap="none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65555" y="6121014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6793769" y="1863011"/>
            <a:ext cx="595134" cy="50362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5745677" y="6096427"/>
            <a:ext cx="595134" cy="50362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개체 틀 19"/>
          <p:cNvSpPr txBox="1">
            <a:spLocks noGrp="1"/>
          </p:cNvSpPr>
          <p:nvPr>
            <p:ph type="title" idx="4294967295"/>
          </p:nvPr>
        </p:nvSpPr>
        <p:spPr>
          <a:xfrm>
            <a:off x="6009856" y="6147327"/>
            <a:ext cx="3024336" cy="430887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스톡 빼기 함수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415707" y="2501635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443357" y="4279358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텍스트 개체 틀 19"/>
          <p:cNvSpPr txBox="1">
            <a:spLocks noGrp="1"/>
          </p:cNvSpPr>
          <p:nvPr>
            <p:ph type="title" idx="4294967295"/>
          </p:nvPr>
        </p:nvSpPr>
        <p:spPr>
          <a:xfrm>
            <a:off x="9699711" y="2589708"/>
            <a:ext cx="3312368" cy="1292662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폐물 </a:t>
            </a:r>
            <a:r>
              <a:rPr lang="en-US" altLang="ko-KR" sz="28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넣기 </a:t>
            </a:r>
            <a:r>
              <a:rPr lang="en-US" altLang="ko-KR" sz="28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</a:t>
            </a:r>
          </a:p>
        </p:txBody>
      </p:sp>
      <p:sp>
        <p:nvSpPr>
          <p:cNvPr id="26" name="오른쪽 화살표 25"/>
          <p:cNvSpPr/>
          <p:nvPr/>
        </p:nvSpPr>
        <p:spPr>
          <a:xfrm rot="10800000">
            <a:off x="10317485" y="2511798"/>
            <a:ext cx="595134" cy="50362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10800000">
            <a:off x="10423847" y="4194911"/>
            <a:ext cx="595134" cy="50362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19"/>
          <p:cNvSpPr txBox="1">
            <a:spLocks noGrp="1"/>
          </p:cNvSpPr>
          <p:nvPr>
            <p:ph type="title" idx="4294967295"/>
          </p:nvPr>
        </p:nvSpPr>
        <p:spPr>
          <a:xfrm>
            <a:off x="9864551" y="4256332"/>
            <a:ext cx="3312368" cy="1292662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폐물</a:t>
            </a:r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빼기</a:t>
            </a:r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</a:t>
            </a:r>
            <a:endParaRPr lang="ko-KR" altLang="en-US" sz="2800" b="1" cap="none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65555" y="1777394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36470128" descr="EMB0000098053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282" y="1817125"/>
            <a:ext cx="5360988" cy="34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7061" y="5150507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136469968" descr="EMB0000098053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61" y="5607707"/>
            <a:ext cx="4351338" cy="147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64546" y="2047978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136470048" descr="EMB00000980532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546" y="2505178"/>
            <a:ext cx="3395663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64546" y="3629538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5" name="_x204273328" descr="EMB00000980532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546" y="4086738"/>
            <a:ext cx="3502025" cy="132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39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0" y="0"/>
            <a:ext cx="12954635" cy="1089660"/>
          </a:xfrm>
          <a:prstGeom prst="rect">
            <a:avLst/>
          </a:prstGeom>
          <a:solidFill>
            <a:srgbClr val="A8C31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 idx="4294967295"/>
          </p:nvPr>
        </p:nvSpPr>
        <p:spPr>
          <a:xfrm>
            <a:off x="1392555" y="277495"/>
            <a:ext cx="5180330" cy="55435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cap="none" dirty="0" smtClean="0">
                <a:solidFill>
                  <a:schemeClr val="bg1"/>
                </a:solidFill>
                <a:latin typeface="Yoon 윤고딕 520_TT" charset="0"/>
                <a:ea typeface="Yoon 윤고딕 520_TT" charset="0"/>
              </a:rPr>
              <a:t>   </a:t>
            </a:r>
            <a:r>
              <a:rPr lang="ko-KR" altLang="en-US" sz="36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알고리즘</a:t>
            </a:r>
            <a:r>
              <a:rPr lang="ko-KR" altLang="en-US" sz="36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설명</a:t>
            </a: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464649" y="1496415"/>
            <a:ext cx="12025336" cy="5976663"/>
          </a:xfrm>
          <a:prstGeom prst="roundRect">
            <a:avLst/>
          </a:prstGeom>
          <a:solidFill>
            <a:srgbClr val="A8C31E"/>
          </a:solidFill>
          <a:ln w="0">
            <a:noFill/>
            <a:prstDash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" y="285750"/>
            <a:ext cx="1136650" cy="798830"/>
          </a:xfrm>
          <a:prstGeom prst="rect">
            <a:avLst/>
          </a:prstGeom>
          <a:noFill/>
        </p:spPr>
      </p:pic>
      <p:sp>
        <p:nvSpPr>
          <p:cNvPr id="20" name="텍스트 개체 틀 19"/>
          <p:cNvSpPr txBox="1">
            <a:spLocks noGrp="1"/>
          </p:cNvSpPr>
          <p:nvPr>
            <p:ph type="title" idx="4294967295"/>
          </p:nvPr>
        </p:nvSpPr>
        <p:spPr>
          <a:xfrm>
            <a:off x="4813383" y="1793392"/>
            <a:ext cx="2766525" cy="1292662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카드 </a:t>
            </a:r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번호 </a:t>
            </a:r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찾기 </a:t>
            </a:r>
            <a:endParaRPr lang="ko-KR" altLang="en-US" sz="2800" b="1" cap="none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65555" y="6121014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5154517" y="1733855"/>
            <a:ext cx="595134" cy="50362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7707236" y="3639213"/>
            <a:ext cx="595134" cy="50362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개체 틀 19"/>
          <p:cNvSpPr txBox="1">
            <a:spLocks noGrp="1"/>
          </p:cNvSpPr>
          <p:nvPr>
            <p:ph type="title" idx="4294967295"/>
          </p:nvPr>
        </p:nvSpPr>
        <p:spPr>
          <a:xfrm>
            <a:off x="8377908" y="3703032"/>
            <a:ext cx="3024336" cy="387798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(&lt;a&gt; </a:t>
            </a:r>
            <a:r>
              <a:rPr lang="ko-KR" altLang="en-US" sz="28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파일이나 폐물 파일의 맨 위에서부터 출력 파일로 한 장의 카드를 옮겨라</a:t>
            </a:r>
            <a:r>
              <a:rPr lang="en-US" altLang="ko-KR" sz="28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만일 폐물 파일이 비어 있으면 한 장의 카드를 </a:t>
            </a:r>
            <a:r>
              <a:rPr lang="en-US" altLang="ko-KR" sz="28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스톡으로부터 폐물</a:t>
            </a:r>
            <a:r>
              <a:rPr lang="en-US" altLang="ko-KR" sz="28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파일로 옮겨라</a:t>
            </a:r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실현한 함수</a:t>
            </a:r>
            <a:r>
              <a:rPr lang="ko-KR" altLang="en-US" sz="2800" b="1" cap="none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443357" y="4279358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65555" y="1777394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7061" y="5150507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64546" y="2047978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64546" y="3629538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227061" y="1576476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04273408" descr="EMB0000098053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333" y="1768257"/>
            <a:ext cx="3992563" cy="143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210011" y="1832045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204273488" descr="EMB000009805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04" y="3575626"/>
            <a:ext cx="6489700" cy="361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529566" y="1144769"/>
            <a:ext cx="129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204273488" descr="EMB00000980533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74" y="1589564"/>
            <a:ext cx="3506788" cy="192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오른쪽 화살표 31"/>
          <p:cNvSpPr/>
          <p:nvPr/>
        </p:nvSpPr>
        <p:spPr>
          <a:xfrm rot="10800000">
            <a:off x="10322575" y="1699473"/>
            <a:ext cx="595134" cy="50362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19"/>
          <p:cNvSpPr txBox="1">
            <a:spLocks noGrp="1"/>
          </p:cNvSpPr>
          <p:nvPr>
            <p:ph type="title" idx="4294967295"/>
          </p:nvPr>
        </p:nvSpPr>
        <p:spPr>
          <a:xfrm>
            <a:off x="10129222" y="1772852"/>
            <a:ext cx="2766525" cy="1292662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폐물에</a:t>
            </a:r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없으면</a:t>
            </a:r>
            <a: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뽑기 </a:t>
            </a:r>
            <a:endParaRPr lang="ko-KR" altLang="en-US" sz="2800" b="1" cap="none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57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Pages>9</Pages>
  <Words>283</Words>
  <Characters>0</Characters>
  <Application>Microsoft Office PowerPoint</Application>
  <DocSecurity>0</DocSecurity>
  <PresentationFormat>사용자 지정</PresentationFormat>
  <Lines>0</Lines>
  <Paragraphs>74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굴림</vt:lpstr>
      <vt:lpstr>Arial</vt:lpstr>
      <vt:lpstr>±¼¸²</vt:lpstr>
      <vt:lpstr>배달의민족 주아</vt:lpstr>
      <vt:lpstr>맑은 고딕</vt:lpstr>
      <vt:lpstr>Yoon 윤고딕 520_TT</vt:lpstr>
      <vt:lpstr>오피스 테마</vt:lpstr>
      <vt:lpstr>PowerPoint 프레젠테이션</vt:lpstr>
      <vt:lpstr>1.  게임 설명</vt:lpstr>
      <vt:lpstr>게임 설명</vt:lpstr>
      <vt:lpstr>   게임 설명</vt:lpstr>
      <vt:lpstr>   게임 방법</vt:lpstr>
      <vt:lpstr>알고리즘 설명</vt:lpstr>
      <vt:lpstr>   알고리즘 설명</vt:lpstr>
      <vt:lpstr>   알고리즘 설명</vt:lpstr>
      <vt:lpstr>   알고리즘 설명</vt:lpstr>
      <vt:lpstr>   알고리즘 설명</vt:lpstr>
      <vt:lpstr>   알고리즘 설명</vt:lpstr>
      <vt:lpstr>   알고리즘 설명</vt:lpstr>
      <vt:lpstr>   알고리즘 설명</vt:lpstr>
      <vt:lpstr>   알고리즘 설명</vt:lpstr>
      <vt:lpstr>실행 화면</vt:lpstr>
      <vt:lpstr>   실행 화면</vt:lpstr>
      <vt:lpstr>   실행 화면</vt:lpstr>
      <vt:lpstr>   실행 화면</vt:lpstr>
      <vt:lpstr>   실행 화면</vt:lpstr>
      <vt:lpstr>   실행 화면</vt:lpstr>
      <vt:lpstr>   실행 화면</vt:lpstr>
      <vt:lpstr>역할</vt:lpstr>
      <vt:lpstr>   역할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선주</dc:creator>
  <cp:lastModifiedBy>samsung0305</cp:lastModifiedBy>
  <cp:revision>36</cp:revision>
  <dcterms:modified xsi:type="dcterms:W3CDTF">2017-06-19T18:34:10Z</dcterms:modified>
</cp:coreProperties>
</file>