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1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9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9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03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5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32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1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1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4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6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9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0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D09CE-AD6D-47D4-AEFE-B388D4D4CB6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B1A6E5-1E3B-4108-9092-08F0FCC87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5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9627" y="2416030"/>
            <a:ext cx="4444551" cy="164630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Java Project</a:t>
            </a:r>
            <a:b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-War Game-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02640" y="4643023"/>
            <a:ext cx="2722486" cy="85225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     13</a:t>
            </a:r>
            <a:r>
              <a:rPr lang="ko-KR" altLang="en-US" dirty="0">
                <a:solidFill>
                  <a:schemeClr val="tx1"/>
                </a:solidFill>
              </a:rPr>
              <a:t>조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 err="1">
                <a:solidFill>
                  <a:schemeClr val="tx1"/>
                </a:solidFill>
              </a:rPr>
              <a:t>조민균</a:t>
            </a:r>
            <a:r>
              <a:rPr lang="ko-KR" altLang="en-US" dirty="0">
                <a:solidFill>
                  <a:schemeClr val="tx1"/>
                </a:solidFill>
              </a:rPr>
              <a:t> 김기범 장세창</a:t>
            </a:r>
          </a:p>
        </p:txBody>
      </p:sp>
    </p:spTree>
    <p:extLst>
      <p:ext uri="{BB962C8B-B14F-4D97-AF65-F5344CB8AC3E}">
        <p14:creationId xmlns:p14="http://schemas.microsoft.com/office/powerpoint/2010/main" val="287027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진행상황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개발 일정</a:t>
            </a:r>
          </a:p>
        </p:txBody>
      </p:sp>
    </p:spTree>
    <p:extLst>
      <p:ext uri="{BB962C8B-B14F-4D97-AF65-F5344CB8AC3E}">
        <p14:creationId xmlns:p14="http://schemas.microsoft.com/office/powerpoint/2010/main" val="427859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진행상황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1014"/>
            <a:ext cx="8596668" cy="3880773"/>
          </a:xfrm>
        </p:spPr>
        <p:txBody>
          <a:bodyPr/>
          <a:lstStyle/>
          <a:p>
            <a:r>
              <a:rPr lang="ko-KR" altLang="en-US" dirty="0"/>
              <a:t>게임 로그인 화면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1) </a:t>
            </a:r>
            <a:r>
              <a:rPr lang="ko-KR" altLang="en-US" dirty="0"/>
              <a:t>프로그램 창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64" y="2160589"/>
            <a:ext cx="5652771" cy="39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8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70"/>
          <a:stretch/>
        </p:blipFill>
        <p:spPr>
          <a:xfrm>
            <a:off x="5644111" y="2686587"/>
            <a:ext cx="3629891" cy="33494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진행상황</a:t>
            </a:r>
            <a:endParaRPr lang="ko-KR" altLang="en-US" sz="40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7334" y="1751014"/>
            <a:ext cx="8596668" cy="3880773"/>
          </a:xfrm>
        </p:spPr>
        <p:txBody>
          <a:bodyPr/>
          <a:lstStyle/>
          <a:p>
            <a:r>
              <a:rPr lang="ko-KR" altLang="en-US" dirty="0"/>
              <a:t>게임 로그인 화면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2)</a:t>
            </a:r>
            <a:r>
              <a:rPr lang="ko-KR" altLang="en-US" dirty="0"/>
              <a:t>로그인 </a:t>
            </a:r>
            <a:r>
              <a:rPr lang="en-US" altLang="ko-KR" dirty="0"/>
              <a:t>ID, IP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3"/>
          <a:stretch/>
        </p:blipFill>
        <p:spPr>
          <a:xfrm>
            <a:off x="1205164" y="2686588"/>
            <a:ext cx="3858530" cy="33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진행상황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77334" y="1751014"/>
            <a:ext cx="8596668" cy="3880773"/>
          </a:xfrm>
        </p:spPr>
        <p:txBody>
          <a:bodyPr/>
          <a:lstStyle/>
          <a:p>
            <a:r>
              <a:rPr lang="ko-KR" altLang="en-US" dirty="0"/>
              <a:t>게임 로그인 화면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3)</a:t>
            </a:r>
            <a:r>
              <a:rPr lang="ko-KR" altLang="en-US" dirty="0"/>
              <a:t>서버 연결 버튼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45" y="2630693"/>
            <a:ext cx="5763163" cy="34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진행상황</a:t>
            </a:r>
            <a:endParaRPr lang="ko-KR" altLang="en-US" sz="4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77334" y="1751014"/>
            <a:ext cx="8596668" cy="3880773"/>
          </a:xfrm>
        </p:spPr>
        <p:txBody>
          <a:bodyPr/>
          <a:lstStyle/>
          <a:p>
            <a:r>
              <a:rPr lang="ko-KR" altLang="en-US" dirty="0"/>
              <a:t>게임 로그인 화면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4)</a:t>
            </a:r>
            <a:r>
              <a:rPr lang="ko-KR" altLang="en-US" dirty="0"/>
              <a:t>백그라운드 이미지 및 타이틀</a:t>
            </a:r>
            <a:r>
              <a:rPr lang="en-US" altLang="ko-KR" dirty="0"/>
              <a:t>, </a:t>
            </a:r>
            <a:r>
              <a:rPr lang="ko-KR" altLang="en-US" dirty="0"/>
              <a:t>종료 이벤트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4" y="2659019"/>
            <a:ext cx="7763733" cy="39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1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진행상황</a:t>
            </a:r>
            <a:endParaRPr lang="ko-KR" altLang="en-US" sz="4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77334" y="1579564"/>
            <a:ext cx="8596668" cy="3880773"/>
          </a:xfrm>
        </p:spPr>
        <p:txBody>
          <a:bodyPr/>
          <a:lstStyle/>
          <a:p>
            <a:r>
              <a:rPr lang="ko-KR" altLang="en-US" dirty="0"/>
              <a:t>게임 로그인 화면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5)</a:t>
            </a:r>
            <a:r>
              <a:rPr lang="ko-KR" altLang="en-US" dirty="0"/>
              <a:t>실행 결과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9" y="2421817"/>
            <a:ext cx="7818798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개발 일정</a:t>
            </a:r>
            <a:endParaRPr lang="ko-KR" altLang="en-US" sz="4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77334" y="2249997"/>
            <a:ext cx="8596668" cy="272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</a:t>
            </a:r>
            <a:r>
              <a:rPr lang="en-US" altLang="ko-KR" dirty="0"/>
              <a:t>War game </a:t>
            </a:r>
            <a:r>
              <a:rPr lang="ko-KR" altLang="en-US" dirty="0"/>
              <a:t>초기 설정 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전쟁</a:t>
            </a:r>
            <a:r>
              <a:rPr lang="en-US" altLang="ko-KR" dirty="0"/>
              <a:t>, </a:t>
            </a:r>
            <a:r>
              <a:rPr lang="ko-KR" altLang="en-US" dirty="0"/>
              <a:t>위치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아군</a:t>
            </a:r>
            <a:r>
              <a:rPr lang="en-US" altLang="ko-KR" dirty="0"/>
              <a:t>/</a:t>
            </a:r>
            <a:r>
              <a:rPr lang="ko-KR" altLang="en-US" dirty="0"/>
              <a:t>적군 위치 좌표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명의 플레이어가 각각 </a:t>
            </a:r>
            <a:r>
              <a:rPr lang="en-US" altLang="ko-KR" dirty="0"/>
              <a:t>ID, IP</a:t>
            </a:r>
            <a:r>
              <a:rPr lang="ko-KR" altLang="en-US" dirty="0"/>
              <a:t>입력 후 접속해 실시간 </a:t>
            </a:r>
            <a:r>
              <a:rPr lang="en-US" altLang="ko-KR" dirty="0"/>
              <a:t>1:1</a:t>
            </a:r>
            <a:r>
              <a:rPr lang="ko-KR" altLang="en-US" dirty="0"/>
              <a:t> 대전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45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3360" y="1923496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7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이태진 정원일 </a:t>
            </a:r>
            <a:br>
              <a:rPr lang="en-US" altLang="ko-KR" sz="7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7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7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미쵸</a:t>
            </a:r>
            <a:r>
              <a:rPr lang="ko-KR" altLang="en-US" sz="7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7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증말</a:t>
            </a:r>
            <a:r>
              <a:rPr lang="en-US" altLang="ko-KR" sz="7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~~</a:t>
            </a:r>
            <a:br>
              <a:rPr lang="en-US" altLang="ko-KR" sz="7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7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히또다</a:t>
            </a:r>
            <a:r>
              <a:rPr lang="ko-KR" altLang="en-US" sz="7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7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히또</a:t>
            </a:r>
            <a:r>
              <a:rPr lang="en-US" altLang="ko-KR" sz="7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  <a:endParaRPr lang="ko-KR" altLang="en-US" sz="7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30" y="1200149"/>
            <a:ext cx="2673549" cy="4752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7825" y="1200149"/>
            <a:ext cx="39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쇼로 보면 </a:t>
            </a:r>
            <a:r>
              <a:rPr lang="ko-KR" altLang="en-US" dirty="0" err="1"/>
              <a:t>존나돔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89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HY그래픽M</vt:lpstr>
      <vt:lpstr>HY헤드라인M</vt:lpstr>
      <vt:lpstr>맑은 고딕</vt:lpstr>
      <vt:lpstr>Arial</vt:lpstr>
      <vt:lpstr>Trebuchet MS</vt:lpstr>
      <vt:lpstr>Wingdings</vt:lpstr>
      <vt:lpstr>Wingdings 3</vt:lpstr>
      <vt:lpstr>패싯</vt:lpstr>
      <vt:lpstr>Java Project -War Game-</vt:lpstr>
      <vt:lpstr>목차</vt:lpstr>
      <vt:lpstr>현재 진행상황</vt:lpstr>
      <vt:lpstr>현재 진행상황</vt:lpstr>
      <vt:lpstr>현재 진행상황</vt:lpstr>
      <vt:lpstr>현재 진행상황</vt:lpstr>
      <vt:lpstr>현재 진행상황</vt:lpstr>
      <vt:lpstr>향후 개발 일정</vt:lpstr>
      <vt:lpstr>이태진 정원일    미쵸 증말~~ 히또다 히또~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-War Game-</dc:title>
  <dc:creator>장세창</dc:creator>
  <cp:lastModifiedBy>장세창</cp:lastModifiedBy>
  <cp:revision>6</cp:revision>
  <dcterms:created xsi:type="dcterms:W3CDTF">2017-06-07T14:54:11Z</dcterms:created>
  <dcterms:modified xsi:type="dcterms:W3CDTF">2017-06-07T15:48:12Z</dcterms:modified>
</cp:coreProperties>
</file>