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8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743" y="0"/>
            <a:ext cx="2931886" cy="1553237"/>
          </a:xfrm>
          <a:prstGeom prst="rect">
            <a:avLst/>
          </a:pr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17905" y="557415"/>
            <a:ext cx="178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미로 찾기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417905" y="957525"/>
            <a:ext cx="2246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목차</a:t>
            </a:r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309459" y="2392532"/>
            <a:ext cx="1206826" cy="136060"/>
          </a:xfrm>
          <a:prstGeom prst="roundRect">
            <a:avLst/>
          </a:prstGeom>
          <a:solidFill>
            <a:srgbClr val="E88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/>
          <p:cNvSpPr/>
          <p:nvPr userDrawn="1"/>
        </p:nvSpPr>
        <p:spPr>
          <a:xfrm>
            <a:off x="229451" y="2084755"/>
            <a:ext cx="1583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Content#1</a:t>
            </a:r>
            <a:endParaRPr lang="ko-KR" altLang="en-US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09458" y="2929733"/>
            <a:ext cx="1424091" cy="126167"/>
          </a:xfrm>
          <a:prstGeom prst="roundRect">
            <a:avLst/>
          </a:pr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29451" y="2621956"/>
            <a:ext cx="1583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Content#2</a:t>
            </a:r>
            <a:endParaRPr lang="ko-KR" altLang="en-US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09458" y="3466934"/>
            <a:ext cx="1726860" cy="126168"/>
          </a:xfrm>
          <a:prstGeom prst="round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29451" y="3159157"/>
            <a:ext cx="1583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Content#3</a:t>
            </a:r>
            <a:endParaRPr lang="ko-KR" altLang="en-US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309459" y="4004135"/>
            <a:ext cx="1017248" cy="126168"/>
          </a:xfrm>
          <a:prstGeom prst="round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29451" y="3696358"/>
            <a:ext cx="15837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Content#4</a:t>
            </a:r>
            <a:endParaRPr lang="ko-KR" altLang="en-US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75771" y="6568069"/>
            <a:ext cx="2931886" cy="300759"/>
          </a:xfrm>
          <a:prstGeom prst="rect">
            <a:avLst/>
          </a:pr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277004" y="6568069"/>
            <a:ext cx="26548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정보보호학과 </a:t>
            </a:r>
            <a:r>
              <a:rPr lang="en-US" altLang="ko-KR" sz="1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학년 프로젝트</a:t>
            </a:r>
            <a:r>
              <a:rPr lang="en-US" altLang="ko-KR" sz="11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직사각형 8"/>
          <p:cNvSpPr/>
          <p:nvPr userDrawn="1"/>
        </p:nvSpPr>
        <p:spPr>
          <a:xfrm>
            <a:off x="10535714" y="2686692"/>
            <a:ext cx="1163091" cy="1238720"/>
          </a:xfrm>
          <a:custGeom>
            <a:avLst/>
            <a:gdLst>
              <a:gd name="connsiteX0" fmla="*/ 0 w 696686"/>
              <a:gd name="connsiteY0" fmla="*/ 0 h 1262743"/>
              <a:gd name="connsiteX1" fmla="*/ 696686 w 696686"/>
              <a:gd name="connsiteY1" fmla="*/ 0 h 1262743"/>
              <a:gd name="connsiteX2" fmla="*/ 696686 w 696686"/>
              <a:gd name="connsiteY2" fmla="*/ 1262743 h 1262743"/>
              <a:gd name="connsiteX3" fmla="*/ 0 w 696686"/>
              <a:gd name="connsiteY3" fmla="*/ 1262743 h 1262743"/>
              <a:gd name="connsiteX4" fmla="*/ 0 w 696686"/>
              <a:gd name="connsiteY4" fmla="*/ 0 h 1262743"/>
              <a:gd name="connsiteX0" fmla="*/ 0 w 1239611"/>
              <a:gd name="connsiteY0" fmla="*/ 142875 h 1262743"/>
              <a:gd name="connsiteX1" fmla="*/ 1239611 w 1239611"/>
              <a:gd name="connsiteY1" fmla="*/ 0 h 1262743"/>
              <a:gd name="connsiteX2" fmla="*/ 1239611 w 1239611"/>
              <a:gd name="connsiteY2" fmla="*/ 1262743 h 1262743"/>
              <a:gd name="connsiteX3" fmla="*/ 542925 w 1239611"/>
              <a:gd name="connsiteY3" fmla="*/ 1262743 h 1262743"/>
              <a:gd name="connsiteX4" fmla="*/ 0 w 1239611"/>
              <a:gd name="connsiteY4" fmla="*/ 142875 h 1262743"/>
              <a:gd name="connsiteX0" fmla="*/ 0 w 1239611"/>
              <a:gd name="connsiteY0" fmla="*/ 142875 h 1272268"/>
              <a:gd name="connsiteX1" fmla="*/ 1239611 w 1239611"/>
              <a:gd name="connsiteY1" fmla="*/ 0 h 1272268"/>
              <a:gd name="connsiteX2" fmla="*/ 1239611 w 1239611"/>
              <a:gd name="connsiteY2" fmla="*/ 1262743 h 1272268"/>
              <a:gd name="connsiteX3" fmla="*/ 9525 w 1239611"/>
              <a:gd name="connsiteY3" fmla="*/ 1272268 h 1272268"/>
              <a:gd name="connsiteX4" fmla="*/ 0 w 1239611"/>
              <a:gd name="connsiteY4" fmla="*/ 142875 h 1272268"/>
              <a:gd name="connsiteX0" fmla="*/ 34018 w 1273629"/>
              <a:gd name="connsiteY0" fmla="*/ 142875 h 1417411"/>
              <a:gd name="connsiteX1" fmla="*/ 1273629 w 1273629"/>
              <a:gd name="connsiteY1" fmla="*/ 0 h 1417411"/>
              <a:gd name="connsiteX2" fmla="*/ 1273629 w 1273629"/>
              <a:gd name="connsiteY2" fmla="*/ 1262743 h 1417411"/>
              <a:gd name="connsiteX3" fmla="*/ 0 w 1273629"/>
              <a:gd name="connsiteY3" fmla="*/ 1417411 h 1417411"/>
              <a:gd name="connsiteX4" fmla="*/ 34018 w 1273629"/>
              <a:gd name="connsiteY4" fmla="*/ 142875 h 1417411"/>
              <a:gd name="connsiteX0" fmla="*/ 34018 w 1346200"/>
              <a:gd name="connsiteY0" fmla="*/ 142875 h 1436915"/>
              <a:gd name="connsiteX1" fmla="*/ 1273629 w 1346200"/>
              <a:gd name="connsiteY1" fmla="*/ 0 h 1436915"/>
              <a:gd name="connsiteX2" fmla="*/ 1346200 w 1346200"/>
              <a:gd name="connsiteY2" fmla="*/ 1436915 h 1436915"/>
              <a:gd name="connsiteX3" fmla="*/ 0 w 1346200"/>
              <a:gd name="connsiteY3" fmla="*/ 1417411 h 1436915"/>
              <a:gd name="connsiteX4" fmla="*/ 34018 w 1346200"/>
              <a:gd name="connsiteY4" fmla="*/ 142875 h 1436915"/>
              <a:gd name="connsiteX0" fmla="*/ 0 w 1471839"/>
              <a:gd name="connsiteY0" fmla="*/ 0 h 1497240"/>
              <a:gd name="connsiteX1" fmla="*/ 1399268 w 1471839"/>
              <a:gd name="connsiteY1" fmla="*/ 60325 h 1497240"/>
              <a:gd name="connsiteX2" fmla="*/ 1471839 w 1471839"/>
              <a:gd name="connsiteY2" fmla="*/ 1497240 h 1497240"/>
              <a:gd name="connsiteX3" fmla="*/ 125639 w 1471839"/>
              <a:gd name="connsiteY3" fmla="*/ 1477736 h 1497240"/>
              <a:gd name="connsiteX4" fmla="*/ 0 w 1471839"/>
              <a:gd name="connsiteY4" fmla="*/ 0 h 1497240"/>
              <a:gd name="connsiteX0" fmla="*/ 0 w 1471839"/>
              <a:gd name="connsiteY0" fmla="*/ 70304 h 1567544"/>
              <a:gd name="connsiteX1" fmla="*/ 1428296 w 1471839"/>
              <a:gd name="connsiteY1" fmla="*/ 0 h 1567544"/>
              <a:gd name="connsiteX2" fmla="*/ 1471839 w 1471839"/>
              <a:gd name="connsiteY2" fmla="*/ 1567544 h 1567544"/>
              <a:gd name="connsiteX3" fmla="*/ 125639 w 1471839"/>
              <a:gd name="connsiteY3" fmla="*/ 1548040 h 1567544"/>
              <a:gd name="connsiteX4" fmla="*/ 0 w 1471839"/>
              <a:gd name="connsiteY4" fmla="*/ 70304 h 156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839" h="1567544">
                <a:moveTo>
                  <a:pt x="0" y="70304"/>
                </a:moveTo>
                <a:lnTo>
                  <a:pt x="1428296" y="0"/>
                </a:lnTo>
                <a:lnTo>
                  <a:pt x="1471839" y="1567544"/>
                </a:lnTo>
                <a:lnTo>
                  <a:pt x="125639" y="1548040"/>
                </a:lnTo>
                <a:lnTo>
                  <a:pt x="0" y="70304"/>
                </a:lnTo>
                <a:close/>
              </a:path>
            </a:pathLst>
          </a:custGeom>
          <a:solidFill>
            <a:srgbClr val="26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0"/>
          <p:cNvSpPr/>
          <p:nvPr userDrawn="1"/>
        </p:nvSpPr>
        <p:spPr>
          <a:xfrm>
            <a:off x="10540015" y="4620040"/>
            <a:ext cx="1193199" cy="1163449"/>
          </a:xfrm>
          <a:custGeom>
            <a:avLst/>
            <a:gdLst>
              <a:gd name="connsiteX0" fmla="*/ 0 w 696686"/>
              <a:gd name="connsiteY0" fmla="*/ 0 h 1262743"/>
              <a:gd name="connsiteX1" fmla="*/ 696686 w 696686"/>
              <a:gd name="connsiteY1" fmla="*/ 0 h 1262743"/>
              <a:gd name="connsiteX2" fmla="*/ 696686 w 696686"/>
              <a:gd name="connsiteY2" fmla="*/ 1262743 h 1262743"/>
              <a:gd name="connsiteX3" fmla="*/ 0 w 696686"/>
              <a:gd name="connsiteY3" fmla="*/ 1262743 h 1262743"/>
              <a:gd name="connsiteX4" fmla="*/ 0 w 696686"/>
              <a:gd name="connsiteY4" fmla="*/ 0 h 1262743"/>
              <a:gd name="connsiteX0" fmla="*/ 0 w 1277711"/>
              <a:gd name="connsiteY0" fmla="*/ 0 h 1396093"/>
              <a:gd name="connsiteX1" fmla="*/ 1277711 w 1277711"/>
              <a:gd name="connsiteY1" fmla="*/ 133350 h 1396093"/>
              <a:gd name="connsiteX2" fmla="*/ 1277711 w 1277711"/>
              <a:gd name="connsiteY2" fmla="*/ 1396093 h 1396093"/>
              <a:gd name="connsiteX3" fmla="*/ 581025 w 1277711"/>
              <a:gd name="connsiteY3" fmla="*/ 1396093 h 1396093"/>
              <a:gd name="connsiteX4" fmla="*/ 0 w 1277711"/>
              <a:gd name="connsiteY4" fmla="*/ 0 h 1396093"/>
              <a:gd name="connsiteX0" fmla="*/ 9525 w 1287236"/>
              <a:gd name="connsiteY0" fmla="*/ 0 h 1396093"/>
              <a:gd name="connsiteX1" fmla="*/ 1287236 w 1287236"/>
              <a:gd name="connsiteY1" fmla="*/ 133350 h 1396093"/>
              <a:gd name="connsiteX2" fmla="*/ 1287236 w 1287236"/>
              <a:gd name="connsiteY2" fmla="*/ 1396093 h 1396093"/>
              <a:gd name="connsiteX3" fmla="*/ 0 w 1287236"/>
              <a:gd name="connsiteY3" fmla="*/ 1110343 h 1396093"/>
              <a:gd name="connsiteX4" fmla="*/ 9525 w 1287236"/>
              <a:gd name="connsiteY4" fmla="*/ 0 h 1396093"/>
              <a:gd name="connsiteX0" fmla="*/ 9525 w 1287236"/>
              <a:gd name="connsiteY0" fmla="*/ 0 h 1396093"/>
              <a:gd name="connsiteX1" fmla="*/ 1287236 w 1287236"/>
              <a:gd name="connsiteY1" fmla="*/ 133350 h 1396093"/>
              <a:gd name="connsiteX2" fmla="*/ 1287236 w 1287236"/>
              <a:gd name="connsiteY2" fmla="*/ 1396093 h 1396093"/>
              <a:gd name="connsiteX3" fmla="*/ 0 w 1287236"/>
              <a:gd name="connsiteY3" fmla="*/ 1119868 h 1396093"/>
              <a:gd name="connsiteX4" fmla="*/ 9525 w 1287236"/>
              <a:gd name="connsiteY4" fmla="*/ 0 h 1396093"/>
              <a:gd name="connsiteX0" fmla="*/ 85725 w 1363436"/>
              <a:gd name="connsiteY0" fmla="*/ 0 h 1396093"/>
              <a:gd name="connsiteX1" fmla="*/ 1363436 w 1363436"/>
              <a:gd name="connsiteY1" fmla="*/ 133350 h 1396093"/>
              <a:gd name="connsiteX2" fmla="*/ 1363436 w 1363436"/>
              <a:gd name="connsiteY2" fmla="*/ 1396093 h 1396093"/>
              <a:gd name="connsiteX3" fmla="*/ 0 w 1363436"/>
              <a:gd name="connsiteY3" fmla="*/ 1119868 h 1396093"/>
              <a:gd name="connsiteX4" fmla="*/ 85725 w 1363436"/>
              <a:gd name="connsiteY4" fmla="*/ 0 h 1396093"/>
              <a:gd name="connsiteX0" fmla="*/ 85725 w 1363436"/>
              <a:gd name="connsiteY0" fmla="*/ 0 h 1370693"/>
              <a:gd name="connsiteX1" fmla="*/ 1363436 w 1363436"/>
              <a:gd name="connsiteY1" fmla="*/ 107950 h 1370693"/>
              <a:gd name="connsiteX2" fmla="*/ 1363436 w 1363436"/>
              <a:gd name="connsiteY2" fmla="*/ 1370693 h 1370693"/>
              <a:gd name="connsiteX3" fmla="*/ 0 w 1363436"/>
              <a:gd name="connsiteY3" fmla="*/ 1094468 h 1370693"/>
              <a:gd name="connsiteX4" fmla="*/ 85725 w 1363436"/>
              <a:gd name="connsiteY4" fmla="*/ 0 h 1370693"/>
              <a:gd name="connsiteX0" fmla="*/ 27668 w 1363436"/>
              <a:gd name="connsiteY0" fmla="*/ 0 h 1428750"/>
              <a:gd name="connsiteX1" fmla="*/ 1363436 w 1363436"/>
              <a:gd name="connsiteY1" fmla="*/ 166007 h 1428750"/>
              <a:gd name="connsiteX2" fmla="*/ 1363436 w 1363436"/>
              <a:gd name="connsiteY2" fmla="*/ 1428750 h 1428750"/>
              <a:gd name="connsiteX3" fmla="*/ 0 w 1363436"/>
              <a:gd name="connsiteY3" fmla="*/ 1152525 h 1428750"/>
              <a:gd name="connsiteX4" fmla="*/ 27668 w 1363436"/>
              <a:gd name="connsiteY4" fmla="*/ 0 h 1428750"/>
              <a:gd name="connsiteX0" fmla="*/ 0 w 1379310"/>
              <a:gd name="connsiteY0" fmla="*/ 0 h 1385207"/>
              <a:gd name="connsiteX1" fmla="*/ 1379310 w 1379310"/>
              <a:gd name="connsiteY1" fmla="*/ 122464 h 1385207"/>
              <a:gd name="connsiteX2" fmla="*/ 1379310 w 1379310"/>
              <a:gd name="connsiteY2" fmla="*/ 1385207 h 1385207"/>
              <a:gd name="connsiteX3" fmla="*/ 15874 w 1379310"/>
              <a:gd name="connsiteY3" fmla="*/ 1108982 h 1385207"/>
              <a:gd name="connsiteX4" fmla="*/ 0 w 1379310"/>
              <a:gd name="connsiteY4" fmla="*/ 0 h 1385207"/>
              <a:gd name="connsiteX0" fmla="*/ 0 w 1393825"/>
              <a:gd name="connsiteY0" fmla="*/ 0 h 1472292"/>
              <a:gd name="connsiteX1" fmla="*/ 1393825 w 1393825"/>
              <a:gd name="connsiteY1" fmla="*/ 209549 h 1472292"/>
              <a:gd name="connsiteX2" fmla="*/ 1393825 w 1393825"/>
              <a:gd name="connsiteY2" fmla="*/ 1472292 h 1472292"/>
              <a:gd name="connsiteX3" fmla="*/ 30389 w 1393825"/>
              <a:gd name="connsiteY3" fmla="*/ 1196067 h 1472292"/>
              <a:gd name="connsiteX4" fmla="*/ 0 w 1393825"/>
              <a:gd name="connsiteY4" fmla="*/ 0 h 1472292"/>
              <a:gd name="connsiteX0" fmla="*/ 0 w 1509940"/>
              <a:gd name="connsiteY0" fmla="*/ 0 h 1472292"/>
              <a:gd name="connsiteX1" fmla="*/ 1509940 w 1509940"/>
              <a:gd name="connsiteY1" fmla="*/ 122463 h 1472292"/>
              <a:gd name="connsiteX2" fmla="*/ 1393825 w 1509940"/>
              <a:gd name="connsiteY2" fmla="*/ 1472292 h 1472292"/>
              <a:gd name="connsiteX3" fmla="*/ 30389 w 1509940"/>
              <a:gd name="connsiteY3" fmla="*/ 1196067 h 1472292"/>
              <a:gd name="connsiteX4" fmla="*/ 0 w 1509940"/>
              <a:gd name="connsiteY4" fmla="*/ 0 h 147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9940" h="1472292">
                <a:moveTo>
                  <a:pt x="0" y="0"/>
                </a:moveTo>
                <a:lnTo>
                  <a:pt x="1509940" y="122463"/>
                </a:lnTo>
                <a:lnTo>
                  <a:pt x="1393825" y="1472292"/>
                </a:lnTo>
                <a:lnTo>
                  <a:pt x="30389" y="1196067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11641458" y="1792061"/>
            <a:ext cx="550542" cy="997857"/>
          </a:xfrm>
          <a:prstGeom prst="rect">
            <a:avLst/>
          </a:prstGeom>
          <a:solidFill>
            <a:srgbClr val="E88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11641458" y="2789918"/>
            <a:ext cx="550542" cy="997857"/>
          </a:xfrm>
          <a:prstGeom prst="rect">
            <a:avLst/>
          </a:pr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1641458" y="3787775"/>
            <a:ext cx="550542" cy="997857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1641458" y="4785632"/>
            <a:ext cx="550542" cy="997857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7"/>
          <p:cNvSpPr/>
          <p:nvPr userDrawn="1"/>
        </p:nvSpPr>
        <p:spPr>
          <a:xfrm>
            <a:off x="10651843" y="1792062"/>
            <a:ext cx="989613" cy="1116138"/>
          </a:xfrm>
          <a:custGeom>
            <a:avLst/>
            <a:gdLst>
              <a:gd name="connsiteX0" fmla="*/ 0 w 696686"/>
              <a:gd name="connsiteY0" fmla="*/ 0 h 1262743"/>
              <a:gd name="connsiteX1" fmla="*/ 696686 w 696686"/>
              <a:gd name="connsiteY1" fmla="*/ 0 h 1262743"/>
              <a:gd name="connsiteX2" fmla="*/ 696686 w 696686"/>
              <a:gd name="connsiteY2" fmla="*/ 1262743 h 1262743"/>
              <a:gd name="connsiteX3" fmla="*/ 0 w 696686"/>
              <a:gd name="connsiteY3" fmla="*/ 1262743 h 1262743"/>
              <a:gd name="connsiteX4" fmla="*/ 0 w 696686"/>
              <a:gd name="connsiteY4" fmla="*/ 0 h 1262743"/>
              <a:gd name="connsiteX0" fmla="*/ 0 w 1190171"/>
              <a:gd name="connsiteY0" fmla="*/ 290286 h 1262743"/>
              <a:gd name="connsiteX1" fmla="*/ 1190171 w 1190171"/>
              <a:gd name="connsiteY1" fmla="*/ 0 h 1262743"/>
              <a:gd name="connsiteX2" fmla="*/ 1190171 w 1190171"/>
              <a:gd name="connsiteY2" fmla="*/ 1262743 h 1262743"/>
              <a:gd name="connsiteX3" fmla="*/ 493485 w 1190171"/>
              <a:gd name="connsiteY3" fmla="*/ 1262743 h 1262743"/>
              <a:gd name="connsiteX4" fmla="*/ 0 w 1190171"/>
              <a:gd name="connsiteY4" fmla="*/ 290286 h 1262743"/>
              <a:gd name="connsiteX0" fmla="*/ 14515 w 1204686"/>
              <a:gd name="connsiteY0" fmla="*/ 290286 h 1393372"/>
              <a:gd name="connsiteX1" fmla="*/ 1204686 w 1204686"/>
              <a:gd name="connsiteY1" fmla="*/ 0 h 1393372"/>
              <a:gd name="connsiteX2" fmla="*/ 1204686 w 1204686"/>
              <a:gd name="connsiteY2" fmla="*/ 1262743 h 1393372"/>
              <a:gd name="connsiteX3" fmla="*/ 0 w 1204686"/>
              <a:gd name="connsiteY3" fmla="*/ 1393372 h 1393372"/>
              <a:gd name="connsiteX4" fmla="*/ 14515 w 1204686"/>
              <a:gd name="connsiteY4" fmla="*/ 290286 h 1393372"/>
              <a:gd name="connsiteX0" fmla="*/ 4990 w 1204686"/>
              <a:gd name="connsiteY0" fmla="*/ 271236 h 1393372"/>
              <a:gd name="connsiteX1" fmla="*/ 1204686 w 1204686"/>
              <a:gd name="connsiteY1" fmla="*/ 0 h 1393372"/>
              <a:gd name="connsiteX2" fmla="*/ 1204686 w 1204686"/>
              <a:gd name="connsiteY2" fmla="*/ 1262743 h 1393372"/>
              <a:gd name="connsiteX3" fmla="*/ 0 w 1204686"/>
              <a:gd name="connsiteY3" fmla="*/ 1393372 h 1393372"/>
              <a:gd name="connsiteX4" fmla="*/ 4990 w 1204686"/>
              <a:gd name="connsiteY4" fmla="*/ 271236 h 1393372"/>
              <a:gd name="connsiteX0" fmla="*/ 112 w 1218858"/>
              <a:gd name="connsiteY0" fmla="*/ 290286 h 1393372"/>
              <a:gd name="connsiteX1" fmla="*/ 1218858 w 1218858"/>
              <a:gd name="connsiteY1" fmla="*/ 0 h 1393372"/>
              <a:gd name="connsiteX2" fmla="*/ 1218858 w 1218858"/>
              <a:gd name="connsiteY2" fmla="*/ 1262743 h 1393372"/>
              <a:gd name="connsiteX3" fmla="*/ 14172 w 1218858"/>
              <a:gd name="connsiteY3" fmla="*/ 1393372 h 1393372"/>
              <a:gd name="connsiteX4" fmla="*/ 112 w 1218858"/>
              <a:gd name="connsiteY4" fmla="*/ 290286 h 1393372"/>
              <a:gd name="connsiteX0" fmla="*/ 33565 w 1252311"/>
              <a:gd name="connsiteY0" fmla="*/ 290286 h 1412422"/>
              <a:gd name="connsiteX1" fmla="*/ 1252311 w 1252311"/>
              <a:gd name="connsiteY1" fmla="*/ 0 h 1412422"/>
              <a:gd name="connsiteX2" fmla="*/ 1252311 w 1252311"/>
              <a:gd name="connsiteY2" fmla="*/ 1262743 h 1412422"/>
              <a:gd name="connsiteX3" fmla="*/ 0 w 1252311"/>
              <a:gd name="connsiteY3" fmla="*/ 1412422 h 1412422"/>
              <a:gd name="connsiteX4" fmla="*/ 33565 w 1252311"/>
              <a:gd name="connsiteY4" fmla="*/ 290286 h 1412422"/>
              <a:gd name="connsiteX0" fmla="*/ 46265 w 1252311"/>
              <a:gd name="connsiteY0" fmla="*/ 264886 h 1412422"/>
              <a:gd name="connsiteX1" fmla="*/ 1252311 w 1252311"/>
              <a:gd name="connsiteY1" fmla="*/ 0 h 1412422"/>
              <a:gd name="connsiteX2" fmla="*/ 1252311 w 1252311"/>
              <a:gd name="connsiteY2" fmla="*/ 1262743 h 1412422"/>
              <a:gd name="connsiteX3" fmla="*/ 0 w 1252311"/>
              <a:gd name="connsiteY3" fmla="*/ 1412422 h 1412422"/>
              <a:gd name="connsiteX4" fmla="*/ 46265 w 1252311"/>
              <a:gd name="connsiteY4" fmla="*/ 264886 h 1412422"/>
              <a:gd name="connsiteX0" fmla="*/ 8165 w 1252311"/>
              <a:gd name="connsiteY0" fmla="*/ 264886 h 1412422"/>
              <a:gd name="connsiteX1" fmla="*/ 1252311 w 1252311"/>
              <a:gd name="connsiteY1" fmla="*/ 0 h 1412422"/>
              <a:gd name="connsiteX2" fmla="*/ 1252311 w 1252311"/>
              <a:gd name="connsiteY2" fmla="*/ 1262743 h 1412422"/>
              <a:gd name="connsiteX3" fmla="*/ 0 w 1252311"/>
              <a:gd name="connsiteY3" fmla="*/ 1412422 h 1412422"/>
              <a:gd name="connsiteX4" fmla="*/ 8165 w 1252311"/>
              <a:gd name="connsiteY4" fmla="*/ 264886 h 141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311" h="1412422">
                <a:moveTo>
                  <a:pt x="8165" y="264886"/>
                </a:moveTo>
                <a:lnTo>
                  <a:pt x="1252311" y="0"/>
                </a:lnTo>
                <a:lnTo>
                  <a:pt x="1252311" y="1262743"/>
                </a:lnTo>
                <a:lnTo>
                  <a:pt x="0" y="1412422"/>
                </a:lnTo>
                <a:cubicBezTo>
                  <a:pt x="1663" y="1038377"/>
                  <a:pt x="6502" y="638931"/>
                  <a:pt x="8165" y="264886"/>
                </a:cubicBezTo>
                <a:close/>
              </a:path>
            </a:pathLst>
          </a:custGeom>
          <a:solidFill>
            <a:srgbClr val="E46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9"/>
          <p:cNvSpPr/>
          <p:nvPr userDrawn="1"/>
        </p:nvSpPr>
        <p:spPr>
          <a:xfrm>
            <a:off x="10639299" y="3787775"/>
            <a:ext cx="1002158" cy="997857"/>
          </a:xfrm>
          <a:custGeom>
            <a:avLst/>
            <a:gdLst>
              <a:gd name="connsiteX0" fmla="*/ 0 w 696686"/>
              <a:gd name="connsiteY0" fmla="*/ 0 h 1262743"/>
              <a:gd name="connsiteX1" fmla="*/ 696686 w 696686"/>
              <a:gd name="connsiteY1" fmla="*/ 0 h 1262743"/>
              <a:gd name="connsiteX2" fmla="*/ 696686 w 696686"/>
              <a:gd name="connsiteY2" fmla="*/ 1262743 h 1262743"/>
              <a:gd name="connsiteX3" fmla="*/ 0 w 696686"/>
              <a:gd name="connsiteY3" fmla="*/ 1262743 h 1262743"/>
              <a:gd name="connsiteX4" fmla="*/ 0 w 696686"/>
              <a:gd name="connsiteY4" fmla="*/ 0 h 1262743"/>
              <a:gd name="connsiteX0" fmla="*/ 0 w 1268186"/>
              <a:gd name="connsiteY0" fmla="*/ 9525 h 1262743"/>
              <a:gd name="connsiteX1" fmla="*/ 1268186 w 1268186"/>
              <a:gd name="connsiteY1" fmla="*/ 0 h 1262743"/>
              <a:gd name="connsiteX2" fmla="*/ 1268186 w 1268186"/>
              <a:gd name="connsiteY2" fmla="*/ 1262743 h 1262743"/>
              <a:gd name="connsiteX3" fmla="*/ 571500 w 1268186"/>
              <a:gd name="connsiteY3" fmla="*/ 1262743 h 1262743"/>
              <a:gd name="connsiteX4" fmla="*/ 0 w 1268186"/>
              <a:gd name="connsiteY4" fmla="*/ 9525 h 1262743"/>
              <a:gd name="connsiteX0" fmla="*/ 0 w 1268186"/>
              <a:gd name="connsiteY0" fmla="*/ 9525 h 1262743"/>
              <a:gd name="connsiteX1" fmla="*/ 1268186 w 1268186"/>
              <a:gd name="connsiteY1" fmla="*/ 0 h 1262743"/>
              <a:gd name="connsiteX2" fmla="*/ 1268186 w 1268186"/>
              <a:gd name="connsiteY2" fmla="*/ 1262743 h 1262743"/>
              <a:gd name="connsiteX3" fmla="*/ 0 w 1268186"/>
              <a:gd name="connsiteY3" fmla="*/ 1129393 h 1262743"/>
              <a:gd name="connsiteX4" fmla="*/ 0 w 1268186"/>
              <a:gd name="connsiteY4" fmla="*/ 9525 h 1262743"/>
              <a:gd name="connsiteX0" fmla="*/ 0 w 1268186"/>
              <a:gd name="connsiteY0" fmla="*/ 9525 h 1262743"/>
              <a:gd name="connsiteX1" fmla="*/ 1268186 w 1268186"/>
              <a:gd name="connsiteY1" fmla="*/ 0 h 1262743"/>
              <a:gd name="connsiteX2" fmla="*/ 1268186 w 1268186"/>
              <a:gd name="connsiteY2" fmla="*/ 1262743 h 1262743"/>
              <a:gd name="connsiteX3" fmla="*/ 38100 w 1268186"/>
              <a:gd name="connsiteY3" fmla="*/ 1148443 h 1262743"/>
              <a:gd name="connsiteX4" fmla="*/ 0 w 1268186"/>
              <a:gd name="connsiteY4" fmla="*/ 9525 h 12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8186" h="1262743">
                <a:moveTo>
                  <a:pt x="0" y="9525"/>
                </a:moveTo>
                <a:lnTo>
                  <a:pt x="1268186" y="0"/>
                </a:lnTo>
                <a:lnTo>
                  <a:pt x="1268186" y="1262743"/>
                </a:lnTo>
                <a:lnTo>
                  <a:pt x="38100" y="1148443"/>
                </a:lnTo>
                <a:lnTo>
                  <a:pt x="0" y="9525"/>
                </a:lnTo>
                <a:close/>
              </a:path>
            </a:pathLst>
          </a:cu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 userDrawn="1"/>
        </p:nvSpPr>
        <p:spPr>
          <a:xfrm>
            <a:off x="4555882" y="2009984"/>
            <a:ext cx="6133159" cy="894985"/>
          </a:xfrm>
          <a:custGeom>
            <a:avLst/>
            <a:gdLst>
              <a:gd name="connsiteX0" fmla="*/ 870857 w 7203676"/>
              <a:gd name="connsiteY0" fmla="*/ 0 h 1051201"/>
              <a:gd name="connsiteX1" fmla="*/ 7203676 w 7203676"/>
              <a:gd name="connsiteY1" fmla="*/ 0 h 1051201"/>
              <a:gd name="connsiteX2" fmla="*/ 7203676 w 7203676"/>
              <a:gd name="connsiteY2" fmla="*/ 1050785 h 1051201"/>
              <a:gd name="connsiteX3" fmla="*/ 885371 w 7203676"/>
              <a:gd name="connsiteY3" fmla="*/ 1050785 h 1051201"/>
              <a:gd name="connsiteX4" fmla="*/ 885371 w 7203676"/>
              <a:gd name="connsiteY4" fmla="*/ 1051201 h 1051201"/>
              <a:gd name="connsiteX5" fmla="*/ 884671 w 7203676"/>
              <a:gd name="connsiteY5" fmla="*/ 1050785 h 1051201"/>
              <a:gd name="connsiteX6" fmla="*/ 870857 w 7203676"/>
              <a:gd name="connsiteY6" fmla="*/ 1050785 h 1051201"/>
              <a:gd name="connsiteX7" fmla="*/ 870857 w 7203676"/>
              <a:gd name="connsiteY7" fmla="*/ 1042585 h 1051201"/>
              <a:gd name="connsiteX8" fmla="*/ 0 w 7203676"/>
              <a:gd name="connsiteY8" fmla="*/ 525601 h 1051201"/>
              <a:gd name="connsiteX9" fmla="*/ 870857 w 7203676"/>
              <a:gd name="connsiteY9" fmla="*/ 8617 h 1051201"/>
              <a:gd name="connsiteX0" fmla="*/ 870857 w 7203676"/>
              <a:gd name="connsiteY0" fmla="*/ 0 h 1051201"/>
              <a:gd name="connsiteX1" fmla="*/ 7203676 w 7203676"/>
              <a:gd name="connsiteY1" fmla="*/ 0 h 1051201"/>
              <a:gd name="connsiteX2" fmla="*/ 7203676 w 7203676"/>
              <a:gd name="connsiteY2" fmla="*/ 1050785 h 1051201"/>
              <a:gd name="connsiteX3" fmla="*/ 885371 w 7203676"/>
              <a:gd name="connsiteY3" fmla="*/ 1050785 h 1051201"/>
              <a:gd name="connsiteX4" fmla="*/ 885371 w 7203676"/>
              <a:gd name="connsiteY4" fmla="*/ 1051201 h 1051201"/>
              <a:gd name="connsiteX5" fmla="*/ 884671 w 7203676"/>
              <a:gd name="connsiteY5" fmla="*/ 1050785 h 1051201"/>
              <a:gd name="connsiteX6" fmla="*/ 870857 w 7203676"/>
              <a:gd name="connsiteY6" fmla="*/ 1050785 h 1051201"/>
              <a:gd name="connsiteX7" fmla="*/ 0 w 7203676"/>
              <a:gd name="connsiteY7" fmla="*/ 525601 h 1051201"/>
              <a:gd name="connsiteX8" fmla="*/ 870857 w 7203676"/>
              <a:gd name="connsiteY8" fmla="*/ 8617 h 1051201"/>
              <a:gd name="connsiteX9" fmla="*/ 870857 w 7203676"/>
              <a:gd name="connsiteY9" fmla="*/ 0 h 1051201"/>
              <a:gd name="connsiteX0" fmla="*/ 870857 w 7203676"/>
              <a:gd name="connsiteY0" fmla="*/ 8617 h 1051201"/>
              <a:gd name="connsiteX1" fmla="*/ 7203676 w 7203676"/>
              <a:gd name="connsiteY1" fmla="*/ 0 h 1051201"/>
              <a:gd name="connsiteX2" fmla="*/ 7203676 w 7203676"/>
              <a:gd name="connsiteY2" fmla="*/ 1050785 h 1051201"/>
              <a:gd name="connsiteX3" fmla="*/ 885371 w 7203676"/>
              <a:gd name="connsiteY3" fmla="*/ 1050785 h 1051201"/>
              <a:gd name="connsiteX4" fmla="*/ 885371 w 7203676"/>
              <a:gd name="connsiteY4" fmla="*/ 1051201 h 1051201"/>
              <a:gd name="connsiteX5" fmla="*/ 884671 w 7203676"/>
              <a:gd name="connsiteY5" fmla="*/ 1050785 h 1051201"/>
              <a:gd name="connsiteX6" fmla="*/ 870857 w 7203676"/>
              <a:gd name="connsiteY6" fmla="*/ 1050785 h 1051201"/>
              <a:gd name="connsiteX7" fmla="*/ 0 w 7203676"/>
              <a:gd name="connsiteY7" fmla="*/ 525601 h 1051201"/>
              <a:gd name="connsiteX8" fmla="*/ 870857 w 7203676"/>
              <a:gd name="connsiteY8" fmla="*/ 8617 h 105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3676" h="1051201">
                <a:moveTo>
                  <a:pt x="870857" y="8617"/>
                </a:moveTo>
                <a:lnTo>
                  <a:pt x="7203676" y="0"/>
                </a:lnTo>
                <a:lnTo>
                  <a:pt x="7203676" y="1050785"/>
                </a:lnTo>
                <a:lnTo>
                  <a:pt x="885371" y="1050785"/>
                </a:lnTo>
                <a:lnTo>
                  <a:pt x="885371" y="1051201"/>
                </a:lnTo>
                <a:lnTo>
                  <a:pt x="884671" y="1050785"/>
                </a:lnTo>
                <a:lnTo>
                  <a:pt x="870857" y="1050785"/>
                </a:lnTo>
                <a:lnTo>
                  <a:pt x="0" y="525601"/>
                </a:lnTo>
                <a:lnTo>
                  <a:pt x="870857" y="8617"/>
                </a:lnTo>
                <a:close/>
              </a:path>
            </a:pathLst>
          </a:custGeom>
          <a:solidFill>
            <a:srgbClr val="E88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 userDrawn="1"/>
        </p:nvSpPr>
        <p:spPr>
          <a:xfrm>
            <a:off x="5264538" y="2899140"/>
            <a:ext cx="5424505" cy="900104"/>
          </a:xfrm>
          <a:custGeom>
            <a:avLst/>
            <a:gdLst>
              <a:gd name="connsiteX0" fmla="*/ 885372 w 6371329"/>
              <a:gd name="connsiteY0" fmla="*/ 0 h 1064672"/>
              <a:gd name="connsiteX1" fmla="*/ 885372 w 6371329"/>
              <a:gd name="connsiteY1" fmla="*/ 13887 h 1064672"/>
              <a:gd name="connsiteX2" fmla="*/ 6371329 w 6371329"/>
              <a:gd name="connsiteY2" fmla="*/ 13887 h 1064672"/>
              <a:gd name="connsiteX3" fmla="*/ 6371329 w 6371329"/>
              <a:gd name="connsiteY3" fmla="*/ 1064672 h 1064672"/>
              <a:gd name="connsiteX4" fmla="*/ 875432 w 6371329"/>
              <a:gd name="connsiteY4" fmla="*/ 1064672 h 1064672"/>
              <a:gd name="connsiteX5" fmla="*/ 875432 w 6371329"/>
              <a:gd name="connsiteY5" fmla="*/ 1045300 h 1064672"/>
              <a:gd name="connsiteX6" fmla="*/ 0 w 6371329"/>
              <a:gd name="connsiteY6" fmla="*/ 525601 h 1064672"/>
              <a:gd name="connsiteX0" fmla="*/ 885372 w 6371329"/>
              <a:gd name="connsiteY0" fmla="*/ 0 h 1064672"/>
              <a:gd name="connsiteX1" fmla="*/ 885372 w 6371329"/>
              <a:gd name="connsiteY1" fmla="*/ 13887 h 1064672"/>
              <a:gd name="connsiteX2" fmla="*/ 6371329 w 6371329"/>
              <a:gd name="connsiteY2" fmla="*/ 13887 h 1064672"/>
              <a:gd name="connsiteX3" fmla="*/ 6371329 w 6371329"/>
              <a:gd name="connsiteY3" fmla="*/ 1064672 h 1064672"/>
              <a:gd name="connsiteX4" fmla="*/ 875432 w 6371329"/>
              <a:gd name="connsiteY4" fmla="*/ 1064672 h 1064672"/>
              <a:gd name="connsiteX5" fmla="*/ 0 w 6371329"/>
              <a:gd name="connsiteY5" fmla="*/ 525601 h 1064672"/>
              <a:gd name="connsiteX6" fmla="*/ 885372 w 6371329"/>
              <a:gd name="connsiteY6" fmla="*/ 0 h 1064672"/>
              <a:gd name="connsiteX0" fmla="*/ 885372 w 6371329"/>
              <a:gd name="connsiteY0" fmla="*/ 0 h 1064672"/>
              <a:gd name="connsiteX1" fmla="*/ 6371329 w 6371329"/>
              <a:gd name="connsiteY1" fmla="*/ 13887 h 1064672"/>
              <a:gd name="connsiteX2" fmla="*/ 6371329 w 6371329"/>
              <a:gd name="connsiteY2" fmla="*/ 1064672 h 1064672"/>
              <a:gd name="connsiteX3" fmla="*/ 875432 w 6371329"/>
              <a:gd name="connsiteY3" fmla="*/ 1064672 h 1064672"/>
              <a:gd name="connsiteX4" fmla="*/ 0 w 6371329"/>
              <a:gd name="connsiteY4" fmla="*/ 525601 h 1064672"/>
              <a:gd name="connsiteX5" fmla="*/ 885372 w 6371329"/>
              <a:gd name="connsiteY5" fmla="*/ 0 h 1064672"/>
              <a:gd name="connsiteX0" fmla="*/ 855539 w 6371329"/>
              <a:gd name="connsiteY0" fmla="*/ 0 h 1057214"/>
              <a:gd name="connsiteX1" fmla="*/ 6371329 w 6371329"/>
              <a:gd name="connsiteY1" fmla="*/ 6429 h 1057214"/>
              <a:gd name="connsiteX2" fmla="*/ 6371329 w 6371329"/>
              <a:gd name="connsiteY2" fmla="*/ 1057214 h 1057214"/>
              <a:gd name="connsiteX3" fmla="*/ 875432 w 6371329"/>
              <a:gd name="connsiteY3" fmla="*/ 1057214 h 1057214"/>
              <a:gd name="connsiteX4" fmla="*/ 0 w 6371329"/>
              <a:gd name="connsiteY4" fmla="*/ 518143 h 1057214"/>
              <a:gd name="connsiteX5" fmla="*/ 855539 w 6371329"/>
              <a:gd name="connsiteY5" fmla="*/ 0 h 10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1329" h="1057214">
                <a:moveTo>
                  <a:pt x="855539" y="0"/>
                </a:moveTo>
                <a:lnTo>
                  <a:pt x="6371329" y="6429"/>
                </a:lnTo>
                <a:lnTo>
                  <a:pt x="6371329" y="1057214"/>
                </a:lnTo>
                <a:lnTo>
                  <a:pt x="875432" y="1057214"/>
                </a:lnTo>
                <a:lnTo>
                  <a:pt x="0" y="518143"/>
                </a:lnTo>
                <a:lnTo>
                  <a:pt x="855539" y="0"/>
                </a:lnTo>
                <a:close/>
              </a:path>
            </a:pathLst>
          </a:custGeom>
          <a:solidFill>
            <a:srgbClr val="32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 userDrawn="1"/>
        </p:nvSpPr>
        <p:spPr>
          <a:xfrm>
            <a:off x="5875678" y="3799244"/>
            <a:ext cx="4813364" cy="896054"/>
          </a:xfrm>
          <a:custGeom>
            <a:avLst/>
            <a:gdLst>
              <a:gd name="connsiteX0" fmla="*/ 879759 w 5653516"/>
              <a:gd name="connsiteY0" fmla="*/ 0 h 1052456"/>
              <a:gd name="connsiteX1" fmla="*/ 5653516 w 5653516"/>
              <a:gd name="connsiteY1" fmla="*/ 0 h 1052456"/>
              <a:gd name="connsiteX2" fmla="*/ 5653516 w 5653516"/>
              <a:gd name="connsiteY2" fmla="*/ 1050785 h 1052456"/>
              <a:gd name="connsiteX3" fmla="*/ 885372 w 5653516"/>
              <a:gd name="connsiteY3" fmla="*/ 1050785 h 1052456"/>
              <a:gd name="connsiteX4" fmla="*/ 885372 w 5653516"/>
              <a:gd name="connsiteY4" fmla="*/ 1052456 h 1052456"/>
              <a:gd name="connsiteX5" fmla="*/ 882558 w 5653516"/>
              <a:gd name="connsiteY5" fmla="*/ 1050785 h 1052456"/>
              <a:gd name="connsiteX6" fmla="*/ 879759 w 5653516"/>
              <a:gd name="connsiteY6" fmla="*/ 1050785 h 1052456"/>
              <a:gd name="connsiteX7" fmla="*/ 879759 w 5653516"/>
              <a:gd name="connsiteY7" fmla="*/ 1049124 h 1052456"/>
              <a:gd name="connsiteX8" fmla="*/ 0 w 5653516"/>
              <a:gd name="connsiteY8" fmla="*/ 526856 h 1052456"/>
              <a:gd name="connsiteX9" fmla="*/ 879759 w 5653516"/>
              <a:gd name="connsiteY9" fmla="*/ 4588 h 105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53516" h="1052456">
                <a:moveTo>
                  <a:pt x="879759" y="0"/>
                </a:moveTo>
                <a:lnTo>
                  <a:pt x="5653516" y="0"/>
                </a:lnTo>
                <a:lnTo>
                  <a:pt x="5653516" y="1050785"/>
                </a:lnTo>
                <a:lnTo>
                  <a:pt x="885372" y="1050785"/>
                </a:lnTo>
                <a:lnTo>
                  <a:pt x="885372" y="1052456"/>
                </a:lnTo>
                <a:lnTo>
                  <a:pt x="882558" y="1050785"/>
                </a:lnTo>
                <a:lnTo>
                  <a:pt x="879759" y="1050785"/>
                </a:lnTo>
                <a:lnTo>
                  <a:pt x="879759" y="1049124"/>
                </a:lnTo>
                <a:lnTo>
                  <a:pt x="0" y="526856"/>
                </a:lnTo>
                <a:lnTo>
                  <a:pt x="879759" y="4588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6457258" y="4693875"/>
            <a:ext cx="4231783" cy="894631"/>
          </a:xfrm>
          <a:custGeom>
            <a:avLst/>
            <a:gdLst>
              <a:gd name="connsiteX0" fmla="*/ 885372 w 4970423"/>
              <a:gd name="connsiteY0" fmla="*/ 0 h 1051202"/>
              <a:gd name="connsiteX1" fmla="*/ 885372 w 4970423"/>
              <a:gd name="connsiteY1" fmla="*/ 417 h 1051202"/>
              <a:gd name="connsiteX2" fmla="*/ 4970423 w 4970423"/>
              <a:gd name="connsiteY2" fmla="*/ 417 h 1051202"/>
              <a:gd name="connsiteX3" fmla="*/ 4970423 w 4970423"/>
              <a:gd name="connsiteY3" fmla="*/ 1051202 h 1051202"/>
              <a:gd name="connsiteX4" fmla="*/ 853681 w 4970423"/>
              <a:gd name="connsiteY4" fmla="*/ 1051202 h 1051202"/>
              <a:gd name="connsiteX5" fmla="*/ 853681 w 4970423"/>
              <a:gd name="connsiteY5" fmla="*/ 1032388 h 1051202"/>
              <a:gd name="connsiteX6" fmla="*/ 0 w 4970423"/>
              <a:gd name="connsiteY6" fmla="*/ 525601 h 1051202"/>
              <a:gd name="connsiteX7" fmla="*/ 853681 w 4970423"/>
              <a:gd name="connsiteY7" fmla="*/ 18814 h 1051202"/>
              <a:gd name="connsiteX8" fmla="*/ 853681 w 4970423"/>
              <a:gd name="connsiteY8" fmla="*/ 417 h 1051202"/>
              <a:gd name="connsiteX9" fmla="*/ 884670 w 4970423"/>
              <a:gd name="connsiteY9" fmla="*/ 417 h 1051202"/>
              <a:gd name="connsiteX0" fmla="*/ 885372 w 4970423"/>
              <a:gd name="connsiteY0" fmla="*/ 0 h 1051202"/>
              <a:gd name="connsiteX1" fmla="*/ 885372 w 4970423"/>
              <a:gd name="connsiteY1" fmla="*/ 417 h 1051202"/>
              <a:gd name="connsiteX2" fmla="*/ 4970423 w 4970423"/>
              <a:gd name="connsiteY2" fmla="*/ 417 h 1051202"/>
              <a:gd name="connsiteX3" fmla="*/ 4970423 w 4970423"/>
              <a:gd name="connsiteY3" fmla="*/ 1051202 h 1051202"/>
              <a:gd name="connsiteX4" fmla="*/ 853681 w 4970423"/>
              <a:gd name="connsiteY4" fmla="*/ 1051202 h 1051202"/>
              <a:gd name="connsiteX5" fmla="*/ 0 w 4970423"/>
              <a:gd name="connsiteY5" fmla="*/ 525601 h 1051202"/>
              <a:gd name="connsiteX6" fmla="*/ 853681 w 4970423"/>
              <a:gd name="connsiteY6" fmla="*/ 18814 h 1051202"/>
              <a:gd name="connsiteX7" fmla="*/ 853681 w 4970423"/>
              <a:gd name="connsiteY7" fmla="*/ 417 h 1051202"/>
              <a:gd name="connsiteX8" fmla="*/ 884670 w 4970423"/>
              <a:gd name="connsiteY8" fmla="*/ 417 h 1051202"/>
              <a:gd name="connsiteX9" fmla="*/ 885372 w 4970423"/>
              <a:gd name="connsiteY9" fmla="*/ 0 h 1051202"/>
              <a:gd name="connsiteX0" fmla="*/ 884670 w 4970423"/>
              <a:gd name="connsiteY0" fmla="*/ 0 h 1050785"/>
              <a:gd name="connsiteX1" fmla="*/ 885372 w 4970423"/>
              <a:gd name="connsiteY1" fmla="*/ 0 h 1050785"/>
              <a:gd name="connsiteX2" fmla="*/ 4970423 w 4970423"/>
              <a:gd name="connsiteY2" fmla="*/ 0 h 1050785"/>
              <a:gd name="connsiteX3" fmla="*/ 4970423 w 4970423"/>
              <a:gd name="connsiteY3" fmla="*/ 1050785 h 1050785"/>
              <a:gd name="connsiteX4" fmla="*/ 853681 w 4970423"/>
              <a:gd name="connsiteY4" fmla="*/ 1050785 h 1050785"/>
              <a:gd name="connsiteX5" fmla="*/ 0 w 4970423"/>
              <a:gd name="connsiteY5" fmla="*/ 525184 h 1050785"/>
              <a:gd name="connsiteX6" fmla="*/ 853681 w 4970423"/>
              <a:gd name="connsiteY6" fmla="*/ 18397 h 1050785"/>
              <a:gd name="connsiteX7" fmla="*/ 853681 w 4970423"/>
              <a:gd name="connsiteY7" fmla="*/ 0 h 1050785"/>
              <a:gd name="connsiteX8" fmla="*/ 884670 w 4970423"/>
              <a:gd name="connsiteY8" fmla="*/ 0 h 1050785"/>
              <a:gd name="connsiteX0" fmla="*/ 853681 w 4970423"/>
              <a:gd name="connsiteY0" fmla="*/ 0 h 1050785"/>
              <a:gd name="connsiteX1" fmla="*/ 885372 w 4970423"/>
              <a:gd name="connsiteY1" fmla="*/ 0 h 1050785"/>
              <a:gd name="connsiteX2" fmla="*/ 4970423 w 4970423"/>
              <a:gd name="connsiteY2" fmla="*/ 0 h 1050785"/>
              <a:gd name="connsiteX3" fmla="*/ 4970423 w 4970423"/>
              <a:gd name="connsiteY3" fmla="*/ 1050785 h 1050785"/>
              <a:gd name="connsiteX4" fmla="*/ 853681 w 4970423"/>
              <a:gd name="connsiteY4" fmla="*/ 1050785 h 1050785"/>
              <a:gd name="connsiteX5" fmla="*/ 0 w 4970423"/>
              <a:gd name="connsiteY5" fmla="*/ 525184 h 1050785"/>
              <a:gd name="connsiteX6" fmla="*/ 853681 w 4970423"/>
              <a:gd name="connsiteY6" fmla="*/ 18397 h 1050785"/>
              <a:gd name="connsiteX7" fmla="*/ 853681 w 4970423"/>
              <a:gd name="connsiteY7" fmla="*/ 0 h 1050785"/>
              <a:gd name="connsiteX0" fmla="*/ 853681 w 4970423"/>
              <a:gd name="connsiteY0" fmla="*/ 18397 h 1050785"/>
              <a:gd name="connsiteX1" fmla="*/ 885372 w 4970423"/>
              <a:gd name="connsiteY1" fmla="*/ 0 h 1050785"/>
              <a:gd name="connsiteX2" fmla="*/ 4970423 w 4970423"/>
              <a:gd name="connsiteY2" fmla="*/ 0 h 1050785"/>
              <a:gd name="connsiteX3" fmla="*/ 4970423 w 4970423"/>
              <a:gd name="connsiteY3" fmla="*/ 1050785 h 1050785"/>
              <a:gd name="connsiteX4" fmla="*/ 853681 w 4970423"/>
              <a:gd name="connsiteY4" fmla="*/ 1050785 h 1050785"/>
              <a:gd name="connsiteX5" fmla="*/ 0 w 4970423"/>
              <a:gd name="connsiteY5" fmla="*/ 525184 h 1050785"/>
              <a:gd name="connsiteX6" fmla="*/ 853681 w 4970423"/>
              <a:gd name="connsiteY6" fmla="*/ 18397 h 1050785"/>
              <a:gd name="connsiteX0" fmla="*/ 0 w 4970423"/>
              <a:gd name="connsiteY0" fmla="*/ 525184 h 1050785"/>
              <a:gd name="connsiteX1" fmla="*/ 885372 w 4970423"/>
              <a:gd name="connsiteY1" fmla="*/ 0 h 1050785"/>
              <a:gd name="connsiteX2" fmla="*/ 4970423 w 4970423"/>
              <a:gd name="connsiteY2" fmla="*/ 0 h 1050785"/>
              <a:gd name="connsiteX3" fmla="*/ 4970423 w 4970423"/>
              <a:gd name="connsiteY3" fmla="*/ 1050785 h 1050785"/>
              <a:gd name="connsiteX4" fmla="*/ 853681 w 4970423"/>
              <a:gd name="connsiteY4" fmla="*/ 1050785 h 1050785"/>
              <a:gd name="connsiteX5" fmla="*/ 0 w 4970423"/>
              <a:gd name="connsiteY5" fmla="*/ 525184 h 105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0423" h="1050785">
                <a:moveTo>
                  <a:pt x="0" y="525184"/>
                </a:moveTo>
                <a:lnTo>
                  <a:pt x="885372" y="0"/>
                </a:lnTo>
                <a:lnTo>
                  <a:pt x="4970423" y="0"/>
                </a:lnTo>
                <a:lnTo>
                  <a:pt x="4970423" y="1050785"/>
                </a:lnTo>
                <a:lnTo>
                  <a:pt x="853681" y="1050785"/>
                </a:lnTo>
                <a:lnTo>
                  <a:pt x="0" y="525184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6621930" y="2173016"/>
            <a:ext cx="31675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미로 찾기 게임 기획</a:t>
            </a:r>
            <a:endParaRPr lang="en-US" altLang="ko-KR" sz="1400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게임의 진행 방법과 원리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9866280" y="2188294"/>
            <a:ext cx="548508" cy="548508"/>
            <a:chOff x="3501890" y="2235984"/>
            <a:chExt cx="742599" cy="742599"/>
          </a:xfrm>
          <a:solidFill>
            <a:schemeClr val="bg1"/>
          </a:solidFill>
        </p:grpSpPr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3632530" y="2329066"/>
              <a:ext cx="481320" cy="530227"/>
            </a:xfrm>
            <a:custGeom>
              <a:avLst/>
              <a:gdLst>
                <a:gd name="T0" fmla="*/ 3213 w 5216"/>
                <a:gd name="T1" fmla="*/ 4910 h 5746"/>
                <a:gd name="T2" fmla="*/ 3088 w 5216"/>
                <a:gd name="T3" fmla="*/ 5286 h 5746"/>
                <a:gd name="T4" fmla="*/ 3234 w 5216"/>
                <a:gd name="T5" fmla="*/ 4814 h 5746"/>
                <a:gd name="T6" fmla="*/ 2177 w 5216"/>
                <a:gd name="T7" fmla="*/ 5379 h 5746"/>
                <a:gd name="T8" fmla="*/ 2034 w 5216"/>
                <a:gd name="T9" fmla="*/ 4999 h 5746"/>
                <a:gd name="T10" fmla="*/ 1988 w 5216"/>
                <a:gd name="T11" fmla="*/ 4809 h 5746"/>
                <a:gd name="T12" fmla="*/ 5024 w 5216"/>
                <a:gd name="T13" fmla="*/ 3173 h 5746"/>
                <a:gd name="T14" fmla="*/ 193 w 5216"/>
                <a:gd name="T15" fmla="*/ 3441 h 5746"/>
                <a:gd name="T16" fmla="*/ 2552 w 5216"/>
                <a:gd name="T17" fmla="*/ 198 h 5746"/>
                <a:gd name="T18" fmla="*/ 2345 w 5216"/>
                <a:gd name="T19" fmla="*/ 314 h 5746"/>
                <a:gd name="T20" fmla="*/ 2202 w 5216"/>
                <a:gd name="T21" fmla="*/ 550 h 5746"/>
                <a:gd name="T22" fmla="*/ 2148 w 5216"/>
                <a:gd name="T23" fmla="*/ 866 h 5746"/>
                <a:gd name="T24" fmla="*/ 2165 w 5216"/>
                <a:gd name="T25" fmla="*/ 4709 h 5746"/>
                <a:gd name="T26" fmla="*/ 2247 w 5216"/>
                <a:gd name="T27" fmla="*/ 5043 h 5746"/>
                <a:gd name="T28" fmla="*/ 2370 w 5216"/>
                <a:gd name="T29" fmla="*/ 5326 h 5746"/>
                <a:gd name="T30" fmla="*/ 2508 w 5216"/>
                <a:gd name="T31" fmla="*/ 5508 h 5746"/>
                <a:gd name="T32" fmla="*/ 2643 w 5216"/>
                <a:gd name="T33" fmla="*/ 5549 h 5746"/>
                <a:gd name="T34" fmla="*/ 2783 w 5216"/>
                <a:gd name="T35" fmla="*/ 5433 h 5746"/>
                <a:gd name="T36" fmla="*/ 2917 w 5216"/>
                <a:gd name="T37" fmla="*/ 5195 h 5746"/>
                <a:gd name="T38" fmla="*/ 3023 w 5216"/>
                <a:gd name="T39" fmla="*/ 4877 h 5746"/>
                <a:gd name="T40" fmla="*/ 3072 w 5216"/>
                <a:gd name="T41" fmla="*/ 4560 h 5746"/>
                <a:gd name="T42" fmla="*/ 3060 w 5216"/>
                <a:gd name="T43" fmla="*/ 700 h 5746"/>
                <a:gd name="T44" fmla="*/ 2957 w 5216"/>
                <a:gd name="T45" fmla="*/ 419 h 5746"/>
                <a:gd name="T46" fmla="*/ 2778 w 5216"/>
                <a:gd name="T47" fmla="*/ 238 h 5746"/>
                <a:gd name="T48" fmla="*/ 2610 w 5216"/>
                <a:gd name="T49" fmla="*/ 0 h 5746"/>
                <a:gd name="T50" fmla="*/ 2869 w 5216"/>
                <a:gd name="T51" fmla="*/ 69 h 5746"/>
                <a:gd name="T52" fmla="*/ 3085 w 5216"/>
                <a:gd name="T53" fmla="*/ 265 h 5746"/>
                <a:gd name="T54" fmla="*/ 3232 w 5216"/>
                <a:gd name="T55" fmla="*/ 586 h 5746"/>
                <a:gd name="T56" fmla="*/ 3267 w 5216"/>
                <a:gd name="T57" fmla="*/ 1935 h 5746"/>
                <a:gd name="T58" fmla="*/ 3682 w 5216"/>
                <a:gd name="T59" fmla="*/ 2061 h 5746"/>
                <a:gd name="T60" fmla="*/ 3815 w 5216"/>
                <a:gd name="T61" fmla="*/ 2031 h 5746"/>
                <a:gd name="T62" fmla="*/ 3917 w 5216"/>
                <a:gd name="T63" fmla="*/ 2133 h 5746"/>
                <a:gd name="T64" fmla="*/ 4264 w 5216"/>
                <a:gd name="T65" fmla="*/ 2470 h 5746"/>
                <a:gd name="T66" fmla="*/ 4386 w 5216"/>
                <a:gd name="T67" fmla="*/ 2402 h 5746"/>
                <a:gd name="T68" fmla="*/ 4512 w 5216"/>
                <a:gd name="T69" fmla="*/ 2474 h 5746"/>
                <a:gd name="T70" fmla="*/ 5167 w 5216"/>
                <a:gd name="T71" fmla="*/ 3035 h 5746"/>
                <a:gd name="T72" fmla="*/ 5216 w 5216"/>
                <a:gd name="T73" fmla="*/ 3119 h 5746"/>
                <a:gd name="T74" fmla="*/ 5176 w 5216"/>
                <a:gd name="T75" fmla="*/ 3651 h 5746"/>
                <a:gd name="T76" fmla="*/ 3267 w 5216"/>
                <a:gd name="T77" fmla="*/ 3077 h 5746"/>
                <a:gd name="T78" fmla="*/ 3857 w 5216"/>
                <a:gd name="T79" fmla="*/ 5178 h 5746"/>
                <a:gd name="T80" fmla="*/ 3864 w 5216"/>
                <a:gd name="T81" fmla="*/ 5505 h 5746"/>
                <a:gd name="T82" fmla="*/ 3773 w 5216"/>
                <a:gd name="T83" fmla="*/ 5571 h 5746"/>
                <a:gd name="T84" fmla="*/ 2801 w 5216"/>
                <a:gd name="T85" fmla="*/ 5683 h 5746"/>
                <a:gd name="T86" fmla="*/ 2610 w 5216"/>
                <a:gd name="T87" fmla="*/ 5746 h 5746"/>
                <a:gd name="T88" fmla="*/ 2421 w 5216"/>
                <a:gd name="T89" fmla="*/ 5683 h 5746"/>
                <a:gd name="T90" fmla="*/ 1442 w 5216"/>
                <a:gd name="T91" fmla="*/ 5571 h 5746"/>
                <a:gd name="T92" fmla="*/ 1351 w 5216"/>
                <a:gd name="T93" fmla="*/ 5505 h 5746"/>
                <a:gd name="T94" fmla="*/ 1359 w 5216"/>
                <a:gd name="T95" fmla="*/ 5178 h 5746"/>
                <a:gd name="T96" fmla="*/ 1955 w 5216"/>
                <a:gd name="T97" fmla="*/ 3075 h 5746"/>
                <a:gd name="T98" fmla="*/ 40 w 5216"/>
                <a:gd name="T99" fmla="*/ 3651 h 5746"/>
                <a:gd name="T100" fmla="*/ 0 w 5216"/>
                <a:gd name="T101" fmla="*/ 3119 h 5746"/>
                <a:gd name="T102" fmla="*/ 47 w 5216"/>
                <a:gd name="T103" fmla="*/ 3035 h 5746"/>
                <a:gd name="T104" fmla="*/ 704 w 5216"/>
                <a:gd name="T105" fmla="*/ 2474 h 5746"/>
                <a:gd name="T106" fmla="*/ 829 w 5216"/>
                <a:gd name="T107" fmla="*/ 2402 h 5746"/>
                <a:gd name="T108" fmla="*/ 953 w 5216"/>
                <a:gd name="T109" fmla="*/ 2470 h 5746"/>
                <a:gd name="T110" fmla="*/ 1298 w 5216"/>
                <a:gd name="T111" fmla="*/ 2133 h 5746"/>
                <a:gd name="T112" fmla="*/ 1400 w 5216"/>
                <a:gd name="T113" fmla="*/ 2031 h 5746"/>
                <a:gd name="T114" fmla="*/ 1533 w 5216"/>
                <a:gd name="T115" fmla="*/ 2061 h 5746"/>
                <a:gd name="T116" fmla="*/ 1955 w 5216"/>
                <a:gd name="T117" fmla="*/ 1931 h 5746"/>
                <a:gd name="T118" fmla="*/ 1990 w 5216"/>
                <a:gd name="T119" fmla="*/ 586 h 5746"/>
                <a:gd name="T120" fmla="*/ 2137 w 5216"/>
                <a:gd name="T121" fmla="*/ 265 h 5746"/>
                <a:gd name="T122" fmla="*/ 2353 w 5216"/>
                <a:gd name="T123" fmla="*/ 69 h 5746"/>
                <a:gd name="T124" fmla="*/ 2610 w 5216"/>
                <a:gd name="T125" fmla="*/ 0 h 5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16" h="5746">
                  <a:moveTo>
                    <a:pt x="3234" y="4814"/>
                  </a:moveTo>
                  <a:lnTo>
                    <a:pt x="3230" y="4826"/>
                  </a:lnTo>
                  <a:lnTo>
                    <a:pt x="3230" y="4826"/>
                  </a:lnTo>
                  <a:lnTo>
                    <a:pt x="3213" y="4910"/>
                  </a:lnTo>
                  <a:lnTo>
                    <a:pt x="3188" y="4999"/>
                  </a:lnTo>
                  <a:lnTo>
                    <a:pt x="3160" y="5094"/>
                  </a:lnTo>
                  <a:lnTo>
                    <a:pt x="3127" y="5190"/>
                  </a:lnTo>
                  <a:lnTo>
                    <a:pt x="3088" y="5286"/>
                  </a:lnTo>
                  <a:lnTo>
                    <a:pt x="3044" y="5379"/>
                  </a:lnTo>
                  <a:lnTo>
                    <a:pt x="3677" y="5379"/>
                  </a:lnTo>
                  <a:lnTo>
                    <a:pt x="3677" y="5265"/>
                  </a:lnTo>
                  <a:lnTo>
                    <a:pt x="3234" y="4814"/>
                  </a:lnTo>
                  <a:close/>
                  <a:moveTo>
                    <a:pt x="1988" y="4809"/>
                  </a:moveTo>
                  <a:lnTo>
                    <a:pt x="1538" y="5265"/>
                  </a:lnTo>
                  <a:lnTo>
                    <a:pt x="1538" y="5379"/>
                  </a:lnTo>
                  <a:lnTo>
                    <a:pt x="2177" y="5379"/>
                  </a:lnTo>
                  <a:lnTo>
                    <a:pt x="2134" y="5286"/>
                  </a:lnTo>
                  <a:lnTo>
                    <a:pt x="2095" y="5190"/>
                  </a:lnTo>
                  <a:lnTo>
                    <a:pt x="2062" y="5094"/>
                  </a:lnTo>
                  <a:lnTo>
                    <a:pt x="2034" y="4999"/>
                  </a:lnTo>
                  <a:lnTo>
                    <a:pt x="2009" y="4910"/>
                  </a:lnTo>
                  <a:lnTo>
                    <a:pt x="1992" y="4826"/>
                  </a:lnTo>
                  <a:lnTo>
                    <a:pt x="1992" y="4826"/>
                  </a:lnTo>
                  <a:lnTo>
                    <a:pt x="1988" y="4809"/>
                  </a:lnTo>
                  <a:close/>
                  <a:moveTo>
                    <a:pt x="3267" y="2155"/>
                  </a:moveTo>
                  <a:lnTo>
                    <a:pt x="3267" y="2874"/>
                  </a:lnTo>
                  <a:lnTo>
                    <a:pt x="5024" y="3441"/>
                  </a:lnTo>
                  <a:lnTo>
                    <a:pt x="5024" y="3173"/>
                  </a:lnTo>
                  <a:lnTo>
                    <a:pt x="3267" y="2155"/>
                  </a:lnTo>
                  <a:close/>
                  <a:moveTo>
                    <a:pt x="1950" y="2155"/>
                  </a:moveTo>
                  <a:lnTo>
                    <a:pt x="193" y="3173"/>
                  </a:lnTo>
                  <a:lnTo>
                    <a:pt x="193" y="3441"/>
                  </a:lnTo>
                  <a:lnTo>
                    <a:pt x="1950" y="2874"/>
                  </a:lnTo>
                  <a:lnTo>
                    <a:pt x="1950" y="2155"/>
                  </a:lnTo>
                  <a:close/>
                  <a:moveTo>
                    <a:pt x="2610" y="193"/>
                  </a:moveTo>
                  <a:lnTo>
                    <a:pt x="2552" y="198"/>
                  </a:lnTo>
                  <a:lnTo>
                    <a:pt x="2496" y="212"/>
                  </a:lnTo>
                  <a:lnTo>
                    <a:pt x="2444" y="238"/>
                  </a:lnTo>
                  <a:lnTo>
                    <a:pt x="2393" y="272"/>
                  </a:lnTo>
                  <a:lnTo>
                    <a:pt x="2345" y="314"/>
                  </a:lnTo>
                  <a:lnTo>
                    <a:pt x="2303" y="363"/>
                  </a:lnTo>
                  <a:lnTo>
                    <a:pt x="2265" y="419"/>
                  </a:lnTo>
                  <a:lnTo>
                    <a:pt x="2230" y="481"/>
                  </a:lnTo>
                  <a:lnTo>
                    <a:pt x="2202" y="550"/>
                  </a:lnTo>
                  <a:lnTo>
                    <a:pt x="2179" y="623"/>
                  </a:lnTo>
                  <a:lnTo>
                    <a:pt x="2162" y="700"/>
                  </a:lnTo>
                  <a:lnTo>
                    <a:pt x="2151" y="782"/>
                  </a:lnTo>
                  <a:lnTo>
                    <a:pt x="2148" y="866"/>
                  </a:lnTo>
                  <a:lnTo>
                    <a:pt x="2148" y="4494"/>
                  </a:lnTo>
                  <a:lnTo>
                    <a:pt x="2149" y="4560"/>
                  </a:lnTo>
                  <a:lnTo>
                    <a:pt x="2155" y="4632"/>
                  </a:lnTo>
                  <a:lnTo>
                    <a:pt x="2165" y="4709"/>
                  </a:lnTo>
                  <a:lnTo>
                    <a:pt x="2179" y="4788"/>
                  </a:lnTo>
                  <a:lnTo>
                    <a:pt x="2198" y="4877"/>
                  </a:lnTo>
                  <a:lnTo>
                    <a:pt x="2221" y="4961"/>
                  </a:lnTo>
                  <a:lnTo>
                    <a:pt x="2247" y="5043"/>
                  </a:lnTo>
                  <a:lnTo>
                    <a:pt x="2274" y="5122"/>
                  </a:lnTo>
                  <a:lnTo>
                    <a:pt x="2305" y="5195"/>
                  </a:lnTo>
                  <a:lnTo>
                    <a:pt x="2337" y="5264"/>
                  </a:lnTo>
                  <a:lnTo>
                    <a:pt x="2370" y="5326"/>
                  </a:lnTo>
                  <a:lnTo>
                    <a:pt x="2403" y="5384"/>
                  </a:lnTo>
                  <a:lnTo>
                    <a:pt x="2438" y="5433"/>
                  </a:lnTo>
                  <a:lnTo>
                    <a:pt x="2473" y="5475"/>
                  </a:lnTo>
                  <a:lnTo>
                    <a:pt x="2508" y="5508"/>
                  </a:lnTo>
                  <a:lnTo>
                    <a:pt x="2543" y="5533"/>
                  </a:lnTo>
                  <a:lnTo>
                    <a:pt x="2578" y="5549"/>
                  </a:lnTo>
                  <a:lnTo>
                    <a:pt x="2610" y="5554"/>
                  </a:lnTo>
                  <a:lnTo>
                    <a:pt x="2643" y="5549"/>
                  </a:lnTo>
                  <a:lnTo>
                    <a:pt x="2678" y="5533"/>
                  </a:lnTo>
                  <a:lnTo>
                    <a:pt x="2713" y="5508"/>
                  </a:lnTo>
                  <a:lnTo>
                    <a:pt x="2748" y="5475"/>
                  </a:lnTo>
                  <a:lnTo>
                    <a:pt x="2783" y="5433"/>
                  </a:lnTo>
                  <a:lnTo>
                    <a:pt x="2818" y="5384"/>
                  </a:lnTo>
                  <a:lnTo>
                    <a:pt x="2852" y="5326"/>
                  </a:lnTo>
                  <a:lnTo>
                    <a:pt x="2885" y="5264"/>
                  </a:lnTo>
                  <a:lnTo>
                    <a:pt x="2917" y="5195"/>
                  </a:lnTo>
                  <a:lnTo>
                    <a:pt x="2946" y="5122"/>
                  </a:lnTo>
                  <a:lnTo>
                    <a:pt x="2974" y="5043"/>
                  </a:lnTo>
                  <a:lnTo>
                    <a:pt x="3001" y="4961"/>
                  </a:lnTo>
                  <a:lnTo>
                    <a:pt x="3023" y="4877"/>
                  </a:lnTo>
                  <a:lnTo>
                    <a:pt x="3043" y="4788"/>
                  </a:lnTo>
                  <a:lnTo>
                    <a:pt x="3057" y="4709"/>
                  </a:lnTo>
                  <a:lnTo>
                    <a:pt x="3065" y="4632"/>
                  </a:lnTo>
                  <a:lnTo>
                    <a:pt x="3072" y="4560"/>
                  </a:lnTo>
                  <a:lnTo>
                    <a:pt x="3074" y="4494"/>
                  </a:lnTo>
                  <a:lnTo>
                    <a:pt x="3074" y="866"/>
                  </a:lnTo>
                  <a:lnTo>
                    <a:pt x="3071" y="782"/>
                  </a:lnTo>
                  <a:lnTo>
                    <a:pt x="3060" y="700"/>
                  </a:lnTo>
                  <a:lnTo>
                    <a:pt x="3043" y="623"/>
                  </a:lnTo>
                  <a:lnTo>
                    <a:pt x="3020" y="550"/>
                  </a:lnTo>
                  <a:lnTo>
                    <a:pt x="2992" y="481"/>
                  </a:lnTo>
                  <a:lnTo>
                    <a:pt x="2957" y="419"/>
                  </a:lnTo>
                  <a:lnTo>
                    <a:pt x="2918" y="363"/>
                  </a:lnTo>
                  <a:lnTo>
                    <a:pt x="2876" y="314"/>
                  </a:lnTo>
                  <a:lnTo>
                    <a:pt x="2829" y="272"/>
                  </a:lnTo>
                  <a:lnTo>
                    <a:pt x="2778" y="238"/>
                  </a:lnTo>
                  <a:lnTo>
                    <a:pt x="2726" y="212"/>
                  </a:lnTo>
                  <a:lnTo>
                    <a:pt x="2670" y="198"/>
                  </a:lnTo>
                  <a:lnTo>
                    <a:pt x="2610" y="193"/>
                  </a:lnTo>
                  <a:close/>
                  <a:moveTo>
                    <a:pt x="2610" y="0"/>
                  </a:moveTo>
                  <a:lnTo>
                    <a:pt x="2678" y="4"/>
                  </a:lnTo>
                  <a:lnTo>
                    <a:pt x="2743" y="18"/>
                  </a:lnTo>
                  <a:lnTo>
                    <a:pt x="2808" y="39"/>
                  </a:lnTo>
                  <a:lnTo>
                    <a:pt x="2869" y="69"/>
                  </a:lnTo>
                  <a:lnTo>
                    <a:pt x="2927" y="107"/>
                  </a:lnTo>
                  <a:lnTo>
                    <a:pt x="2983" y="153"/>
                  </a:lnTo>
                  <a:lnTo>
                    <a:pt x="3036" y="205"/>
                  </a:lnTo>
                  <a:lnTo>
                    <a:pt x="3085" y="265"/>
                  </a:lnTo>
                  <a:lnTo>
                    <a:pt x="3132" y="338"/>
                  </a:lnTo>
                  <a:lnTo>
                    <a:pt x="3172" y="415"/>
                  </a:lnTo>
                  <a:lnTo>
                    <a:pt x="3206" y="499"/>
                  </a:lnTo>
                  <a:lnTo>
                    <a:pt x="3232" y="586"/>
                  </a:lnTo>
                  <a:lnTo>
                    <a:pt x="3251" y="677"/>
                  </a:lnTo>
                  <a:lnTo>
                    <a:pt x="3263" y="770"/>
                  </a:lnTo>
                  <a:lnTo>
                    <a:pt x="3267" y="866"/>
                  </a:lnTo>
                  <a:lnTo>
                    <a:pt x="3267" y="1935"/>
                  </a:lnTo>
                  <a:lnTo>
                    <a:pt x="3633" y="2147"/>
                  </a:lnTo>
                  <a:lnTo>
                    <a:pt x="3643" y="2113"/>
                  </a:lnTo>
                  <a:lnTo>
                    <a:pt x="3661" y="2085"/>
                  </a:lnTo>
                  <a:lnTo>
                    <a:pt x="3682" y="2061"/>
                  </a:lnTo>
                  <a:lnTo>
                    <a:pt x="3710" y="2042"/>
                  </a:lnTo>
                  <a:lnTo>
                    <a:pt x="3742" y="2031"/>
                  </a:lnTo>
                  <a:lnTo>
                    <a:pt x="3777" y="2026"/>
                  </a:lnTo>
                  <a:lnTo>
                    <a:pt x="3815" y="2031"/>
                  </a:lnTo>
                  <a:lnTo>
                    <a:pt x="3850" y="2047"/>
                  </a:lnTo>
                  <a:lnTo>
                    <a:pt x="3880" y="2070"/>
                  </a:lnTo>
                  <a:lnTo>
                    <a:pt x="3903" y="2098"/>
                  </a:lnTo>
                  <a:lnTo>
                    <a:pt x="3917" y="2133"/>
                  </a:lnTo>
                  <a:lnTo>
                    <a:pt x="3922" y="2171"/>
                  </a:lnTo>
                  <a:lnTo>
                    <a:pt x="3922" y="2315"/>
                  </a:lnTo>
                  <a:lnTo>
                    <a:pt x="4248" y="2503"/>
                  </a:lnTo>
                  <a:lnTo>
                    <a:pt x="4264" y="2470"/>
                  </a:lnTo>
                  <a:lnTo>
                    <a:pt x="4286" y="2442"/>
                  </a:lnTo>
                  <a:lnTo>
                    <a:pt x="4316" y="2419"/>
                  </a:lnTo>
                  <a:lnTo>
                    <a:pt x="4349" y="2407"/>
                  </a:lnTo>
                  <a:lnTo>
                    <a:pt x="4386" y="2402"/>
                  </a:lnTo>
                  <a:lnTo>
                    <a:pt x="4425" y="2407"/>
                  </a:lnTo>
                  <a:lnTo>
                    <a:pt x="4460" y="2421"/>
                  </a:lnTo>
                  <a:lnTo>
                    <a:pt x="4490" y="2444"/>
                  </a:lnTo>
                  <a:lnTo>
                    <a:pt x="4512" y="2474"/>
                  </a:lnTo>
                  <a:lnTo>
                    <a:pt x="4526" y="2509"/>
                  </a:lnTo>
                  <a:lnTo>
                    <a:pt x="4532" y="2547"/>
                  </a:lnTo>
                  <a:lnTo>
                    <a:pt x="4532" y="2668"/>
                  </a:lnTo>
                  <a:lnTo>
                    <a:pt x="5167" y="3035"/>
                  </a:lnTo>
                  <a:lnTo>
                    <a:pt x="5188" y="3051"/>
                  </a:lnTo>
                  <a:lnTo>
                    <a:pt x="5202" y="3070"/>
                  </a:lnTo>
                  <a:lnTo>
                    <a:pt x="5213" y="3093"/>
                  </a:lnTo>
                  <a:lnTo>
                    <a:pt x="5216" y="3119"/>
                  </a:lnTo>
                  <a:lnTo>
                    <a:pt x="5216" y="3574"/>
                  </a:lnTo>
                  <a:lnTo>
                    <a:pt x="5211" y="3604"/>
                  </a:lnTo>
                  <a:lnTo>
                    <a:pt x="5197" y="3630"/>
                  </a:lnTo>
                  <a:lnTo>
                    <a:pt x="5176" y="3651"/>
                  </a:lnTo>
                  <a:lnTo>
                    <a:pt x="5150" y="3665"/>
                  </a:lnTo>
                  <a:lnTo>
                    <a:pt x="5120" y="3668"/>
                  </a:lnTo>
                  <a:lnTo>
                    <a:pt x="5090" y="3665"/>
                  </a:lnTo>
                  <a:lnTo>
                    <a:pt x="3267" y="3077"/>
                  </a:lnTo>
                  <a:lnTo>
                    <a:pt x="3267" y="4494"/>
                  </a:lnTo>
                  <a:lnTo>
                    <a:pt x="3263" y="4573"/>
                  </a:lnTo>
                  <a:lnTo>
                    <a:pt x="3841" y="5159"/>
                  </a:lnTo>
                  <a:lnTo>
                    <a:pt x="3857" y="5178"/>
                  </a:lnTo>
                  <a:lnTo>
                    <a:pt x="3866" y="5201"/>
                  </a:lnTo>
                  <a:lnTo>
                    <a:pt x="3869" y="5225"/>
                  </a:lnTo>
                  <a:lnTo>
                    <a:pt x="3869" y="5475"/>
                  </a:lnTo>
                  <a:lnTo>
                    <a:pt x="3864" y="5505"/>
                  </a:lnTo>
                  <a:lnTo>
                    <a:pt x="3850" y="5531"/>
                  </a:lnTo>
                  <a:lnTo>
                    <a:pt x="3829" y="5552"/>
                  </a:lnTo>
                  <a:lnTo>
                    <a:pt x="3803" y="5566"/>
                  </a:lnTo>
                  <a:lnTo>
                    <a:pt x="3773" y="5571"/>
                  </a:lnTo>
                  <a:lnTo>
                    <a:pt x="2920" y="5571"/>
                  </a:lnTo>
                  <a:lnTo>
                    <a:pt x="2883" y="5613"/>
                  </a:lnTo>
                  <a:lnTo>
                    <a:pt x="2843" y="5652"/>
                  </a:lnTo>
                  <a:lnTo>
                    <a:pt x="2801" y="5683"/>
                  </a:lnTo>
                  <a:lnTo>
                    <a:pt x="2755" y="5710"/>
                  </a:lnTo>
                  <a:lnTo>
                    <a:pt x="2710" y="5731"/>
                  </a:lnTo>
                  <a:lnTo>
                    <a:pt x="2661" y="5741"/>
                  </a:lnTo>
                  <a:lnTo>
                    <a:pt x="2610" y="5746"/>
                  </a:lnTo>
                  <a:lnTo>
                    <a:pt x="2561" y="5741"/>
                  </a:lnTo>
                  <a:lnTo>
                    <a:pt x="2512" y="5731"/>
                  </a:lnTo>
                  <a:lnTo>
                    <a:pt x="2466" y="5710"/>
                  </a:lnTo>
                  <a:lnTo>
                    <a:pt x="2421" y="5683"/>
                  </a:lnTo>
                  <a:lnTo>
                    <a:pt x="2379" y="5652"/>
                  </a:lnTo>
                  <a:lnTo>
                    <a:pt x="2338" y="5613"/>
                  </a:lnTo>
                  <a:lnTo>
                    <a:pt x="2302" y="5571"/>
                  </a:lnTo>
                  <a:lnTo>
                    <a:pt x="1442" y="5571"/>
                  </a:lnTo>
                  <a:lnTo>
                    <a:pt x="1412" y="5566"/>
                  </a:lnTo>
                  <a:lnTo>
                    <a:pt x="1386" y="5552"/>
                  </a:lnTo>
                  <a:lnTo>
                    <a:pt x="1365" y="5531"/>
                  </a:lnTo>
                  <a:lnTo>
                    <a:pt x="1351" y="5505"/>
                  </a:lnTo>
                  <a:lnTo>
                    <a:pt x="1347" y="5475"/>
                  </a:lnTo>
                  <a:lnTo>
                    <a:pt x="1347" y="5225"/>
                  </a:lnTo>
                  <a:lnTo>
                    <a:pt x="1349" y="5201"/>
                  </a:lnTo>
                  <a:lnTo>
                    <a:pt x="1359" y="5178"/>
                  </a:lnTo>
                  <a:lnTo>
                    <a:pt x="1373" y="5159"/>
                  </a:lnTo>
                  <a:lnTo>
                    <a:pt x="1957" y="4566"/>
                  </a:lnTo>
                  <a:lnTo>
                    <a:pt x="1955" y="4494"/>
                  </a:lnTo>
                  <a:lnTo>
                    <a:pt x="1955" y="3075"/>
                  </a:lnTo>
                  <a:lnTo>
                    <a:pt x="126" y="3665"/>
                  </a:lnTo>
                  <a:lnTo>
                    <a:pt x="96" y="3668"/>
                  </a:lnTo>
                  <a:lnTo>
                    <a:pt x="67" y="3665"/>
                  </a:lnTo>
                  <a:lnTo>
                    <a:pt x="40" y="3651"/>
                  </a:lnTo>
                  <a:lnTo>
                    <a:pt x="18" y="3630"/>
                  </a:lnTo>
                  <a:lnTo>
                    <a:pt x="5" y="3604"/>
                  </a:lnTo>
                  <a:lnTo>
                    <a:pt x="0" y="3574"/>
                  </a:lnTo>
                  <a:lnTo>
                    <a:pt x="0" y="3119"/>
                  </a:lnTo>
                  <a:lnTo>
                    <a:pt x="4" y="3093"/>
                  </a:lnTo>
                  <a:lnTo>
                    <a:pt x="12" y="3070"/>
                  </a:lnTo>
                  <a:lnTo>
                    <a:pt x="28" y="3051"/>
                  </a:lnTo>
                  <a:lnTo>
                    <a:pt x="47" y="3035"/>
                  </a:lnTo>
                  <a:lnTo>
                    <a:pt x="683" y="2668"/>
                  </a:lnTo>
                  <a:lnTo>
                    <a:pt x="683" y="2547"/>
                  </a:lnTo>
                  <a:lnTo>
                    <a:pt x="688" y="2509"/>
                  </a:lnTo>
                  <a:lnTo>
                    <a:pt x="704" y="2474"/>
                  </a:lnTo>
                  <a:lnTo>
                    <a:pt x="727" y="2444"/>
                  </a:lnTo>
                  <a:lnTo>
                    <a:pt x="755" y="2421"/>
                  </a:lnTo>
                  <a:lnTo>
                    <a:pt x="790" y="2407"/>
                  </a:lnTo>
                  <a:lnTo>
                    <a:pt x="829" y="2402"/>
                  </a:lnTo>
                  <a:lnTo>
                    <a:pt x="867" y="2407"/>
                  </a:lnTo>
                  <a:lnTo>
                    <a:pt x="900" y="2421"/>
                  </a:lnTo>
                  <a:lnTo>
                    <a:pt x="930" y="2442"/>
                  </a:lnTo>
                  <a:lnTo>
                    <a:pt x="953" y="2470"/>
                  </a:lnTo>
                  <a:lnTo>
                    <a:pt x="967" y="2503"/>
                  </a:lnTo>
                  <a:lnTo>
                    <a:pt x="1293" y="2315"/>
                  </a:lnTo>
                  <a:lnTo>
                    <a:pt x="1293" y="2171"/>
                  </a:lnTo>
                  <a:lnTo>
                    <a:pt x="1298" y="2133"/>
                  </a:lnTo>
                  <a:lnTo>
                    <a:pt x="1314" y="2098"/>
                  </a:lnTo>
                  <a:lnTo>
                    <a:pt x="1337" y="2070"/>
                  </a:lnTo>
                  <a:lnTo>
                    <a:pt x="1365" y="2047"/>
                  </a:lnTo>
                  <a:lnTo>
                    <a:pt x="1400" y="2031"/>
                  </a:lnTo>
                  <a:lnTo>
                    <a:pt x="1438" y="2026"/>
                  </a:lnTo>
                  <a:lnTo>
                    <a:pt x="1473" y="2031"/>
                  </a:lnTo>
                  <a:lnTo>
                    <a:pt x="1505" y="2042"/>
                  </a:lnTo>
                  <a:lnTo>
                    <a:pt x="1533" y="2061"/>
                  </a:lnTo>
                  <a:lnTo>
                    <a:pt x="1555" y="2085"/>
                  </a:lnTo>
                  <a:lnTo>
                    <a:pt x="1573" y="2113"/>
                  </a:lnTo>
                  <a:lnTo>
                    <a:pt x="1582" y="2147"/>
                  </a:lnTo>
                  <a:lnTo>
                    <a:pt x="1955" y="1931"/>
                  </a:lnTo>
                  <a:lnTo>
                    <a:pt x="1955" y="866"/>
                  </a:lnTo>
                  <a:lnTo>
                    <a:pt x="1958" y="770"/>
                  </a:lnTo>
                  <a:lnTo>
                    <a:pt x="1971" y="677"/>
                  </a:lnTo>
                  <a:lnTo>
                    <a:pt x="1990" y="586"/>
                  </a:lnTo>
                  <a:lnTo>
                    <a:pt x="2016" y="499"/>
                  </a:lnTo>
                  <a:lnTo>
                    <a:pt x="2049" y="415"/>
                  </a:lnTo>
                  <a:lnTo>
                    <a:pt x="2090" y="338"/>
                  </a:lnTo>
                  <a:lnTo>
                    <a:pt x="2137" y="265"/>
                  </a:lnTo>
                  <a:lnTo>
                    <a:pt x="2186" y="205"/>
                  </a:lnTo>
                  <a:lnTo>
                    <a:pt x="2239" y="153"/>
                  </a:lnTo>
                  <a:lnTo>
                    <a:pt x="2295" y="107"/>
                  </a:lnTo>
                  <a:lnTo>
                    <a:pt x="2353" y="69"/>
                  </a:lnTo>
                  <a:lnTo>
                    <a:pt x="2414" y="39"/>
                  </a:lnTo>
                  <a:lnTo>
                    <a:pt x="2479" y="18"/>
                  </a:lnTo>
                  <a:lnTo>
                    <a:pt x="2543" y="4"/>
                  </a:lnTo>
                  <a:lnTo>
                    <a:pt x="26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도넛 30"/>
            <p:cNvSpPr/>
            <p:nvPr/>
          </p:nvSpPr>
          <p:spPr>
            <a:xfrm>
              <a:off x="3501890" y="2235984"/>
              <a:ext cx="742599" cy="742599"/>
            </a:xfrm>
            <a:prstGeom prst="donut">
              <a:avLst>
                <a:gd name="adj" fmla="val 34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9866280" y="3091833"/>
            <a:ext cx="548508" cy="548508"/>
            <a:chOff x="4177808" y="3520656"/>
            <a:chExt cx="742599" cy="742599"/>
          </a:xfrm>
          <a:solidFill>
            <a:schemeClr val="bg1"/>
          </a:solidFill>
        </p:grpSpPr>
        <p:grpSp>
          <p:nvGrpSpPr>
            <p:cNvPr id="33" name="그룹 32"/>
            <p:cNvGrpSpPr/>
            <p:nvPr/>
          </p:nvGrpSpPr>
          <p:grpSpPr>
            <a:xfrm>
              <a:off x="4279726" y="3725616"/>
              <a:ext cx="548075" cy="384082"/>
              <a:chOff x="-6829425" y="-1589088"/>
              <a:chExt cx="3846513" cy="2695576"/>
            </a:xfrm>
            <a:grpFill/>
          </p:grpSpPr>
          <p:sp>
            <p:nvSpPr>
              <p:cNvPr id="35" name="Freeform 16"/>
              <p:cNvSpPr>
                <a:spLocks noEditPoints="1"/>
              </p:cNvSpPr>
              <p:nvPr/>
            </p:nvSpPr>
            <p:spPr bwMode="auto">
              <a:xfrm>
                <a:off x="-6829425" y="-1589088"/>
                <a:ext cx="3846513" cy="2695576"/>
              </a:xfrm>
              <a:custGeom>
                <a:avLst/>
                <a:gdLst>
                  <a:gd name="T0" fmla="*/ 196 w 4847"/>
                  <a:gd name="T1" fmla="*/ 2269 h 3397"/>
                  <a:gd name="T2" fmla="*/ 256 w 4847"/>
                  <a:gd name="T3" fmla="*/ 2456 h 3397"/>
                  <a:gd name="T4" fmla="*/ 374 w 4847"/>
                  <a:gd name="T5" fmla="*/ 2608 h 3397"/>
                  <a:gd name="T6" fmla="*/ 539 w 4847"/>
                  <a:gd name="T7" fmla="*/ 2708 h 3397"/>
                  <a:gd name="T8" fmla="*/ 735 w 4847"/>
                  <a:gd name="T9" fmla="*/ 2745 h 3397"/>
                  <a:gd name="T10" fmla="*/ 4246 w 4847"/>
                  <a:gd name="T11" fmla="*/ 2727 h 3397"/>
                  <a:gd name="T12" fmla="*/ 4423 w 4847"/>
                  <a:gd name="T13" fmla="*/ 2647 h 3397"/>
                  <a:gd name="T14" fmla="*/ 4558 w 4847"/>
                  <a:gd name="T15" fmla="*/ 2511 h 3397"/>
                  <a:gd name="T16" fmla="*/ 4639 w 4847"/>
                  <a:gd name="T17" fmla="*/ 2334 h 3397"/>
                  <a:gd name="T18" fmla="*/ 4655 w 4847"/>
                  <a:gd name="T19" fmla="*/ 1658 h 3397"/>
                  <a:gd name="T20" fmla="*/ 457 w 4847"/>
                  <a:gd name="T21" fmla="*/ 3 h 3397"/>
                  <a:gd name="T22" fmla="*/ 608 w 4847"/>
                  <a:gd name="T23" fmla="*/ 58 h 3397"/>
                  <a:gd name="T24" fmla="*/ 725 w 4847"/>
                  <a:gd name="T25" fmla="*/ 164 h 3397"/>
                  <a:gd name="T26" fmla="*/ 972 w 4847"/>
                  <a:gd name="T27" fmla="*/ 111 h 3397"/>
                  <a:gd name="T28" fmla="*/ 1044 w 4847"/>
                  <a:gd name="T29" fmla="*/ 92 h 3397"/>
                  <a:gd name="T30" fmla="*/ 1106 w 4847"/>
                  <a:gd name="T31" fmla="*/ 130 h 3397"/>
                  <a:gd name="T32" fmla="*/ 1125 w 4847"/>
                  <a:gd name="T33" fmla="*/ 201 h 3397"/>
                  <a:gd name="T34" fmla="*/ 1087 w 4847"/>
                  <a:gd name="T35" fmla="*/ 264 h 3397"/>
                  <a:gd name="T36" fmla="*/ 526 w 4847"/>
                  <a:gd name="T37" fmla="*/ 672 h 3397"/>
                  <a:gd name="T38" fmla="*/ 462 w 4847"/>
                  <a:gd name="T39" fmla="*/ 663 h 3397"/>
                  <a:gd name="T40" fmla="*/ 415 w 4847"/>
                  <a:gd name="T41" fmla="*/ 611 h 3397"/>
                  <a:gd name="T42" fmla="*/ 417 w 4847"/>
                  <a:gd name="T43" fmla="*/ 539 h 3397"/>
                  <a:gd name="T44" fmla="*/ 608 w 4847"/>
                  <a:gd name="T45" fmla="*/ 380 h 3397"/>
                  <a:gd name="T46" fmla="*/ 567 w 4847"/>
                  <a:gd name="T47" fmla="*/ 274 h 3397"/>
                  <a:gd name="T48" fmla="*/ 477 w 4847"/>
                  <a:gd name="T49" fmla="*/ 206 h 3397"/>
                  <a:gd name="T50" fmla="*/ 359 w 4847"/>
                  <a:gd name="T51" fmla="*/ 196 h 3397"/>
                  <a:gd name="T52" fmla="*/ 253 w 4847"/>
                  <a:gd name="T53" fmla="*/ 252 h 3397"/>
                  <a:gd name="T54" fmla="*/ 196 w 4847"/>
                  <a:gd name="T55" fmla="*/ 358 h 3397"/>
                  <a:gd name="T56" fmla="*/ 4751 w 4847"/>
                  <a:gd name="T57" fmla="*/ 1465 h 3397"/>
                  <a:gd name="T58" fmla="*/ 4819 w 4847"/>
                  <a:gd name="T59" fmla="*/ 1493 h 3397"/>
                  <a:gd name="T60" fmla="*/ 4847 w 4847"/>
                  <a:gd name="T61" fmla="*/ 1561 h 3397"/>
                  <a:gd name="T62" fmla="*/ 4831 w 4847"/>
                  <a:gd name="T63" fmla="*/ 2359 h 3397"/>
                  <a:gd name="T64" fmla="*/ 4747 w 4847"/>
                  <a:gd name="T65" fmla="*/ 2572 h 3397"/>
                  <a:gd name="T66" fmla="*/ 4604 w 4847"/>
                  <a:gd name="T67" fmla="*/ 2746 h 3397"/>
                  <a:gd name="T68" fmla="*/ 4415 w 4847"/>
                  <a:gd name="T69" fmla="*/ 2871 h 3397"/>
                  <a:gd name="T70" fmla="*/ 4191 w 4847"/>
                  <a:gd name="T71" fmla="*/ 2932 h 3397"/>
                  <a:gd name="T72" fmla="*/ 4370 w 4847"/>
                  <a:gd name="T73" fmla="*/ 3232 h 3397"/>
                  <a:gd name="T74" fmla="*/ 4398 w 4847"/>
                  <a:gd name="T75" fmla="*/ 3301 h 3397"/>
                  <a:gd name="T76" fmla="*/ 4370 w 4847"/>
                  <a:gd name="T77" fmla="*/ 3369 h 3397"/>
                  <a:gd name="T78" fmla="*/ 4302 w 4847"/>
                  <a:gd name="T79" fmla="*/ 3397 h 3397"/>
                  <a:gd name="T80" fmla="*/ 4234 w 4847"/>
                  <a:gd name="T81" fmla="*/ 3369 h 3397"/>
                  <a:gd name="T82" fmla="*/ 614 w 4847"/>
                  <a:gd name="T83" fmla="*/ 3369 h 3397"/>
                  <a:gd name="T84" fmla="*/ 546 w 4847"/>
                  <a:gd name="T85" fmla="*/ 3397 h 3397"/>
                  <a:gd name="T86" fmla="*/ 477 w 4847"/>
                  <a:gd name="T87" fmla="*/ 3369 h 3397"/>
                  <a:gd name="T88" fmla="*/ 449 w 4847"/>
                  <a:gd name="T89" fmla="*/ 3301 h 3397"/>
                  <a:gd name="T90" fmla="*/ 477 w 4847"/>
                  <a:gd name="T91" fmla="*/ 3232 h 3397"/>
                  <a:gd name="T92" fmla="*/ 655 w 4847"/>
                  <a:gd name="T93" fmla="*/ 2932 h 3397"/>
                  <a:gd name="T94" fmla="*/ 432 w 4847"/>
                  <a:gd name="T95" fmla="*/ 2871 h 3397"/>
                  <a:gd name="T96" fmla="*/ 243 w 4847"/>
                  <a:gd name="T97" fmla="*/ 2746 h 3397"/>
                  <a:gd name="T98" fmla="*/ 100 w 4847"/>
                  <a:gd name="T99" fmla="*/ 2572 h 3397"/>
                  <a:gd name="T100" fmla="*/ 18 w 4847"/>
                  <a:gd name="T101" fmla="*/ 2359 h 3397"/>
                  <a:gd name="T102" fmla="*/ 0 w 4847"/>
                  <a:gd name="T103" fmla="*/ 401 h 3397"/>
                  <a:gd name="T104" fmla="*/ 37 w 4847"/>
                  <a:gd name="T105" fmla="*/ 232 h 3397"/>
                  <a:gd name="T106" fmla="*/ 138 w 4847"/>
                  <a:gd name="T107" fmla="*/ 98 h 3397"/>
                  <a:gd name="T108" fmla="*/ 286 w 4847"/>
                  <a:gd name="T109" fmla="*/ 17 h 3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47" h="3397">
                    <a:moveTo>
                      <a:pt x="191" y="1658"/>
                    </a:moveTo>
                    <a:lnTo>
                      <a:pt x="191" y="2201"/>
                    </a:lnTo>
                    <a:lnTo>
                      <a:pt x="196" y="2269"/>
                    </a:lnTo>
                    <a:lnTo>
                      <a:pt x="209" y="2334"/>
                    </a:lnTo>
                    <a:lnTo>
                      <a:pt x="228" y="2397"/>
                    </a:lnTo>
                    <a:lnTo>
                      <a:pt x="256" y="2456"/>
                    </a:lnTo>
                    <a:lnTo>
                      <a:pt x="289" y="2511"/>
                    </a:lnTo>
                    <a:lnTo>
                      <a:pt x="330" y="2562"/>
                    </a:lnTo>
                    <a:lnTo>
                      <a:pt x="374" y="2608"/>
                    </a:lnTo>
                    <a:lnTo>
                      <a:pt x="426" y="2647"/>
                    </a:lnTo>
                    <a:lnTo>
                      <a:pt x="480" y="2680"/>
                    </a:lnTo>
                    <a:lnTo>
                      <a:pt x="539" y="2708"/>
                    </a:lnTo>
                    <a:lnTo>
                      <a:pt x="602" y="2727"/>
                    </a:lnTo>
                    <a:lnTo>
                      <a:pt x="667" y="2740"/>
                    </a:lnTo>
                    <a:lnTo>
                      <a:pt x="735" y="2745"/>
                    </a:lnTo>
                    <a:lnTo>
                      <a:pt x="4112" y="2745"/>
                    </a:lnTo>
                    <a:lnTo>
                      <a:pt x="4180" y="2740"/>
                    </a:lnTo>
                    <a:lnTo>
                      <a:pt x="4246" y="2727"/>
                    </a:lnTo>
                    <a:lnTo>
                      <a:pt x="4308" y="2708"/>
                    </a:lnTo>
                    <a:lnTo>
                      <a:pt x="4367" y="2680"/>
                    </a:lnTo>
                    <a:lnTo>
                      <a:pt x="4423" y="2647"/>
                    </a:lnTo>
                    <a:lnTo>
                      <a:pt x="4473" y="2608"/>
                    </a:lnTo>
                    <a:lnTo>
                      <a:pt x="4518" y="2562"/>
                    </a:lnTo>
                    <a:lnTo>
                      <a:pt x="4558" y="2511"/>
                    </a:lnTo>
                    <a:lnTo>
                      <a:pt x="4592" y="2456"/>
                    </a:lnTo>
                    <a:lnTo>
                      <a:pt x="4618" y="2397"/>
                    </a:lnTo>
                    <a:lnTo>
                      <a:pt x="4639" y="2334"/>
                    </a:lnTo>
                    <a:lnTo>
                      <a:pt x="4651" y="2269"/>
                    </a:lnTo>
                    <a:lnTo>
                      <a:pt x="4655" y="2201"/>
                    </a:lnTo>
                    <a:lnTo>
                      <a:pt x="4655" y="1658"/>
                    </a:lnTo>
                    <a:lnTo>
                      <a:pt x="191" y="1658"/>
                    </a:lnTo>
                    <a:close/>
                    <a:moveTo>
                      <a:pt x="401" y="0"/>
                    </a:moveTo>
                    <a:lnTo>
                      <a:pt x="457" y="3"/>
                    </a:lnTo>
                    <a:lnTo>
                      <a:pt x="510" y="15"/>
                    </a:lnTo>
                    <a:lnTo>
                      <a:pt x="561" y="33"/>
                    </a:lnTo>
                    <a:lnTo>
                      <a:pt x="608" y="58"/>
                    </a:lnTo>
                    <a:lnTo>
                      <a:pt x="651" y="87"/>
                    </a:lnTo>
                    <a:lnTo>
                      <a:pt x="691" y="124"/>
                    </a:lnTo>
                    <a:lnTo>
                      <a:pt x="725" y="164"/>
                    </a:lnTo>
                    <a:lnTo>
                      <a:pt x="753" y="209"/>
                    </a:lnTo>
                    <a:lnTo>
                      <a:pt x="775" y="257"/>
                    </a:lnTo>
                    <a:lnTo>
                      <a:pt x="972" y="111"/>
                    </a:lnTo>
                    <a:lnTo>
                      <a:pt x="994" y="98"/>
                    </a:lnTo>
                    <a:lnTo>
                      <a:pt x="1019" y="92"/>
                    </a:lnTo>
                    <a:lnTo>
                      <a:pt x="1044" y="92"/>
                    </a:lnTo>
                    <a:lnTo>
                      <a:pt x="1068" y="99"/>
                    </a:lnTo>
                    <a:lnTo>
                      <a:pt x="1088" y="112"/>
                    </a:lnTo>
                    <a:lnTo>
                      <a:pt x="1106" y="130"/>
                    </a:lnTo>
                    <a:lnTo>
                      <a:pt x="1119" y="152"/>
                    </a:lnTo>
                    <a:lnTo>
                      <a:pt x="1125" y="177"/>
                    </a:lnTo>
                    <a:lnTo>
                      <a:pt x="1125" y="201"/>
                    </a:lnTo>
                    <a:lnTo>
                      <a:pt x="1118" y="224"/>
                    </a:lnTo>
                    <a:lnTo>
                      <a:pt x="1105" y="246"/>
                    </a:lnTo>
                    <a:lnTo>
                      <a:pt x="1087" y="264"/>
                    </a:lnTo>
                    <a:lnTo>
                      <a:pt x="563" y="654"/>
                    </a:lnTo>
                    <a:lnTo>
                      <a:pt x="545" y="664"/>
                    </a:lnTo>
                    <a:lnTo>
                      <a:pt x="526" y="672"/>
                    </a:lnTo>
                    <a:lnTo>
                      <a:pt x="505" y="673"/>
                    </a:lnTo>
                    <a:lnTo>
                      <a:pt x="483" y="670"/>
                    </a:lnTo>
                    <a:lnTo>
                      <a:pt x="462" y="663"/>
                    </a:lnTo>
                    <a:lnTo>
                      <a:pt x="445" y="651"/>
                    </a:lnTo>
                    <a:lnTo>
                      <a:pt x="429" y="635"/>
                    </a:lnTo>
                    <a:lnTo>
                      <a:pt x="415" y="611"/>
                    </a:lnTo>
                    <a:lnTo>
                      <a:pt x="409" y="588"/>
                    </a:lnTo>
                    <a:lnTo>
                      <a:pt x="411" y="563"/>
                    </a:lnTo>
                    <a:lnTo>
                      <a:pt x="417" y="539"/>
                    </a:lnTo>
                    <a:lnTo>
                      <a:pt x="430" y="519"/>
                    </a:lnTo>
                    <a:lnTo>
                      <a:pt x="448" y="501"/>
                    </a:lnTo>
                    <a:lnTo>
                      <a:pt x="608" y="380"/>
                    </a:lnTo>
                    <a:lnTo>
                      <a:pt x="601" y="342"/>
                    </a:lnTo>
                    <a:lnTo>
                      <a:pt x="588" y="307"/>
                    </a:lnTo>
                    <a:lnTo>
                      <a:pt x="567" y="274"/>
                    </a:lnTo>
                    <a:lnTo>
                      <a:pt x="542" y="246"/>
                    </a:lnTo>
                    <a:lnTo>
                      <a:pt x="511" y="224"/>
                    </a:lnTo>
                    <a:lnTo>
                      <a:pt x="477" y="206"/>
                    </a:lnTo>
                    <a:lnTo>
                      <a:pt x="440" y="195"/>
                    </a:lnTo>
                    <a:lnTo>
                      <a:pt x="401" y="192"/>
                    </a:lnTo>
                    <a:lnTo>
                      <a:pt x="359" y="196"/>
                    </a:lnTo>
                    <a:lnTo>
                      <a:pt x="320" y="208"/>
                    </a:lnTo>
                    <a:lnTo>
                      <a:pt x="284" y="227"/>
                    </a:lnTo>
                    <a:lnTo>
                      <a:pt x="253" y="252"/>
                    </a:lnTo>
                    <a:lnTo>
                      <a:pt x="228" y="283"/>
                    </a:lnTo>
                    <a:lnTo>
                      <a:pt x="208" y="320"/>
                    </a:lnTo>
                    <a:lnTo>
                      <a:pt x="196" y="358"/>
                    </a:lnTo>
                    <a:lnTo>
                      <a:pt x="191" y="401"/>
                    </a:lnTo>
                    <a:lnTo>
                      <a:pt x="191" y="1465"/>
                    </a:lnTo>
                    <a:lnTo>
                      <a:pt x="4751" y="1465"/>
                    </a:lnTo>
                    <a:lnTo>
                      <a:pt x="4776" y="1470"/>
                    </a:lnTo>
                    <a:lnTo>
                      <a:pt x="4800" y="1478"/>
                    </a:lnTo>
                    <a:lnTo>
                      <a:pt x="4819" y="1493"/>
                    </a:lnTo>
                    <a:lnTo>
                      <a:pt x="4833" y="1514"/>
                    </a:lnTo>
                    <a:lnTo>
                      <a:pt x="4844" y="1536"/>
                    </a:lnTo>
                    <a:lnTo>
                      <a:pt x="4847" y="1561"/>
                    </a:lnTo>
                    <a:lnTo>
                      <a:pt x="4847" y="2201"/>
                    </a:lnTo>
                    <a:lnTo>
                      <a:pt x="4842" y="2281"/>
                    </a:lnTo>
                    <a:lnTo>
                      <a:pt x="4831" y="2359"/>
                    </a:lnTo>
                    <a:lnTo>
                      <a:pt x="4810" y="2432"/>
                    </a:lnTo>
                    <a:lnTo>
                      <a:pt x="4782" y="2505"/>
                    </a:lnTo>
                    <a:lnTo>
                      <a:pt x="4747" y="2572"/>
                    </a:lnTo>
                    <a:lnTo>
                      <a:pt x="4705" y="2634"/>
                    </a:lnTo>
                    <a:lnTo>
                      <a:pt x="4657" y="2693"/>
                    </a:lnTo>
                    <a:lnTo>
                      <a:pt x="4604" y="2746"/>
                    </a:lnTo>
                    <a:lnTo>
                      <a:pt x="4546" y="2795"/>
                    </a:lnTo>
                    <a:lnTo>
                      <a:pt x="4483" y="2836"/>
                    </a:lnTo>
                    <a:lnTo>
                      <a:pt x="4415" y="2871"/>
                    </a:lnTo>
                    <a:lnTo>
                      <a:pt x="4345" y="2899"/>
                    </a:lnTo>
                    <a:lnTo>
                      <a:pt x="4269" y="2920"/>
                    </a:lnTo>
                    <a:lnTo>
                      <a:pt x="4191" y="2932"/>
                    </a:lnTo>
                    <a:lnTo>
                      <a:pt x="4112" y="2936"/>
                    </a:lnTo>
                    <a:lnTo>
                      <a:pt x="4072" y="2936"/>
                    </a:lnTo>
                    <a:lnTo>
                      <a:pt x="4370" y="3232"/>
                    </a:lnTo>
                    <a:lnTo>
                      <a:pt x="4384" y="3253"/>
                    </a:lnTo>
                    <a:lnTo>
                      <a:pt x="4395" y="3276"/>
                    </a:lnTo>
                    <a:lnTo>
                      <a:pt x="4398" y="3301"/>
                    </a:lnTo>
                    <a:lnTo>
                      <a:pt x="4395" y="3325"/>
                    </a:lnTo>
                    <a:lnTo>
                      <a:pt x="4384" y="3348"/>
                    </a:lnTo>
                    <a:lnTo>
                      <a:pt x="4370" y="3369"/>
                    </a:lnTo>
                    <a:lnTo>
                      <a:pt x="4349" y="3384"/>
                    </a:lnTo>
                    <a:lnTo>
                      <a:pt x="4325" y="3394"/>
                    </a:lnTo>
                    <a:lnTo>
                      <a:pt x="4302" y="3397"/>
                    </a:lnTo>
                    <a:lnTo>
                      <a:pt x="4277" y="3394"/>
                    </a:lnTo>
                    <a:lnTo>
                      <a:pt x="4255" y="3384"/>
                    </a:lnTo>
                    <a:lnTo>
                      <a:pt x="4234" y="3369"/>
                    </a:lnTo>
                    <a:lnTo>
                      <a:pt x="3801" y="2936"/>
                    </a:lnTo>
                    <a:lnTo>
                      <a:pt x="1046" y="2936"/>
                    </a:lnTo>
                    <a:lnTo>
                      <a:pt x="614" y="3369"/>
                    </a:lnTo>
                    <a:lnTo>
                      <a:pt x="594" y="3384"/>
                    </a:lnTo>
                    <a:lnTo>
                      <a:pt x="570" y="3394"/>
                    </a:lnTo>
                    <a:lnTo>
                      <a:pt x="546" y="3397"/>
                    </a:lnTo>
                    <a:lnTo>
                      <a:pt x="521" y="3394"/>
                    </a:lnTo>
                    <a:lnTo>
                      <a:pt x="498" y="3384"/>
                    </a:lnTo>
                    <a:lnTo>
                      <a:pt x="477" y="3369"/>
                    </a:lnTo>
                    <a:lnTo>
                      <a:pt x="462" y="3348"/>
                    </a:lnTo>
                    <a:lnTo>
                      <a:pt x="454" y="3325"/>
                    </a:lnTo>
                    <a:lnTo>
                      <a:pt x="449" y="3301"/>
                    </a:lnTo>
                    <a:lnTo>
                      <a:pt x="454" y="3276"/>
                    </a:lnTo>
                    <a:lnTo>
                      <a:pt x="462" y="3253"/>
                    </a:lnTo>
                    <a:lnTo>
                      <a:pt x="477" y="3232"/>
                    </a:lnTo>
                    <a:lnTo>
                      <a:pt x="775" y="2936"/>
                    </a:lnTo>
                    <a:lnTo>
                      <a:pt x="735" y="2936"/>
                    </a:lnTo>
                    <a:lnTo>
                      <a:pt x="655" y="2932"/>
                    </a:lnTo>
                    <a:lnTo>
                      <a:pt x="577" y="2920"/>
                    </a:lnTo>
                    <a:lnTo>
                      <a:pt x="504" y="2899"/>
                    </a:lnTo>
                    <a:lnTo>
                      <a:pt x="432" y="2871"/>
                    </a:lnTo>
                    <a:lnTo>
                      <a:pt x="365" y="2836"/>
                    </a:lnTo>
                    <a:lnTo>
                      <a:pt x="302" y="2795"/>
                    </a:lnTo>
                    <a:lnTo>
                      <a:pt x="243" y="2746"/>
                    </a:lnTo>
                    <a:lnTo>
                      <a:pt x="190" y="2693"/>
                    </a:lnTo>
                    <a:lnTo>
                      <a:pt x="141" y="2634"/>
                    </a:lnTo>
                    <a:lnTo>
                      <a:pt x="100" y="2572"/>
                    </a:lnTo>
                    <a:lnTo>
                      <a:pt x="66" y="2505"/>
                    </a:lnTo>
                    <a:lnTo>
                      <a:pt x="38" y="2432"/>
                    </a:lnTo>
                    <a:lnTo>
                      <a:pt x="18" y="2359"/>
                    </a:lnTo>
                    <a:lnTo>
                      <a:pt x="4" y="2281"/>
                    </a:lnTo>
                    <a:lnTo>
                      <a:pt x="0" y="2201"/>
                    </a:lnTo>
                    <a:lnTo>
                      <a:pt x="0" y="401"/>
                    </a:lnTo>
                    <a:lnTo>
                      <a:pt x="4" y="342"/>
                    </a:lnTo>
                    <a:lnTo>
                      <a:pt x="18" y="285"/>
                    </a:lnTo>
                    <a:lnTo>
                      <a:pt x="37" y="232"/>
                    </a:lnTo>
                    <a:lnTo>
                      <a:pt x="65" y="183"/>
                    </a:lnTo>
                    <a:lnTo>
                      <a:pt x="99" y="137"/>
                    </a:lnTo>
                    <a:lnTo>
                      <a:pt x="138" y="98"/>
                    </a:lnTo>
                    <a:lnTo>
                      <a:pt x="183" y="64"/>
                    </a:lnTo>
                    <a:lnTo>
                      <a:pt x="231" y="37"/>
                    </a:lnTo>
                    <a:lnTo>
                      <a:pt x="286" y="17"/>
                    </a:lnTo>
                    <a:lnTo>
                      <a:pt x="342" y="5"/>
                    </a:lnTo>
                    <a:lnTo>
                      <a:pt x="4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7"/>
              <p:cNvSpPr>
                <a:spLocks/>
              </p:cNvSpPr>
              <p:nvPr/>
            </p:nvSpPr>
            <p:spPr bwMode="auto">
              <a:xfrm>
                <a:off x="-6357938" y="-995363"/>
                <a:ext cx="155575" cy="153988"/>
              </a:xfrm>
              <a:custGeom>
                <a:avLst/>
                <a:gdLst>
                  <a:gd name="T0" fmla="*/ 0 w 194"/>
                  <a:gd name="T1" fmla="*/ 0 h 195"/>
                  <a:gd name="T2" fmla="*/ 6 w 194"/>
                  <a:gd name="T3" fmla="*/ 2 h 195"/>
                  <a:gd name="T4" fmla="*/ 18 w 194"/>
                  <a:gd name="T5" fmla="*/ 2 h 195"/>
                  <a:gd name="T6" fmla="*/ 37 w 194"/>
                  <a:gd name="T7" fmla="*/ 5 h 195"/>
                  <a:gd name="T8" fmla="*/ 60 w 194"/>
                  <a:gd name="T9" fmla="*/ 8 h 195"/>
                  <a:gd name="T10" fmla="*/ 85 w 194"/>
                  <a:gd name="T11" fmla="*/ 14 h 195"/>
                  <a:gd name="T12" fmla="*/ 110 w 194"/>
                  <a:gd name="T13" fmla="*/ 19 h 195"/>
                  <a:gd name="T14" fmla="*/ 134 w 194"/>
                  <a:gd name="T15" fmla="*/ 27 h 195"/>
                  <a:gd name="T16" fmla="*/ 155 w 194"/>
                  <a:gd name="T17" fmla="*/ 36 h 195"/>
                  <a:gd name="T18" fmla="*/ 169 w 194"/>
                  <a:gd name="T19" fmla="*/ 46 h 195"/>
                  <a:gd name="T20" fmla="*/ 184 w 194"/>
                  <a:gd name="T21" fmla="*/ 64 h 195"/>
                  <a:gd name="T22" fmla="*/ 191 w 194"/>
                  <a:gd name="T23" fmla="*/ 86 h 195"/>
                  <a:gd name="T24" fmla="*/ 194 w 194"/>
                  <a:gd name="T25" fmla="*/ 108 h 195"/>
                  <a:gd name="T26" fmla="*/ 191 w 194"/>
                  <a:gd name="T27" fmla="*/ 130 h 195"/>
                  <a:gd name="T28" fmla="*/ 184 w 194"/>
                  <a:gd name="T29" fmla="*/ 150 h 195"/>
                  <a:gd name="T30" fmla="*/ 169 w 194"/>
                  <a:gd name="T31" fmla="*/ 170 h 195"/>
                  <a:gd name="T32" fmla="*/ 150 w 194"/>
                  <a:gd name="T33" fmla="*/ 183 h 195"/>
                  <a:gd name="T34" fmla="*/ 130 w 194"/>
                  <a:gd name="T35" fmla="*/ 192 h 195"/>
                  <a:gd name="T36" fmla="*/ 107 w 194"/>
                  <a:gd name="T37" fmla="*/ 195 h 195"/>
                  <a:gd name="T38" fmla="*/ 85 w 194"/>
                  <a:gd name="T39" fmla="*/ 192 h 195"/>
                  <a:gd name="T40" fmla="*/ 65 w 194"/>
                  <a:gd name="T41" fmla="*/ 183 h 195"/>
                  <a:gd name="T42" fmla="*/ 46 w 194"/>
                  <a:gd name="T43" fmla="*/ 170 h 195"/>
                  <a:gd name="T44" fmla="*/ 35 w 194"/>
                  <a:gd name="T45" fmla="*/ 155 h 195"/>
                  <a:gd name="T46" fmla="*/ 26 w 194"/>
                  <a:gd name="T47" fmla="*/ 134 h 195"/>
                  <a:gd name="T48" fmla="*/ 19 w 194"/>
                  <a:gd name="T49" fmla="*/ 111 h 195"/>
                  <a:gd name="T50" fmla="*/ 13 w 194"/>
                  <a:gd name="T51" fmla="*/ 84 h 195"/>
                  <a:gd name="T52" fmla="*/ 9 w 194"/>
                  <a:gd name="T53" fmla="*/ 59 h 195"/>
                  <a:gd name="T54" fmla="*/ 4 w 194"/>
                  <a:gd name="T55" fmla="*/ 37 h 195"/>
                  <a:gd name="T56" fmla="*/ 3 w 194"/>
                  <a:gd name="T57" fmla="*/ 18 h 195"/>
                  <a:gd name="T58" fmla="*/ 1 w 194"/>
                  <a:gd name="T59" fmla="*/ 5 h 195"/>
                  <a:gd name="T60" fmla="*/ 0 w 194"/>
                  <a:gd name="T61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" h="195">
                    <a:moveTo>
                      <a:pt x="0" y="0"/>
                    </a:moveTo>
                    <a:lnTo>
                      <a:pt x="6" y="2"/>
                    </a:lnTo>
                    <a:lnTo>
                      <a:pt x="18" y="2"/>
                    </a:lnTo>
                    <a:lnTo>
                      <a:pt x="37" y="5"/>
                    </a:lnTo>
                    <a:lnTo>
                      <a:pt x="60" y="8"/>
                    </a:lnTo>
                    <a:lnTo>
                      <a:pt x="85" y="14"/>
                    </a:lnTo>
                    <a:lnTo>
                      <a:pt x="110" y="19"/>
                    </a:lnTo>
                    <a:lnTo>
                      <a:pt x="134" y="27"/>
                    </a:lnTo>
                    <a:lnTo>
                      <a:pt x="155" y="36"/>
                    </a:lnTo>
                    <a:lnTo>
                      <a:pt x="169" y="46"/>
                    </a:lnTo>
                    <a:lnTo>
                      <a:pt x="184" y="64"/>
                    </a:lnTo>
                    <a:lnTo>
                      <a:pt x="191" y="86"/>
                    </a:lnTo>
                    <a:lnTo>
                      <a:pt x="194" y="108"/>
                    </a:lnTo>
                    <a:lnTo>
                      <a:pt x="191" y="130"/>
                    </a:lnTo>
                    <a:lnTo>
                      <a:pt x="184" y="150"/>
                    </a:lnTo>
                    <a:lnTo>
                      <a:pt x="169" y="170"/>
                    </a:lnTo>
                    <a:lnTo>
                      <a:pt x="150" y="183"/>
                    </a:lnTo>
                    <a:lnTo>
                      <a:pt x="130" y="192"/>
                    </a:lnTo>
                    <a:lnTo>
                      <a:pt x="107" y="195"/>
                    </a:lnTo>
                    <a:lnTo>
                      <a:pt x="85" y="192"/>
                    </a:lnTo>
                    <a:lnTo>
                      <a:pt x="65" y="183"/>
                    </a:lnTo>
                    <a:lnTo>
                      <a:pt x="46" y="170"/>
                    </a:lnTo>
                    <a:lnTo>
                      <a:pt x="35" y="155"/>
                    </a:lnTo>
                    <a:lnTo>
                      <a:pt x="26" y="134"/>
                    </a:lnTo>
                    <a:lnTo>
                      <a:pt x="19" y="111"/>
                    </a:lnTo>
                    <a:lnTo>
                      <a:pt x="13" y="84"/>
                    </a:lnTo>
                    <a:lnTo>
                      <a:pt x="9" y="59"/>
                    </a:lnTo>
                    <a:lnTo>
                      <a:pt x="4" y="37"/>
                    </a:lnTo>
                    <a:lnTo>
                      <a:pt x="3" y="18"/>
                    </a:lnTo>
                    <a:lnTo>
                      <a:pt x="1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-6000750" y="-949325"/>
                <a:ext cx="153988" cy="153988"/>
              </a:xfrm>
              <a:custGeom>
                <a:avLst/>
                <a:gdLst>
                  <a:gd name="T0" fmla="*/ 0 w 195"/>
                  <a:gd name="T1" fmla="*/ 0 h 194"/>
                  <a:gd name="T2" fmla="*/ 5 w 195"/>
                  <a:gd name="T3" fmla="*/ 0 h 194"/>
                  <a:gd name="T4" fmla="*/ 18 w 195"/>
                  <a:gd name="T5" fmla="*/ 2 h 194"/>
                  <a:gd name="T6" fmla="*/ 37 w 195"/>
                  <a:gd name="T7" fmla="*/ 5 h 194"/>
                  <a:gd name="T8" fmla="*/ 59 w 195"/>
                  <a:gd name="T9" fmla="*/ 8 h 194"/>
                  <a:gd name="T10" fmla="*/ 84 w 195"/>
                  <a:gd name="T11" fmla="*/ 12 h 194"/>
                  <a:gd name="T12" fmla="*/ 109 w 195"/>
                  <a:gd name="T13" fmla="*/ 18 h 194"/>
                  <a:gd name="T14" fmla="*/ 134 w 195"/>
                  <a:gd name="T15" fmla="*/ 25 h 194"/>
                  <a:gd name="T16" fmla="*/ 153 w 195"/>
                  <a:gd name="T17" fmla="*/ 34 h 194"/>
                  <a:gd name="T18" fmla="*/ 168 w 195"/>
                  <a:gd name="T19" fmla="*/ 46 h 194"/>
                  <a:gd name="T20" fmla="*/ 183 w 195"/>
                  <a:gd name="T21" fmla="*/ 63 h 194"/>
                  <a:gd name="T22" fmla="*/ 192 w 195"/>
                  <a:gd name="T23" fmla="*/ 86 h 194"/>
                  <a:gd name="T24" fmla="*/ 195 w 195"/>
                  <a:gd name="T25" fmla="*/ 108 h 194"/>
                  <a:gd name="T26" fmla="*/ 192 w 195"/>
                  <a:gd name="T27" fmla="*/ 130 h 194"/>
                  <a:gd name="T28" fmla="*/ 183 w 195"/>
                  <a:gd name="T29" fmla="*/ 150 h 194"/>
                  <a:gd name="T30" fmla="*/ 168 w 195"/>
                  <a:gd name="T31" fmla="*/ 169 h 194"/>
                  <a:gd name="T32" fmla="*/ 150 w 195"/>
                  <a:gd name="T33" fmla="*/ 183 h 194"/>
                  <a:gd name="T34" fmla="*/ 130 w 195"/>
                  <a:gd name="T35" fmla="*/ 192 h 194"/>
                  <a:gd name="T36" fmla="*/ 106 w 195"/>
                  <a:gd name="T37" fmla="*/ 194 h 194"/>
                  <a:gd name="T38" fmla="*/ 84 w 195"/>
                  <a:gd name="T39" fmla="*/ 192 h 194"/>
                  <a:gd name="T40" fmla="*/ 63 w 195"/>
                  <a:gd name="T41" fmla="*/ 183 h 194"/>
                  <a:gd name="T42" fmla="*/ 46 w 195"/>
                  <a:gd name="T43" fmla="*/ 169 h 194"/>
                  <a:gd name="T44" fmla="*/ 34 w 195"/>
                  <a:gd name="T45" fmla="*/ 155 h 194"/>
                  <a:gd name="T46" fmla="*/ 25 w 195"/>
                  <a:gd name="T47" fmla="*/ 134 h 194"/>
                  <a:gd name="T48" fmla="*/ 18 w 195"/>
                  <a:gd name="T49" fmla="*/ 111 h 194"/>
                  <a:gd name="T50" fmla="*/ 12 w 195"/>
                  <a:gd name="T51" fmla="*/ 84 h 194"/>
                  <a:gd name="T52" fmla="*/ 8 w 195"/>
                  <a:gd name="T53" fmla="*/ 59 h 194"/>
                  <a:gd name="T54" fmla="*/ 5 w 195"/>
                  <a:gd name="T55" fmla="*/ 37 h 194"/>
                  <a:gd name="T56" fmla="*/ 2 w 195"/>
                  <a:gd name="T57" fmla="*/ 18 h 194"/>
                  <a:gd name="T58" fmla="*/ 0 w 195"/>
                  <a:gd name="T59" fmla="*/ 5 h 194"/>
                  <a:gd name="T60" fmla="*/ 0 w 195"/>
                  <a:gd name="T6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5" h="194">
                    <a:moveTo>
                      <a:pt x="0" y="0"/>
                    </a:moveTo>
                    <a:lnTo>
                      <a:pt x="5" y="0"/>
                    </a:lnTo>
                    <a:lnTo>
                      <a:pt x="18" y="2"/>
                    </a:lnTo>
                    <a:lnTo>
                      <a:pt x="37" y="5"/>
                    </a:lnTo>
                    <a:lnTo>
                      <a:pt x="59" y="8"/>
                    </a:lnTo>
                    <a:lnTo>
                      <a:pt x="84" y="12"/>
                    </a:lnTo>
                    <a:lnTo>
                      <a:pt x="109" y="18"/>
                    </a:lnTo>
                    <a:lnTo>
                      <a:pt x="134" y="25"/>
                    </a:lnTo>
                    <a:lnTo>
                      <a:pt x="153" y="34"/>
                    </a:lnTo>
                    <a:lnTo>
                      <a:pt x="168" y="46"/>
                    </a:lnTo>
                    <a:lnTo>
                      <a:pt x="183" y="63"/>
                    </a:lnTo>
                    <a:lnTo>
                      <a:pt x="192" y="86"/>
                    </a:lnTo>
                    <a:lnTo>
                      <a:pt x="195" y="108"/>
                    </a:lnTo>
                    <a:lnTo>
                      <a:pt x="192" y="130"/>
                    </a:lnTo>
                    <a:lnTo>
                      <a:pt x="183" y="150"/>
                    </a:lnTo>
                    <a:lnTo>
                      <a:pt x="168" y="169"/>
                    </a:lnTo>
                    <a:lnTo>
                      <a:pt x="150" y="183"/>
                    </a:lnTo>
                    <a:lnTo>
                      <a:pt x="130" y="192"/>
                    </a:lnTo>
                    <a:lnTo>
                      <a:pt x="106" y="194"/>
                    </a:lnTo>
                    <a:lnTo>
                      <a:pt x="84" y="192"/>
                    </a:lnTo>
                    <a:lnTo>
                      <a:pt x="63" y="183"/>
                    </a:lnTo>
                    <a:lnTo>
                      <a:pt x="46" y="169"/>
                    </a:lnTo>
                    <a:lnTo>
                      <a:pt x="34" y="155"/>
                    </a:lnTo>
                    <a:lnTo>
                      <a:pt x="25" y="134"/>
                    </a:lnTo>
                    <a:lnTo>
                      <a:pt x="18" y="111"/>
                    </a:lnTo>
                    <a:lnTo>
                      <a:pt x="12" y="84"/>
                    </a:lnTo>
                    <a:lnTo>
                      <a:pt x="8" y="59"/>
                    </a:lnTo>
                    <a:lnTo>
                      <a:pt x="5" y="37"/>
                    </a:lnTo>
                    <a:lnTo>
                      <a:pt x="2" y="18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-6000750" y="-620713"/>
                <a:ext cx="153988" cy="153988"/>
              </a:xfrm>
              <a:custGeom>
                <a:avLst/>
                <a:gdLst>
                  <a:gd name="T0" fmla="*/ 0 w 195"/>
                  <a:gd name="T1" fmla="*/ 0 h 194"/>
                  <a:gd name="T2" fmla="*/ 5 w 195"/>
                  <a:gd name="T3" fmla="*/ 0 h 194"/>
                  <a:gd name="T4" fmla="*/ 18 w 195"/>
                  <a:gd name="T5" fmla="*/ 1 h 194"/>
                  <a:gd name="T6" fmla="*/ 37 w 195"/>
                  <a:gd name="T7" fmla="*/ 4 h 194"/>
                  <a:gd name="T8" fmla="*/ 59 w 195"/>
                  <a:gd name="T9" fmla="*/ 7 h 194"/>
                  <a:gd name="T10" fmla="*/ 84 w 195"/>
                  <a:gd name="T11" fmla="*/ 12 h 194"/>
                  <a:gd name="T12" fmla="*/ 109 w 195"/>
                  <a:gd name="T13" fmla="*/ 18 h 194"/>
                  <a:gd name="T14" fmla="*/ 134 w 195"/>
                  <a:gd name="T15" fmla="*/ 25 h 194"/>
                  <a:gd name="T16" fmla="*/ 153 w 195"/>
                  <a:gd name="T17" fmla="*/ 34 h 194"/>
                  <a:gd name="T18" fmla="*/ 168 w 195"/>
                  <a:gd name="T19" fmla="*/ 44 h 194"/>
                  <a:gd name="T20" fmla="*/ 183 w 195"/>
                  <a:gd name="T21" fmla="*/ 63 h 194"/>
                  <a:gd name="T22" fmla="*/ 192 w 195"/>
                  <a:gd name="T23" fmla="*/ 84 h 194"/>
                  <a:gd name="T24" fmla="*/ 195 w 195"/>
                  <a:gd name="T25" fmla="*/ 106 h 194"/>
                  <a:gd name="T26" fmla="*/ 192 w 195"/>
                  <a:gd name="T27" fmla="*/ 128 h 194"/>
                  <a:gd name="T28" fmla="*/ 183 w 195"/>
                  <a:gd name="T29" fmla="*/ 150 h 194"/>
                  <a:gd name="T30" fmla="*/ 168 w 195"/>
                  <a:gd name="T31" fmla="*/ 168 h 194"/>
                  <a:gd name="T32" fmla="*/ 150 w 195"/>
                  <a:gd name="T33" fmla="*/ 182 h 194"/>
                  <a:gd name="T34" fmla="*/ 130 w 195"/>
                  <a:gd name="T35" fmla="*/ 191 h 194"/>
                  <a:gd name="T36" fmla="*/ 106 w 195"/>
                  <a:gd name="T37" fmla="*/ 194 h 194"/>
                  <a:gd name="T38" fmla="*/ 84 w 195"/>
                  <a:gd name="T39" fmla="*/ 191 h 194"/>
                  <a:gd name="T40" fmla="*/ 63 w 195"/>
                  <a:gd name="T41" fmla="*/ 182 h 194"/>
                  <a:gd name="T42" fmla="*/ 46 w 195"/>
                  <a:gd name="T43" fmla="*/ 168 h 194"/>
                  <a:gd name="T44" fmla="*/ 34 w 195"/>
                  <a:gd name="T45" fmla="*/ 153 h 194"/>
                  <a:gd name="T46" fmla="*/ 25 w 195"/>
                  <a:gd name="T47" fmla="*/ 134 h 194"/>
                  <a:gd name="T48" fmla="*/ 18 w 195"/>
                  <a:gd name="T49" fmla="*/ 109 h 194"/>
                  <a:gd name="T50" fmla="*/ 12 w 195"/>
                  <a:gd name="T51" fmla="*/ 84 h 194"/>
                  <a:gd name="T52" fmla="*/ 8 w 195"/>
                  <a:gd name="T53" fmla="*/ 59 h 194"/>
                  <a:gd name="T54" fmla="*/ 5 w 195"/>
                  <a:gd name="T55" fmla="*/ 35 h 194"/>
                  <a:gd name="T56" fmla="*/ 2 w 195"/>
                  <a:gd name="T57" fmla="*/ 18 h 194"/>
                  <a:gd name="T58" fmla="*/ 0 w 195"/>
                  <a:gd name="T59" fmla="*/ 4 h 194"/>
                  <a:gd name="T60" fmla="*/ 0 w 195"/>
                  <a:gd name="T6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5" h="194">
                    <a:moveTo>
                      <a:pt x="0" y="0"/>
                    </a:moveTo>
                    <a:lnTo>
                      <a:pt x="5" y="0"/>
                    </a:lnTo>
                    <a:lnTo>
                      <a:pt x="18" y="1"/>
                    </a:lnTo>
                    <a:lnTo>
                      <a:pt x="37" y="4"/>
                    </a:lnTo>
                    <a:lnTo>
                      <a:pt x="59" y="7"/>
                    </a:lnTo>
                    <a:lnTo>
                      <a:pt x="84" y="12"/>
                    </a:lnTo>
                    <a:lnTo>
                      <a:pt x="109" y="18"/>
                    </a:lnTo>
                    <a:lnTo>
                      <a:pt x="134" y="25"/>
                    </a:lnTo>
                    <a:lnTo>
                      <a:pt x="153" y="34"/>
                    </a:lnTo>
                    <a:lnTo>
                      <a:pt x="168" y="44"/>
                    </a:lnTo>
                    <a:lnTo>
                      <a:pt x="183" y="63"/>
                    </a:lnTo>
                    <a:lnTo>
                      <a:pt x="192" y="84"/>
                    </a:lnTo>
                    <a:lnTo>
                      <a:pt x="195" y="106"/>
                    </a:lnTo>
                    <a:lnTo>
                      <a:pt x="192" y="128"/>
                    </a:lnTo>
                    <a:lnTo>
                      <a:pt x="183" y="150"/>
                    </a:lnTo>
                    <a:lnTo>
                      <a:pt x="168" y="168"/>
                    </a:lnTo>
                    <a:lnTo>
                      <a:pt x="150" y="182"/>
                    </a:lnTo>
                    <a:lnTo>
                      <a:pt x="130" y="191"/>
                    </a:lnTo>
                    <a:lnTo>
                      <a:pt x="106" y="194"/>
                    </a:lnTo>
                    <a:lnTo>
                      <a:pt x="84" y="191"/>
                    </a:lnTo>
                    <a:lnTo>
                      <a:pt x="63" y="182"/>
                    </a:lnTo>
                    <a:lnTo>
                      <a:pt x="46" y="168"/>
                    </a:lnTo>
                    <a:lnTo>
                      <a:pt x="34" y="153"/>
                    </a:lnTo>
                    <a:lnTo>
                      <a:pt x="25" y="134"/>
                    </a:lnTo>
                    <a:lnTo>
                      <a:pt x="18" y="109"/>
                    </a:lnTo>
                    <a:lnTo>
                      <a:pt x="12" y="84"/>
                    </a:lnTo>
                    <a:lnTo>
                      <a:pt x="8" y="59"/>
                    </a:lnTo>
                    <a:lnTo>
                      <a:pt x="5" y="35"/>
                    </a:lnTo>
                    <a:lnTo>
                      <a:pt x="2" y="1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-5659438" y="-871538"/>
                <a:ext cx="153988" cy="153988"/>
              </a:xfrm>
              <a:custGeom>
                <a:avLst/>
                <a:gdLst>
                  <a:gd name="T0" fmla="*/ 0 w 195"/>
                  <a:gd name="T1" fmla="*/ 0 h 195"/>
                  <a:gd name="T2" fmla="*/ 5 w 195"/>
                  <a:gd name="T3" fmla="*/ 0 h 195"/>
                  <a:gd name="T4" fmla="*/ 16 w 195"/>
                  <a:gd name="T5" fmla="*/ 2 h 195"/>
                  <a:gd name="T6" fmla="*/ 36 w 195"/>
                  <a:gd name="T7" fmla="*/ 5 h 195"/>
                  <a:gd name="T8" fmla="*/ 59 w 195"/>
                  <a:gd name="T9" fmla="*/ 8 h 195"/>
                  <a:gd name="T10" fmla="*/ 84 w 195"/>
                  <a:gd name="T11" fmla="*/ 12 h 195"/>
                  <a:gd name="T12" fmla="*/ 109 w 195"/>
                  <a:gd name="T13" fmla="*/ 18 h 195"/>
                  <a:gd name="T14" fmla="*/ 133 w 195"/>
                  <a:gd name="T15" fmla="*/ 25 h 195"/>
                  <a:gd name="T16" fmla="*/ 153 w 195"/>
                  <a:gd name="T17" fmla="*/ 34 h 195"/>
                  <a:gd name="T18" fmla="*/ 168 w 195"/>
                  <a:gd name="T19" fmla="*/ 46 h 195"/>
                  <a:gd name="T20" fmla="*/ 183 w 195"/>
                  <a:gd name="T21" fmla="*/ 64 h 195"/>
                  <a:gd name="T22" fmla="*/ 192 w 195"/>
                  <a:gd name="T23" fmla="*/ 84 h 195"/>
                  <a:gd name="T24" fmla="*/ 195 w 195"/>
                  <a:gd name="T25" fmla="*/ 108 h 195"/>
                  <a:gd name="T26" fmla="*/ 192 w 195"/>
                  <a:gd name="T27" fmla="*/ 130 h 195"/>
                  <a:gd name="T28" fmla="*/ 183 w 195"/>
                  <a:gd name="T29" fmla="*/ 150 h 195"/>
                  <a:gd name="T30" fmla="*/ 168 w 195"/>
                  <a:gd name="T31" fmla="*/ 168 h 195"/>
                  <a:gd name="T32" fmla="*/ 150 w 195"/>
                  <a:gd name="T33" fmla="*/ 183 h 195"/>
                  <a:gd name="T34" fmla="*/ 128 w 195"/>
                  <a:gd name="T35" fmla="*/ 192 h 195"/>
                  <a:gd name="T36" fmla="*/ 106 w 195"/>
                  <a:gd name="T37" fmla="*/ 195 h 195"/>
                  <a:gd name="T38" fmla="*/ 84 w 195"/>
                  <a:gd name="T39" fmla="*/ 192 h 195"/>
                  <a:gd name="T40" fmla="*/ 64 w 195"/>
                  <a:gd name="T41" fmla="*/ 183 h 195"/>
                  <a:gd name="T42" fmla="*/ 44 w 195"/>
                  <a:gd name="T43" fmla="*/ 168 h 195"/>
                  <a:gd name="T44" fmla="*/ 34 w 195"/>
                  <a:gd name="T45" fmla="*/ 153 h 195"/>
                  <a:gd name="T46" fmla="*/ 25 w 195"/>
                  <a:gd name="T47" fmla="*/ 134 h 195"/>
                  <a:gd name="T48" fmla="*/ 18 w 195"/>
                  <a:gd name="T49" fmla="*/ 109 h 195"/>
                  <a:gd name="T50" fmla="*/ 12 w 195"/>
                  <a:gd name="T51" fmla="*/ 84 h 195"/>
                  <a:gd name="T52" fmla="*/ 8 w 195"/>
                  <a:gd name="T53" fmla="*/ 59 h 195"/>
                  <a:gd name="T54" fmla="*/ 3 w 195"/>
                  <a:gd name="T55" fmla="*/ 37 h 195"/>
                  <a:gd name="T56" fmla="*/ 2 w 195"/>
                  <a:gd name="T57" fmla="*/ 18 h 195"/>
                  <a:gd name="T58" fmla="*/ 0 w 195"/>
                  <a:gd name="T59" fmla="*/ 5 h 195"/>
                  <a:gd name="T60" fmla="*/ 0 w 195"/>
                  <a:gd name="T61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5" h="195">
                    <a:moveTo>
                      <a:pt x="0" y="0"/>
                    </a:moveTo>
                    <a:lnTo>
                      <a:pt x="5" y="0"/>
                    </a:lnTo>
                    <a:lnTo>
                      <a:pt x="16" y="2"/>
                    </a:lnTo>
                    <a:lnTo>
                      <a:pt x="36" y="5"/>
                    </a:lnTo>
                    <a:lnTo>
                      <a:pt x="59" y="8"/>
                    </a:lnTo>
                    <a:lnTo>
                      <a:pt x="84" y="12"/>
                    </a:lnTo>
                    <a:lnTo>
                      <a:pt x="109" y="18"/>
                    </a:lnTo>
                    <a:lnTo>
                      <a:pt x="133" y="25"/>
                    </a:lnTo>
                    <a:lnTo>
                      <a:pt x="153" y="34"/>
                    </a:lnTo>
                    <a:lnTo>
                      <a:pt x="168" y="46"/>
                    </a:lnTo>
                    <a:lnTo>
                      <a:pt x="183" y="64"/>
                    </a:lnTo>
                    <a:lnTo>
                      <a:pt x="192" y="84"/>
                    </a:lnTo>
                    <a:lnTo>
                      <a:pt x="195" y="108"/>
                    </a:lnTo>
                    <a:lnTo>
                      <a:pt x="192" y="130"/>
                    </a:lnTo>
                    <a:lnTo>
                      <a:pt x="183" y="150"/>
                    </a:lnTo>
                    <a:lnTo>
                      <a:pt x="168" y="168"/>
                    </a:lnTo>
                    <a:lnTo>
                      <a:pt x="150" y="183"/>
                    </a:lnTo>
                    <a:lnTo>
                      <a:pt x="128" y="192"/>
                    </a:lnTo>
                    <a:lnTo>
                      <a:pt x="106" y="195"/>
                    </a:lnTo>
                    <a:lnTo>
                      <a:pt x="84" y="192"/>
                    </a:lnTo>
                    <a:lnTo>
                      <a:pt x="64" y="183"/>
                    </a:lnTo>
                    <a:lnTo>
                      <a:pt x="44" y="168"/>
                    </a:lnTo>
                    <a:lnTo>
                      <a:pt x="34" y="153"/>
                    </a:lnTo>
                    <a:lnTo>
                      <a:pt x="25" y="134"/>
                    </a:lnTo>
                    <a:lnTo>
                      <a:pt x="18" y="109"/>
                    </a:lnTo>
                    <a:lnTo>
                      <a:pt x="12" y="84"/>
                    </a:lnTo>
                    <a:lnTo>
                      <a:pt x="8" y="59"/>
                    </a:lnTo>
                    <a:lnTo>
                      <a:pt x="3" y="37"/>
                    </a:lnTo>
                    <a:lnTo>
                      <a:pt x="2" y="18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1"/>
              <p:cNvSpPr>
                <a:spLocks/>
              </p:cNvSpPr>
              <p:nvPr/>
            </p:nvSpPr>
            <p:spPr bwMode="auto">
              <a:xfrm>
                <a:off x="-5964238" y="-1227138"/>
                <a:ext cx="153988" cy="153988"/>
              </a:xfrm>
              <a:custGeom>
                <a:avLst/>
                <a:gdLst>
                  <a:gd name="T0" fmla="*/ 0 w 194"/>
                  <a:gd name="T1" fmla="*/ 0 h 194"/>
                  <a:gd name="T2" fmla="*/ 4 w 194"/>
                  <a:gd name="T3" fmla="*/ 0 h 194"/>
                  <a:gd name="T4" fmla="*/ 17 w 194"/>
                  <a:gd name="T5" fmla="*/ 1 h 194"/>
                  <a:gd name="T6" fmla="*/ 37 w 194"/>
                  <a:gd name="T7" fmla="*/ 4 h 194"/>
                  <a:gd name="T8" fmla="*/ 59 w 194"/>
                  <a:gd name="T9" fmla="*/ 7 h 194"/>
                  <a:gd name="T10" fmla="*/ 84 w 194"/>
                  <a:gd name="T11" fmla="*/ 12 h 194"/>
                  <a:gd name="T12" fmla="*/ 110 w 194"/>
                  <a:gd name="T13" fmla="*/ 17 h 194"/>
                  <a:gd name="T14" fmla="*/ 134 w 194"/>
                  <a:gd name="T15" fmla="*/ 25 h 194"/>
                  <a:gd name="T16" fmla="*/ 154 w 194"/>
                  <a:gd name="T17" fmla="*/ 34 h 194"/>
                  <a:gd name="T18" fmla="*/ 169 w 194"/>
                  <a:gd name="T19" fmla="*/ 44 h 194"/>
                  <a:gd name="T20" fmla="*/ 182 w 194"/>
                  <a:gd name="T21" fmla="*/ 63 h 194"/>
                  <a:gd name="T22" fmla="*/ 191 w 194"/>
                  <a:gd name="T23" fmla="*/ 84 h 194"/>
                  <a:gd name="T24" fmla="*/ 194 w 194"/>
                  <a:gd name="T25" fmla="*/ 106 h 194"/>
                  <a:gd name="T26" fmla="*/ 191 w 194"/>
                  <a:gd name="T27" fmla="*/ 128 h 194"/>
                  <a:gd name="T28" fmla="*/ 182 w 194"/>
                  <a:gd name="T29" fmla="*/ 150 h 194"/>
                  <a:gd name="T30" fmla="*/ 169 w 194"/>
                  <a:gd name="T31" fmla="*/ 168 h 194"/>
                  <a:gd name="T32" fmla="*/ 150 w 194"/>
                  <a:gd name="T33" fmla="*/ 182 h 194"/>
                  <a:gd name="T34" fmla="*/ 129 w 194"/>
                  <a:gd name="T35" fmla="*/ 191 h 194"/>
                  <a:gd name="T36" fmla="*/ 107 w 194"/>
                  <a:gd name="T37" fmla="*/ 194 h 194"/>
                  <a:gd name="T38" fmla="*/ 85 w 194"/>
                  <a:gd name="T39" fmla="*/ 191 h 194"/>
                  <a:gd name="T40" fmla="*/ 63 w 194"/>
                  <a:gd name="T41" fmla="*/ 182 h 194"/>
                  <a:gd name="T42" fmla="*/ 45 w 194"/>
                  <a:gd name="T43" fmla="*/ 168 h 194"/>
                  <a:gd name="T44" fmla="*/ 35 w 194"/>
                  <a:gd name="T45" fmla="*/ 153 h 194"/>
                  <a:gd name="T46" fmla="*/ 25 w 194"/>
                  <a:gd name="T47" fmla="*/ 134 h 194"/>
                  <a:gd name="T48" fmla="*/ 17 w 194"/>
                  <a:gd name="T49" fmla="*/ 109 h 194"/>
                  <a:gd name="T50" fmla="*/ 12 w 194"/>
                  <a:gd name="T51" fmla="*/ 84 h 194"/>
                  <a:gd name="T52" fmla="*/ 7 w 194"/>
                  <a:gd name="T53" fmla="*/ 59 h 194"/>
                  <a:gd name="T54" fmla="*/ 4 w 194"/>
                  <a:gd name="T55" fmla="*/ 35 h 194"/>
                  <a:gd name="T56" fmla="*/ 1 w 194"/>
                  <a:gd name="T57" fmla="*/ 17 h 194"/>
                  <a:gd name="T58" fmla="*/ 0 w 194"/>
                  <a:gd name="T59" fmla="*/ 4 h 194"/>
                  <a:gd name="T60" fmla="*/ 0 w 194"/>
                  <a:gd name="T6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4" y="0"/>
                    </a:lnTo>
                    <a:lnTo>
                      <a:pt x="17" y="1"/>
                    </a:lnTo>
                    <a:lnTo>
                      <a:pt x="37" y="4"/>
                    </a:lnTo>
                    <a:lnTo>
                      <a:pt x="59" y="7"/>
                    </a:lnTo>
                    <a:lnTo>
                      <a:pt x="84" y="12"/>
                    </a:lnTo>
                    <a:lnTo>
                      <a:pt x="110" y="17"/>
                    </a:lnTo>
                    <a:lnTo>
                      <a:pt x="134" y="25"/>
                    </a:lnTo>
                    <a:lnTo>
                      <a:pt x="154" y="34"/>
                    </a:lnTo>
                    <a:lnTo>
                      <a:pt x="169" y="44"/>
                    </a:lnTo>
                    <a:lnTo>
                      <a:pt x="182" y="63"/>
                    </a:lnTo>
                    <a:lnTo>
                      <a:pt x="191" y="84"/>
                    </a:lnTo>
                    <a:lnTo>
                      <a:pt x="194" y="106"/>
                    </a:lnTo>
                    <a:lnTo>
                      <a:pt x="191" y="128"/>
                    </a:lnTo>
                    <a:lnTo>
                      <a:pt x="182" y="150"/>
                    </a:lnTo>
                    <a:lnTo>
                      <a:pt x="169" y="168"/>
                    </a:lnTo>
                    <a:lnTo>
                      <a:pt x="150" y="182"/>
                    </a:lnTo>
                    <a:lnTo>
                      <a:pt x="129" y="191"/>
                    </a:lnTo>
                    <a:lnTo>
                      <a:pt x="107" y="194"/>
                    </a:lnTo>
                    <a:lnTo>
                      <a:pt x="85" y="191"/>
                    </a:lnTo>
                    <a:lnTo>
                      <a:pt x="63" y="182"/>
                    </a:lnTo>
                    <a:lnTo>
                      <a:pt x="45" y="168"/>
                    </a:lnTo>
                    <a:lnTo>
                      <a:pt x="35" y="153"/>
                    </a:lnTo>
                    <a:lnTo>
                      <a:pt x="25" y="134"/>
                    </a:lnTo>
                    <a:lnTo>
                      <a:pt x="17" y="109"/>
                    </a:lnTo>
                    <a:lnTo>
                      <a:pt x="12" y="84"/>
                    </a:lnTo>
                    <a:lnTo>
                      <a:pt x="7" y="59"/>
                    </a:lnTo>
                    <a:lnTo>
                      <a:pt x="4" y="35"/>
                    </a:lnTo>
                    <a:lnTo>
                      <a:pt x="1" y="1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도넛 33"/>
            <p:cNvSpPr/>
            <p:nvPr/>
          </p:nvSpPr>
          <p:spPr>
            <a:xfrm>
              <a:off x="4177808" y="3520656"/>
              <a:ext cx="742599" cy="742599"/>
            </a:xfrm>
            <a:prstGeom prst="donut">
              <a:avLst>
                <a:gd name="adj" fmla="val 34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9866280" y="3964898"/>
            <a:ext cx="548508" cy="548508"/>
            <a:chOff x="6473253" y="4364959"/>
            <a:chExt cx="742599" cy="742599"/>
          </a:xfrm>
        </p:grpSpPr>
        <p:sp>
          <p:nvSpPr>
            <p:cNvPr id="42" name="Freeform 31"/>
            <p:cNvSpPr>
              <a:spLocks noEditPoints="1"/>
            </p:cNvSpPr>
            <p:nvPr/>
          </p:nvSpPr>
          <p:spPr bwMode="auto">
            <a:xfrm>
              <a:off x="6674258" y="4505938"/>
              <a:ext cx="361414" cy="460643"/>
            </a:xfrm>
            <a:custGeom>
              <a:avLst/>
              <a:gdLst>
                <a:gd name="T0" fmla="*/ 3575 w 3767"/>
                <a:gd name="T1" fmla="*/ 3953 h 4800"/>
                <a:gd name="T2" fmla="*/ 2919 w 3767"/>
                <a:gd name="T3" fmla="*/ 4608 h 4800"/>
                <a:gd name="T4" fmla="*/ 3575 w 3767"/>
                <a:gd name="T5" fmla="*/ 4608 h 4800"/>
                <a:gd name="T6" fmla="*/ 3575 w 3767"/>
                <a:gd name="T7" fmla="*/ 3953 h 4800"/>
                <a:gd name="T8" fmla="*/ 2919 w 3767"/>
                <a:gd name="T9" fmla="*/ 192 h 4800"/>
                <a:gd name="T10" fmla="*/ 3575 w 3767"/>
                <a:gd name="T11" fmla="*/ 847 h 4800"/>
                <a:gd name="T12" fmla="*/ 3575 w 3767"/>
                <a:gd name="T13" fmla="*/ 192 h 4800"/>
                <a:gd name="T14" fmla="*/ 2919 w 3767"/>
                <a:gd name="T15" fmla="*/ 192 h 4800"/>
                <a:gd name="T16" fmla="*/ 192 w 3767"/>
                <a:gd name="T17" fmla="*/ 192 h 4800"/>
                <a:gd name="T18" fmla="*/ 192 w 3767"/>
                <a:gd name="T19" fmla="*/ 4608 h 4800"/>
                <a:gd name="T20" fmla="*/ 2647 w 3767"/>
                <a:gd name="T21" fmla="*/ 4608 h 4800"/>
                <a:gd name="T22" fmla="*/ 3575 w 3767"/>
                <a:gd name="T23" fmla="*/ 3681 h 4800"/>
                <a:gd name="T24" fmla="*/ 3575 w 3767"/>
                <a:gd name="T25" fmla="*/ 1119 h 4800"/>
                <a:gd name="T26" fmla="*/ 2647 w 3767"/>
                <a:gd name="T27" fmla="*/ 192 h 4800"/>
                <a:gd name="T28" fmla="*/ 192 w 3767"/>
                <a:gd name="T29" fmla="*/ 192 h 4800"/>
                <a:gd name="T30" fmla="*/ 96 w 3767"/>
                <a:gd name="T31" fmla="*/ 0 h 4800"/>
                <a:gd name="T32" fmla="*/ 3671 w 3767"/>
                <a:gd name="T33" fmla="*/ 0 h 4800"/>
                <a:gd name="T34" fmla="*/ 3696 w 3767"/>
                <a:gd name="T35" fmla="*/ 3 h 4800"/>
                <a:gd name="T36" fmla="*/ 3719 w 3767"/>
                <a:gd name="T37" fmla="*/ 13 h 4800"/>
                <a:gd name="T38" fmla="*/ 3738 w 3767"/>
                <a:gd name="T39" fmla="*/ 28 h 4800"/>
                <a:gd name="T40" fmla="*/ 3754 w 3767"/>
                <a:gd name="T41" fmla="*/ 48 h 4800"/>
                <a:gd name="T42" fmla="*/ 3763 w 3767"/>
                <a:gd name="T43" fmla="*/ 70 h 4800"/>
                <a:gd name="T44" fmla="*/ 3767 w 3767"/>
                <a:gd name="T45" fmla="*/ 96 h 4800"/>
                <a:gd name="T46" fmla="*/ 3767 w 3767"/>
                <a:gd name="T47" fmla="*/ 4704 h 4800"/>
                <a:gd name="T48" fmla="*/ 3763 w 3767"/>
                <a:gd name="T49" fmla="*/ 4730 h 4800"/>
                <a:gd name="T50" fmla="*/ 3754 w 3767"/>
                <a:gd name="T51" fmla="*/ 4752 h 4800"/>
                <a:gd name="T52" fmla="*/ 3738 w 3767"/>
                <a:gd name="T53" fmla="*/ 4772 h 4800"/>
                <a:gd name="T54" fmla="*/ 3719 w 3767"/>
                <a:gd name="T55" fmla="*/ 4787 h 4800"/>
                <a:gd name="T56" fmla="*/ 3696 w 3767"/>
                <a:gd name="T57" fmla="*/ 4797 h 4800"/>
                <a:gd name="T58" fmla="*/ 3671 w 3767"/>
                <a:gd name="T59" fmla="*/ 4800 h 4800"/>
                <a:gd name="T60" fmla="*/ 96 w 3767"/>
                <a:gd name="T61" fmla="*/ 4800 h 4800"/>
                <a:gd name="T62" fmla="*/ 70 w 3767"/>
                <a:gd name="T63" fmla="*/ 4797 h 4800"/>
                <a:gd name="T64" fmla="*/ 48 w 3767"/>
                <a:gd name="T65" fmla="*/ 4787 h 4800"/>
                <a:gd name="T66" fmla="*/ 28 w 3767"/>
                <a:gd name="T67" fmla="*/ 4772 h 4800"/>
                <a:gd name="T68" fmla="*/ 13 w 3767"/>
                <a:gd name="T69" fmla="*/ 4752 h 4800"/>
                <a:gd name="T70" fmla="*/ 3 w 3767"/>
                <a:gd name="T71" fmla="*/ 4730 h 4800"/>
                <a:gd name="T72" fmla="*/ 0 w 3767"/>
                <a:gd name="T73" fmla="*/ 4704 h 4800"/>
                <a:gd name="T74" fmla="*/ 0 w 3767"/>
                <a:gd name="T75" fmla="*/ 96 h 4800"/>
                <a:gd name="T76" fmla="*/ 3 w 3767"/>
                <a:gd name="T77" fmla="*/ 70 h 4800"/>
                <a:gd name="T78" fmla="*/ 13 w 3767"/>
                <a:gd name="T79" fmla="*/ 48 h 4800"/>
                <a:gd name="T80" fmla="*/ 28 w 3767"/>
                <a:gd name="T81" fmla="*/ 28 h 4800"/>
                <a:gd name="T82" fmla="*/ 48 w 3767"/>
                <a:gd name="T83" fmla="*/ 13 h 4800"/>
                <a:gd name="T84" fmla="*/ 70 w 3767"/>
                <a:gd name="T85" fmla="*/ 3 h 4800"/>
                <a:gd name="T86" fmla="*/ 96 w 3767"/>
                <a:gd name="T87" fmla="*/ 0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67" h="4800">
                  <a:moveTo>
                    <a:pt x="3575" y="3953"/>
                  </a:moveTo>
                  <a:lnTo>
                    <a:pt x="2919" y="4608"/>
                  </a:lnTo>
                  <a:lnTo>
                    <a:pt x="3575" y="4608"/>
                  </a:lnTo>
                  <a:lnTo>
                    <a:pt x="3575" y="3953"/>
                  </a:lnTo>
                  <a:close/>
                  <a:moveTo>
                    <a:pt x="2919" y="192"/>
                  </a:moveTo>
                  <a:lnTo>
                    <a:pt x="3575" y="847"/>
                  </a:lnTo>
                  <a:lnTo>
                    <a:pt x="3575" y="192"/>
                  </a:lnTo>
                  <a:lnTo>
                    <a:pt x="2919" y="192"/>
                  </a:lnTo>
                  <a:close/>
                  <a:moveTo>
                    <a:pt x="192" y="192"/>
                  </a:moveTo>
                  <a:lnTo>
                    <a:pt x="192" y="4608"/>
                  </a:lnTo>
                  <a:lnTo>
                    <a:pt x="2647" y="4608"/>
                  </a:lnTo>
                  <a:lnTo>
                    <a:pt x="3575" y="3681"/>
                  </a:lnTo>
                  <a:lnTo>
                    <a:pt x="3575" y="1119"/>
                  </a:lnTo>
                  <a:lnTo>
                    <a:pt x="2647" y="192"/>
                  </a:lnTo>
                  <a:lnTo>
                    <a:pt x="192" y="192"/>
                  </a:lnTo>
                  <a:close/>
                  <a:moveTo>
                    <a:pt x="96" y="0"/>
                  </a:moveTo>
                  <a:lnTo>
                    <a:pt x="3671" y="0"/>
                  </a:lnTo>
                  <a:lnTo>
                    <a:pt x="3696" y="3"/>
                  </a:lnTo>
                  <a:lnTo>
                    <a:pt x="3719" y="13"/>
                  </a:lnTo>
                  <a:lnTo>
                    <a:pt x="3738" y="28"/>
                  </a:lnTo>
                  <a:lnTo>
                    <a:pt x="3754" y="48"/>
                  </a:lnTo>
                  <a:lnTo>
                    <a:pt x="3763" y="70"/>
                  </a:lnTo>
                  <a:lnTo>
                    <a:pt x="3767" y="96"/>
                  </a:lnTo>
                  <a:lnTo>
                    <a:pt x="3767" y="4704"/>
                  </a:lnTo>
                  <a:lnTo>
                    <a:pt x="3763" y="4730"/>
                  </a:lnTo>
                  <a:lnTo>
                    <a:pt x="3754" y="4752"/>
                  </a:lnTo>
                  <a:lnTo>
                    <a:pt x="3738" y="4772"/>
                  </a:lnTo>
                  <a:lnTo>
                    <a:pt x="3719" y="4787"/>
                  </a:lnTo>
                  <a:lnTo>
                    <a:pt x="3696" y="4797"/>
                  </a:lnTo>
                  <a:lnTo>
                    <a:pt x="3671" y="4800"/>
                  </a:lnTo>
                  <a:lnTo>
                    <a:pt x="96" y="4800"/>
                  </a:lnTo>
                  <a:lnTo>
                    <a:pt x="70" y="4797"/>
                  </a:lnTo>
                  <a:lnTo>
                    <a:pt x="48" y="4787"/>
                  </a:lnTo>
                  <a:lnTo>
                    <a:pt x="28" y="4772"/>
                  </a:lnTo>
                  <a:lnTo>
                    <a:pt x="13" y="4752"/>
                  </a:lnTo>
                  <a:lnTo>
                    <a:pt x="3" y="4730"/>
                  </a:lnTo>
                  <a:lnTo>
                    <a:pt x="0" y="4704"/>
                  </a:lnTo>
                  <a:lnTo>
                    <a:pt x="0" y="96"/>
                  </a:lnTo>
                  <a:lnTo>
                    <a:pt x="3" y="70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0" y="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2"/>
            <p:cNvSpPr>
              <a:spLocks noEditPoints="1"/>
            </p:cNvSpPr>
            <p:nvPr/>
          </p:nvSpPr>
          <p:spPr bwMode="auto">
            <a:xfrm>
              <a:off x="6758134" y="4639333"/>
              <a:ext cx="193854" cy="193854"/>
            </a:xfrm>
            <a:custGeom>
              <a:avLst/>
              <a:gdLst>
                <a:gd name="T0" fmla="*/ 881 w 2019"/>
                <a:gd name="T1" fmla="*/ 1700 h 2018"/>
                <a:gd name="T2" fmla="*/ 1009 w 2019"/>
                <a:gd name="T3" fmla="*/ 1812 h 2018"/>
                <a:gd name="T4" fmla="*/ 1138 w 2019"/>
                <a:gd name="T5" fmla="*/ 1700 h 2018"/>
                <a:gd name="T6" fmla="*/ 1121 w 2019"/>
                <a:gd name="T7" fmla="*/ 1472 h 2018"/>
                <a:gd name="T8" fmla="*/ 1725 w 2019"/>
                <a:gd name="T9" fmla="*/ 1339 h 2018"/>
                <a:gd name="T10" fmla="*/ 1414 w 2019"/>
                <a:gd name="T11" fmla="*/ 1521 h 2018"/>
                <a:gd name="T12" fmla="*/ 1393 w 2019"/>
                <a:gd name="T13" fmla="*/ 1730 h 2018"/>
                <a:gd name="T14" fmla="*/ 1689 w 2019"/>
                <a:gd name="T15" fmla="*/ 1463 h 2018"/>
                <a:gd name="T16" fmla="*/ 329 w 2019"/>
                <a:gd name="T17" fmla="*/ 1463 h 2018"/>
                <a:gd name="T18" fmla="*/ 624 w 2019"/>
                <a:gd name="T19" fmla="*/ 1730 h 2018"/>
                <a:gd name="T20" fmla="*/ 605 w 2019"/>
                <a:gd name="T21" fmla="*/ 1521 h 2018"/>
                <a:gd name="T22" fmla="*/ 294 w 2019"/>
                <a:gd name="T23" fmla="*/ 1339 h 2018"/>
                <a:gd name="T24" fmla="*/ 1472 w 2019"/>
                <a:gd name="T25" fmla="*/ 1121 h 2018"/>
                <a:gd name="T26" fmla="*/ 1700 w 2019"/>
                <a:gd name="T27" fmla="*/ 1137 h 2018"/>
                <a:gd name="T28" fmla="*/ 1812 w 2019"/>
                <a:gd name="T29" fmla="*/ 1009 h 2018"/>
                <a:gd name="T30" fmla="*/ 1700 w 2019"/>
                <a:gd name="T31" fmla="*/ 881 h 2018"/>
                <a:gd name="T32" fmla="*/ 554 w 2019"/>
                <a:gd name="T33" fmla="*/ 789 h 2018"/>
                <a:gd name="T34" fmla="*/ 279 w 2019"/>
                <a:gd name="T35" fmla="*/ 907 h 2018"/>
                <a:gd name="T36" fmla="*/ 211 w 2019"/>
                <a:gd name="T37" fmla="*/ 1034 h 2018"/>
                <a:gd name="T38" fmla="*/ 367 w 2019"/>
                <a:gd name="T39" fmla="*/ 1163 h 2018"/>
                <a:gd name="T40" fmla="*/ 544 w 2019"/>
                <a:gd name="T41" fmla="*/ 1009 h 2018"/>
                <a:gd name="T42" fmla="*/ 833 w 2019"/>
                <a:gd name="T43" fmla="*/ 743 h 2018"/>
                <a:gd name="T44" fmla="*/ 738 w 2019"/>
                <a:gd name="T45" fmla="*/ 1099 h 2018"/>
                <a:gd name="T46" fmla="*/ 1009 w 2019"/>
                <a:gd name="T47" fmla="*/ 1282 h 2018"/>
                <a:gd name="T48" fmla="*/ 1281 w 2019"/>
                <a:gd name="T49" fmla="*/ 1099 h 2018"/>
                <a:gd name="T50" fmla="*/ 1185 w 2019"/>
                <a:gd name="T51" fmla="*/ 743 h 2018"/>
                <a:gd name="T52" fmla="*/ 1360 w 2019"/>
                <a:gd name="T53" fmla="*/ 337 h 2018"/>
                <a:gd name="T54" fmla="*/ 1604 w 2019"/>
                <a:gd name="T55" fmla="*/ 631 h 2018"/>
                <a:gd name="T56" fmla="*/ 1689 w 2019"/>
                <a:gd name="T57" fmla="*/ 555 h 2018"/>
                <a:gd name="T58" fmla="*/ 1393 w 2019"/>
                <a:gd name="T59" fmla="*/ 288 h 2018"/>
                <a:gd name="T60" fmla="*/ 490 w 2019"/>
                <a:gd name="T61" fmla="*/ 378 h 2018"/>
                <a:gd name="T62" fmla="*/ 253 w 2019"/>
                <a:gd name="T63" fmla="*/ 698 h 2018"/>
                <a:gd name="T64" fmla="*/ 585 w 2019"/>
                <a:gd name="T65" fmla="*/ 586 h 2018"/>
                <a:gd name="T66" fmla="*/ 699 w 2019"/>
                <a:gd name="T67" fmla="*/ 254 h 2018"/>
                <a:gd name="T68" fmla="*/ 907 w 2019"/>
                <a:gd name="T69" fmla="*/ 279 h 2018"/>
                <a:gd name="T70" fmla="*/ 789 w 2019"/>
                <a:gd name="T71" fmla="*/ 555 h 2018"/>
                <a:gd name="T72" fmla="*/ 1210 w 2019"/>
                <a:gd name="T73" fmla="*/ 484 h 2018"/>
                <a:gd name="T74" fmla="*/ 1086 w 2019"/>
                <a:gd name="T75" fmla="*/ 248 h 2018"/>
                <a:gd name="T76" fmla="*/ 1106 w 2019"/>
                <a:gd name="T77" fmla="*/ 4 h 2018"/>
                <a:gd name="T78" fmla="*/ 1545 w 2019"/>
                <a:gd name="T79" fmla="*/ 154 h 2018"/>
                <a:gd name="T80" fmla="*/ 1865 w 2019"/>
                <a:gd name="T81" fmla="*/ 474 h 2018"/>
                <a:gd name="T82" fmla="*/ 2015 w 2019"/>
                <a:gd name="T83" fmla="*/ 912 h 2018"/>
                <a:gd name="T84" fmla="*/ 1949 w 2019"/>
                <a:gd name="T85" fmla="*/ 1380 h 2018"/>
                <a:gd name="T86" fmla="*/ 1690 w 2019"/>
                <a:gd name="T87" fmla="*/ 1754 h 2018"/>
                <a:gd name="T88" fmla="*/ 1293 w 2019"/>
                <a:gd name="T89" fmla="*/ 1978 h 2018"/>
                <a:gd name="T90" fmla="*/ 818 w 2019"/>
                <a:gd name="T91" fmla="*/ 2000 h 2018"/>
                <a:gd name="T92" fmla="*/ 399 w 2019"/>
                <a:gd name="T93" fmla="*/ 1812 h 2018"/>
                <a:gd name="T94" fmla="*/ 107 w 2019"/>
                <a:gd name="T95" fmla="*/ 1464 h 2018"/>
                <a:gd name="T96" fmla="*/ 0 w 2019"/>
                <a:gd name="T97" fmla="*/ 1009 h 2018"/>
                <a:gd name="T98" fmla="*/ 107 w 2019"/>
                <a:gd name="T99" fmla="*/ 554 h 2018"/>
                <a:gd name="T100" fmla="*/ 399 w 2019"/>
                <a:gd name="T101" fmla="*/ 206 h 2018"/>
                <a:gd name="T102" fmla="*/ 818 w 2019"/>
                <a:gd name="T103" fmla="*/ 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9" h="2018">
                  <a:moveTo>
                    <a:pt x="789" y="1463"/>
                  </a:moveTo>
                  <a:lnTo>
                    <a:pt x="809" y="1534"/>
                  </a:lnTo>
                  <a:lnTo>
                    <a:pt x="831" y="1597"/>
                  </a:lnTo>
                  <a:lnTo>
                    <a:pt x="856" y="1652"/>
                  </a:lnTo>
                  <a:lnTo>
                    <a:pt x="881" y="1700"/>
                  </a:lnTo>
                  <a:lnTo>
                    <a:pt x="907" y="1739"/>
                  </a:lnTo>
                  <a:lnTo>
                    <a:pt x="933" y="1770"/>
                  </a:lnTo>
                  <a:lnTo>
                    <a:pt x="959" y="1793"/>
                  </a:lnTo>
                  <a:lnTo>
                    <a:pt x="985" y="1806"/>
                  </a:lnTo>
                  <a:lnTo>
                    <a:pt x="1009" y="1812"/>
                  </a:lnTo>
                  <a:lnTo>
                    <a:pt x="1033" y="1806"/>
                  </a:lnTo>
                  <a:lnTo>
                    <a:pt x="1060" y="1793"/>
                  </a:lnTo>
                  <a:lnTo>
                    <a:pt x="1086" y="1770"/>
                  </a:lnTo>
                  <a:lnTo>
                    <a:pt x="1112" y="1739"/>
                  </a:lnTo>
                  <a:lnTo>
                    <a:pt x="1138" y="1700"/>
                  </a:lnTo>
                  <a:lnTo>
                    <a:pt x="1163" y="1652"/>
                  </a:lnTo>
                  <a:lnTo>
                    <a:pt x="1186" y="1597"/>
                  </a:lnTo>
                  <a:lnTo>
                    <a:pt x="1210" y="1534"/>
                  </a:lnTo>
                  <a:lnTo>
                    <a:pt x="1230" y="1463"/>
                  </a:lnTo>
                  <a:lnTo>
                    <a:pt x="1121" y="1472"/>
                  </a:lnTo>
                  <a:lnTo>
                    <a:pt x="1009" y="1474"/>
                  </a:lnTo>
                  <a:lnTo>
                    <a:pt x="898" y="1472"/>
                  </a:lnTo>
                  <a:lnTo>
                    <a:pt x="789" y="1463"/>
                  </a:lnTo>
                  <a:close/>
                  <a:moveTo>
                    <a:pt x="1766" y="1320"/>
                  </a:moveTo>
                  <a:lnTo>
                    <a:pt x="1725" y="1339"/>
                  </a:lnTo>
                  <a:lnTo>
                    <a:pt x="1681" y="1360"/>
                  </a:lnTo>
                  <a:lnTo>
                    <a:pt x="1604" y="1387"/>
                  </a:lnTo>
                  <a:lnTo>
                    <a:pt x="1521" y="1412"/>
                  </a:lnTo>
                  <a:lnTo>
                    <a:pt x="1434" y="1432"/>
                  </a:lnTo>
                  <a:lnTo>
                    <a:pt x="1414" y="1521"/>
                  </a:lnTo>
                  <a:lnTo>
                    <a:pt x="1389" y="1604"/>
                  </a:lnTo>
                  <a:lnTo>
                    <a:pt x="1360" y="1681"/>
                  </a:lnTo>
                  <a:lnTo>
                    <a:pt x="1341" y="1725"/>
                  </a:lnTo>
                  <a:lnTo>
                    <a:pt x="1320" y="1764"/>
                  </a:lnTo>
                  <a:lnTo>
                    <a:pt x="1393" y="1730"/>
                  </a:lnTo>
                  <a:lnTo>
                    <a:pt x="1463" y="1688"/>
                  </a:lnTo>
                  <a:lnTo>
                    <a:pt x="1527" y="1640"/>
                  </a:lnTo>
                  <a:lnTo>
                    <a:pt x="1587" y="1586"/>
                  </a:lnTo>
                  <a:lnTo>
                    <a:pt x="1641" y="1527"/>
                  </a:lnTo>
                  <a:lnTo>
                    <a:pt x="1689" y="1463"/>
                  </a:lnTo>
                  <a:lnTo>
                    <a:pt x="1731" y="1393"/>
                  </a:lnTo>
                  <a:lnTo>
                    <a:pt x="1766" y="1320"/>
                  </a:lnTo>
                  <a:close/>
                  <a:moveTo>
                    <a:pt x="253" y="1320"/>
                  </a:moveTo>
                  <a:lnTo>
                    <a:pt x="288" y="1393"/>
                  </a:lnTo>
                  <a:lnTo>
                    <a:pt x="329" y="1463"/>
                  </a:lnTo>
                  <a:lnTo>
                    <a:pt x="377" y="1527"/>
                  </a:lnTo>
                  <a:lnTo>
                    <a:pt x="431" y="1586"/>
                  </a:lnTo>
                  <a:lnTo>
                    <a:pt x="490" y="1640"/>
                  </a:lnTo>
                  <a:lnTo>
                    <a:pt x="556" y="1688"/>
                  </a:lnTo>
                  <a:lnTo>
                    <a:pt x="624" y="1730"/>
                  </a:lnTo>
                  <a:lnTo>
                    <a:pt x="699" y="1764"/>
                  </a:lnTo>
                  <a:lnTo>
                    <a:pt x="678" y="1725"/>
                  </a:lnTo>
                  <a:lnTo>
                    <a:pt x="659" y="1681"/>
                  </a:lnTo>
                  <a:lnTo>
                    <a:pt x="630" y="1604"/>
                  </a:lnTo>
                  <a:lnTo>
                    <a:pt x="605" y="1521"/>
                  </a:lnTo>
                  <a:lnTo>
                    <a:pt x="585" y="1432"/>
                  </a:lnTo>
                  <a:lnTo>
                    <a:pt x="498" y="1412"/>
                  </a:lnTo>
                  <a:lnTo>
                    <a:pt x="415" y="1387"/>
                  </a:lnTo>
                  <a:lnTo>
                    <a:pt x="337" y="1360"/>
                  </a:lnTo>
                  <a:lnTo>
                    <a:pt x="294" y="1339"/>
                  </a:lnTo>
                  <a:lnTo>
                    <a:pt x="253" y="1320"/>
                  </a:lnTo>
                  <a:close/>
                  <a:moveTo>
                    <a:pt x="1464" y="789"/>
                  </a:moveTo>
                  <a:lnTo>
                    <a:pt x="1472" y="897"/>
                  </a:lnTo>
                  <a:lnTo>
                    <a:pt x="1475" y="1009"/>
                  </a:lnTo>
                  <a:lnTo>
                    <a:pt x="1472" y="1121"/>
                  </a:lnTo>
                  <a:lnTo>
                    <a:pt x="1464" y="1229"/>
                  </a:lnTo>
                  <a:lnTo>
                    <a:pt x="1534" y="1208"/>
                  </a:lnTo>
                  <a:lnTo>
                    <a:pt x="1597" y="1186"/>
                  </a:lnTo>
                  <a:lnTo>
                    <a:pt x="1652" y="1163"/>
                  </a:lnTo>
                  <a:lnTo>
                    <a:pt x="1700" y="1137"/>
                  </a:lnTo>
                  <a:lnTo>
                    <a:pt x="1740" y="1111"/>
                  </a:lnTo>
                  <a:lnTo>
                    <a:pt x="1772" y="1085"/>
                  </a:lnTo>
                  <a:lnTo>
                    <a:pt x="1794" y="1058"/>
                  </a:lnTo>
                  <a:lnTo>
                    <a:pt x="1808" y="1034"/>
                  </a:lnTo>
                  <a:lnTo>
                    <a:pt x="1812" y="1009"/>
                  </a:lnTo>
                  <a:lnTo>
                    <a:pt x="1808" y="984"/>
                  </a:lnTo>
                  <a:lnTo>
                    <a:pt x="1794" y="960"/>
                  </a:lnTo>
                  <a:lnTo>
                    <a:pt x="1772" y="933"/>
                  </a:lnTo>
                  <a:lnTo>
                    <a:pt x="1740" y="907"/>
                  </a:lnTo>
                  <a:lnTo>
                    <a:pt x="1700" y="881"/>
                  </a:lnTo>
                  <a:lnTo>
                    <a:pt x="1652" y="855"/>
                  </a:lnTo>
                  <a:lnTo>
                    <a:pt x="1597" y="832"/>
                  </a:lnTo>
                  <a:lnTo>
                    <a:pt x="1534" y="810"/>
                  </a:lnTo>
                  <a:lnTo>
                    <a:pt x="1464" y="789"/>
                  </a:lnTo>
                  <a:close/>
                  <a:moveTo>
                    <a:pt x="554" y="789"/>
                  </a:moveTo>
                  <a:lnTo>
                    <a:pt x="485" y="810"/>
                  </a:lnTo>
                  <a:lnTo>
                    <a:pt x="422" y="832"/>
                  </a:lnTo>
                  <a:lnTo>
                    <a:pt x="367" y="855"/>
                  </a:lnTo>
                  <a:lnTo>
                    <a:pt x="319" y="881"/>
                  </a:lnTo>
                  <a:lnTo>
                    <a:pt x="279" y="907"/>
                  </a:lnTo>
                  <a:lnTo>
                    <a:pt x="247" y="933"/>
                  </a:lnTo>
                  <a:lnTo>
                    <a:pt x="224" y="960"/>
                  </a:lnTo>
                  <a:lnTo>
                    <a:pt x="211" y="984"/>
                  </a:lnTo>
                  <a:lnTo>
                    <a:pt x="206" y="1009"/>
                  </a:lnTo>
                  <a:lnTo>
                    <a:pt x="211" y="1034"/>
                  </a:lnTo>
                  <a:lnTo>
                    <a:pt x="224" y="1058"/>
                  </a:lnTo>
                  <a:lnTo>
                    <a:pt x="247" y="1085"/>
                  </a:lnTo>
                  <a:lnTo>
                    <a:pt x="279" y="1111"/>
                  </a:lnTo>
                  <a:lnTo>
                    <a:pt x="319" y="1137"/>
                  </a:lnTo>
                  <a:lnTo>
                    <a:pt x="367" y="1163"/>
                  </a:lnTo>
                  <a:lnTo>
                    <a:pt x="422" y="1186"/>
                  </a:lnTo>
                  <a:lnTo>
                    <a:pt x="485" y="1208"/>
                  </a:lnTo>
                  <a:lnTo>
                    <a:pt x="554" y="1229"/>
                  </a:lnTo>
                  <a:lnTo>
                    <a:pt x="546" y="1121"/>
                  </a:lnTo>
                  <a:lnTo>
                    <a:pt x="544" y="1009"/>
                  </a:lnTo>
                  <a:lnTo>
                    <a:pt x="546" y="897"/>
                  </a:lnTo>
                  <a:lnTo>
                    <a:pt x="554" y="789"/>
                  </a:lnTo>
                  <a:close/>
                  <a:moveTo>
                    <a:pt x="1009" y="736"/>
                  </a:moveTo>
                  <a:lnTo>
                    <a:pt x="918" y="737"/>
                  </a:lnTo>
                  <a:lnTo>
                    <a:pt x="833" y="743"/>
                  </a:lnTo>
                  <a:lnTo>
                    <a:pt x="751" y="752"/>
                  </a:lnTo>
                  <a:lnTo>
                    <a:pt x="744" y="833"/>
                  </a:lnTo>
                  <a:lnTo>
                    <a:pt x="738" y="919"/>
                  </a:lnTo>
                  <a:lnTo>
                    <a:pt x="736" y="1009"/>
                  </a:lnTo>
                  <a:lnTo>
                    <a:pt x="738" y="1099"/>
                  </a:lnTo>
                  <a:lnTo>
                    <a:pt x="744" y="1185"/>
                  </a:lnTo>
                  <a:lnTo>
                    <a:pt x="751" y="1266"/>
                  </a:lnTo>
                  <a:lnTo>
                    <a:pt x="833" y="1275"/>
                  </a:lnTo>
                  <a:lnTo>
                    <a:pt x="918" y="1281"/>
                  </a:lnTo>
                  <a:lnTo>
                    <a:pt x="1009" y="1282"/>
                  </a:lnTo>
                  <a:lnTo>
                    <a:pt x="1099" y="1281"/>
                  </a:lnTo>
                  <a:lnTo>
                    <a:pt x="1185" y="1275"/>
                  </a:lnTo>
                  <a:lnTo>
                    <a:pt x="1266" y="1266"/>
                  </a:lnTo>
                  <a:lnTo>
                    <a:pt x="1275" y="1185"/>
                  </a:lnTo>
                  <a:lnTo>
                    <a:pt x="1281" y="1099"/>
                  </a:lnTo>
                  <a:lnTo>
                    <a:pt x="1282" y="1009"/>
                  </a:lnTo>
                  <a:lnTo>
                    <a:pt x="1281" y="919"/>
                  </a:lnTo>
                  <a:lnTo>
                    <a:pt x="1275" y="833"/>
                  </a:lnTo>
                  <a:lnTo>
                    <a:pt x="1266" y="752"/>
                  </a:lnTo>
                  <a:lnTo>
                    <a:pt x="1185" y="743"/>
                  </a:lnTo>
                  <a:lnTo>
                    <a:pt x="1099" y="737"/>
                  </a:lnTo>
                  <a:lnTo>
                    <a:pt x="1009" y="736"/>
                  </a:lnTo>
                  <a:close/>
                  <a:moveTo>
                    <a:pt x="1320" y="254"/>
                  </a:moveTo>
                  <a:lnTo>
                    <a:pt x="1341" y="293"/>
                  </a:lnTo>
                  <a:lnTo>
                    <a:pt x="1360" y="337"/>
                  </a:lnTo>
                  <a:lnTo>
                    <a:pt x="1389" y="414"/>
                  </a:lnTo>
                  <a:lnTo>
                    <a:pt x="1414" y="497"/>
                  </a:lnTo>
                  <a:lnTo>
                    <a:pt x="1434" y="586"/>
                  </a:lnTo>
                  <a:lnTo>
                    <a:pt x="1521" y="606"/>
                  </a:lnTo>
                  <a:lnTo>
                    <a:pt x="1604" y="631"/>
                  </a:lnTo>
                  <a:lnTo>
                    <a:pt x="1681" y="658"/>
                  </a:lnTo>
                  <a:lnTo>
                    <a:pt x="1725" y="679"/>
                  </a:lnTo>
                  <a:lnTo>
                    <a:pt x="1766" y="698"/>
                  </a:lnTo>
                  <a:lnTo>
                    <a:pt x="1731" y="625"/>
                  </a:lnTo>
                  <a:lnTo>
                    <a:pt x="1689" y="555"/>
                  </a:lnTo>
                  <a:lnTo>
                    <a:pt x="1641" y="491"/>
                  </a:lnTo>
                  <a:lnTo>
                    <a:pt x="1587" y="432"/>
                  </a:lnTo>
                  <a:lnTo>
                    <a:pt x="1527" y="378"/>
                  </a:lnTo>
                  <a:lnTo>
                    <a:pt x="1463" y="330"/>
                  </a:lnTo>
                  <a:lnTo>
                    <a:pt x="1393" y="288"/>
                  </a:lnTo>
                  <a:lnTo>
                    <a:pt x="1320" y="254"/>
                  </a:lnTo>
                  <a:close/>
                  <a:moveTo>
                    <a:pt x="699" y="254"/>
                  </a:moveTo>
                  <a:lnTo>
                    <a:pt x="624" y="288"/>
                  </a:lnTo>
                  <a:lnTo>
                    <a:pt x="556" y="330"/>
                  </a:lnTo>
                  <a:lnTo>
                    <a:pt x="490" y="378"/>
                  </a:lnTo>
                  <a:lnTo>
                    <a:pt x="431" y="432"/>
                  </a:lnTo>
                  <a:lnTo>
                    <a:pt x="377" y="491"/>
                  </a:lnTo>
                  <a:lnTo>
                    <a:pt x="329" y="555"/>
                  </a:lnTo>
                  <a:lnTo>
                    <a:pt x="288" y="625"/>
                  </a:lnTo>
                  <a:lnTo>
                    <a:pt x="253" y="698"/>
                  </a:lnTo>
                  <a:lnTo>
                    <a:pt x="294" y="679"/>
                  </a:lnTo>
                  <a:lnTo>
                    <a:pt x="337" y="658"/>
                  </a:lnTo>
                  <a:lnTo>
                    <a:pt x="415" y="631"/>
                  </a:lnTo>
                  <a:lnTo>
                    <a:pt x="498" y="606"/>
                  </a:lnTo>
                  <a:lnTo>
                    <a:pt x="585" y="586"/>
                  </a:lnTo>
                  <a:lnTo>
                    <a:pt x="605" y="497"/>
                  </a:lnTo>
                  <a:lnTo>
                    <a:pt x="630" y="414"/>
                  </a:lnTo>
                  <a:lnTo>
                    <a:pt x="659" y="337"/>
                  </a:lnTo>
                  <a:lnTo>
                    <a:pt x="678" y="293"/>
                  </a:lnTo>
                  <a:lnTo>
                    <a:pt x="699" y="254"/>
                  </a:lnTo>
                  <a:close/>
                  <a:moveTo>
                    <a:pt x="1009" y="206"/>
                  </a:moveTo>
                  <a:lnTo>
                    <a:pt x="985" y="212"/>
                  </a:lnTo>
                  <a:lnTo>
                    <a:pt x="959" y="225"/>
                  </a:lnTo>
                  <a:lnTo>
                    <a:pt x="933" y="248"/>
                  </a:lnTo>
                  <a:lnTo>
                    <a:pt x="907" y="279"/>
                  </a:lnTo>
                  <a:lnTo>
                    <a:pt x="881" y="318"/>
                  </a:lnTo>
                  <a:lnTo>
                    <a:pt x="856" y="366"/>
                  </a:lnTo>
                  <a:lnTo>
                    <a:pt x="831" y="421"/>
                  </a:lnTo>
                  <a:lnTo>
                    <a:pt x="809" y="484"/>
                  </a:lnTo>
                  <a:lnTo>
                    <a:pt x="789" y="555"/>
                  </a:lnTo>
                  <a:lnTo>
                    <a:pt x="898" y="546"/>
                  </a:lnTo>
                  <a:lnTo>
                    <a:pt x="1009" y="544"/>
                  </a:lnTo>
                  <a:lnTo>
                    <a:pt x="1121" y="546"/>
                  </a:lnTo>
                  <a:lnTo>
                    <a:pt x="1230" y="555"/>
                  </a:lnTo>
                  <a:lnTo>
                    <a:pt x="1210" y="484"/>
                  </a:lnTo>
                  <a:lnTo>
                    <a:pt x="1186" y="421"/>
                  </a:lnTo>
                  <a:lnTo>
                    <a:pt x="1163" y="366"/>
                  </a:lnTo>
                  <a:lnTo>
                    <a:pt x="1138" y="318"/>
                  </a:lnTo>
                  <a:lnTo>
                    <a:pt x="1112" y="279"/>
                  </a:lnTo>
                  <a:lnTo>
                    <a:pt x="1086" y="248"/>
                  </a:lnTo>
                  <a:lnTo>
                    <a:pt x="1060" y="225"/>
                  </a:lnTo>
                  <a:lnTo>
                    <a:pt x="1033" y="212"/>
                  </a:lnTo>
                  <a:lnTo>
                    <a:pt x="1009" y="206"/>
                  </a:lnTo>
                  <a:close/>
                  <a:moveTo>
                    <a:pt x="1009" y="0"/>
                  </a:moveTo>
                  <a:lnTo>
                    <a:pt x="1106" y="4"/>
                  </a:lnTo>
                  <a:lnTo>
                    <a:pt x="1201" y="18"/>
                  </a:lnTo>
                  <a:lnTo>
                    <a:pt x="1293" y="40"/>
                  </a:lnTo>
                  <a:lnTo>
                    <a:pt x="1380" y="71"/>
                  </a:lnTo>
                  <a:lnTo>
                    <a:pt x="1464" y="109"/>
                  </a:lnTo>
                  <a:lnTo>
                    <a:pt x="1545" y="154"/>
                  </a:lnTo>
                  <a:lnTo>
                    <a:pt x="1620" y="206"/>
                  </a:lnTo>
                  <a:lnTo>
                    <a:pt x="1690" y="264"/>
                  </a:lnTo>
                  <a:lnTo>
                    <a:pt x="1754" y="328"/>
                  </a:lnTo>
                  <a:lnTo>
                    <a:pt x="1814" y="400"/>
                  </a:lnTo>
                  <a:lnTo>
                    <a:pt x="1865" y="474"/>
                  </a:lnTo>
                  <a:lnTo>
                    <a:pt x="1910" y="554"/>
                  </a:lnTo>
                  <a:lnTo>
                    <a:pt x="1949" y="638"/>
                  </a:lnTo>
                  <a:lnTo>
                    <a:pt x="1978" y="725"/>
                  </a:lnTo>
                  <a:lnTo>
                    <a:pt x="2002" y="817"/>
                  </a:lnTo>
                  <a:lnTo>
                    <a:pt x="2015" y="912"/>
                  </a:lnTo>
                  <a:lnTo>
                    <a:pt x="2019" y="1009"/>
                  </a:lnTo>
                  <a:lnTo>
                    <a:pt x="2015" y="1106"/>
                  </a:lnTo>
                  <a:lnTo>
                    <a:pt x="2002" y="1201"/>
                  </a:lnTo>
                  <a:lnTo>
                    <a:pt x="1978" y="1293"/>
                  </a:lnTo>
                  <a:lnTo>
                    <a:pt x="1949" y="1380"/>
                  </a:lnTo>
                  <a:lnTo>
                    <a:pt x="1910" y="1464"/>
                  </a:lnTo>
                  <a:lnTo>
                    <a:pt x="1865" y="1544"/>
                  </a:lnTo>
                  <a:lnTo>
                    <a:pt x="1814" y="1618"/>
                  </a:lnTo>
                  <a:lnTo>
                    <a:pt x="1754" y="1690"/>
                  </a:lnTo>
                  <a:lnTo>
                    <a:pt x="1690" y="1754"/>
                  </a:lnTo>
                  <a:lnTo>
                    <a:pt x="1620" y="1812"/>
                  </a:lnTo>
                  <a:lnTo>
                    <a:pt x="1545" y="1864"/>
                  </a:lnTo>
                  <a:lnTo>
                    <a:pt x="1464" y="1909"/>
                  </a:lnTo>
                  <a:lnTo>
                    <a:pt x="1380" y="1947"/>
                  </a:lnTo>
                  <a:lnTo>
                    <a:pt x="1293" y="1978"/>
                  </a:lnTo>
                  <a:lnTo>
                    <a:pt x="1201" y="2000"/>
                  </a:lnTo>
                  <a:lnTo>
                    <a:pt x="1106" y="2014"/>
                  </a:lnTo>
                  <a:lnTo>
                    <a:pt x="1009" y="2018"/>
                  </a:lnTo>
                  <a:lnTo>
                    <a:pt x="913" y="2014"/>
                  </a:lnTo>
                  <a:lnTo>
                    <a:pt x="818" y="2000"/>
                  </a:lnTo>
                  <a:lnTo>
                    <a:pt x="726" y="1978"/>
                  </a:lnTo>
                  <a:lnTo>
                    <a:pt x="637" y="1947"/>
                  </a:lnTo>
                  <a:lnTo>
                    <a:pt x="554" y="1909"/>
                  </a:lnTo>
                  <a:lnTo>
                    <a:pt x="474" y="1864"/>
                  </a:lnTo>
                  <a:lnTo>
                    <a:pt x="399" y="1812"/>
                  </a:lnTo>
                  <a:lnTo>
                    <a:pt x="329" y="1754"/>
                  </a:lnTo>
                  <a:lnTo>
                    <a:pt x="263" y="1690"/>
                  </a:lnTo>
                  <a:lnTo>
                    <a:pt x="205" y="1618"/>
                  </a:lnTo>
                  <a:lnTo>
                    <a:pt x="153" y="1544"/>
                  </a:lnTo>
                  <a:lnTo>
                    <a:pt x="107" y="1464"/>
                  </a:lnTo>
                  <a:lnTo>
                    <a:pt x="70" y="1380"/>
                  </a:lnTo>
                  <a:lnTo>
                    <a:pt x="39" y="1293"/>
                  </a:lnTo>
                  <a:lnTo>
                    <a:pt x="17" y="1201"/>
                  </a:lnTo>
                  <a:lnTo>
                    <a:pt x="4" y="1106"/>
                  </a:lnTo>
                  <a:lnTo>
                    <a:pt x="0" y="1009"/>
                  </a:lnTo>
                  <a:lnTo>
                    <a:pt x="4" y="912"/>
                  </a:lnTo>
                  <a:lnTo>
                    <a:pt x="17" y="817"/>
                  </a:lnTo>
                  <a:lnTo>
                    <a:pt x="39" y="725"/>
                  </a:lnTo>
                  <a:lnTo>
                    <a:pt x="70" y="638"/>
                  </a:lnTo>
                  <a:lnTo>
                    <a:pt x="107" y="554"/>
                  </a:lnTo>
                  <a:lnTo>
                    <a:pt x="153" y="474"/>
                  </a:lnTo>
                  <a:lnTo>
                    <a:pt x="205" y="400"/>
                  </a:lnTo>
                  <a:lnTo>
                    <a:pt x="263" y="328"/>
                  </a:lnTo>
                  <a:lnTo>
                    <a:pt x="329" y="264"/>
                  </a:lnTo>
                  <a:lnTo>
                    <a:pt x="399" y="206"/>
                  </a:lnTo>
                  <a:lnTo>
                    <a:pt x="474" y="154"/>
                  </a:lnTo>
                  <a:lnTo>
                    <a:pt x="554" y="109"/>
                  </a:lnTo>
                  <a:lnTo>
                    <a:pt x="637" y="71"/>
                  </a:lnTo>
                  <a:lnTo>
                    <a:pt x="726" y="40"/>
                  </a:lnTo>
                  <a:lnTo>
                    <a:pt x="818" y="18"/>
                  </a:lnTo>
                  <a:lnTo>
                    <a:pt x="913" y="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도넛 43"/>
            <p:cNvSpPr/>
            <p:nvPr/>
          </p:nvSpPr>
          <p:spPr>
            <a:xfrm>
              <a:off x="6473253" y="4364959"/>
              <a:ext cx="742599" cy="742599"/>
            </a:xfrm>
            <a:prstGeom prst="donut">
              <a:avLst>
                <a:gd name="adj" fmla="val 3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 userDrawn="1"/>
        </p:nvGrpSpPr>
        <p:grpSpPr>
          <a:xfrm>
            <a:off x="9866280" y="4860952"/>
            <a:ext cx="548508" cy="548508"/>
            <a:chOff x="4402863" y="5600075"/>
            <a:chExt cx="742599" cy="742599"/>
          </a:xfrm>
          <a:solidFill>
            <a:schemeClr val="bg1"/>
          </a:solidFill>
        </p:grpSpPr>
        <p:sp>
          <p:nvSpPr>
            <p:cNvPr id="46" name="Freeform 37"/>
            <p:cNvSpPr>
              <a:spLocks noEditPoints="1"/>
            </p:cNvSpPr>
            <p:nvPr/>
          </p:nvSpPr>
          <p:spPr bwMode="auto">
            <a:xfrm>
              <a:off x="4549107" y="5738178"/>
              <a:ext cx="445792" cy="496762"/>
            </a:xfrm>
            <a:custGeom>
              <a:avLst/>
              <a:gdLst>
                <a:gd name="T0" fmla="*/ 3236 w 4548"/>
                <a:gd name="T1" fmla="*/ 4878 h 5070"/>
                <a:gd name="T2" fmla="*/ 1983 w 4548"/>
                <a:gd name="T3" fmla="*/ 4031 h 5070"/>
                <a:gd name="T4" fmla="*/ 1963 w 4548"/>
                <a:gd name="T5" fmla="*/ 4102 h 5070"/>
                <a:gd name="T6" fmla="*/ 1899 w 4548"/>
                <a:gd name="T7" fmla="*/ 4138 h 5070"/>
                <a:gd name="T8" fmla="*/ 1835 w 4548"/>
                <a:gd name="T9" fmla="*/ 4122 h 5070"/>
                <a:gd name="T10" fmla="*/ 1793 w 4548"/>
                <a:gd name="T11" fmla="*/ 4053 h 5070"/>
                <a:gd name="T12" fmla="*/ 1678 w 4548"/>
                <a:gd name="T13" fmla="*/ 1367 h 5070"/>
                <a:gd name="T14" fmla="*/ 3601 w 4548"/>
                <a:gd name="T15" fmla="*/ 1367 h 5070"/>
                <a:gd name="T16" fmla="*/ 925 w 4548"/>
                <a:gd name="T17" fmla="*/ 2033 h 5070"/>
                <a:gd name="T18" fmla="*/ 857 w 4548"/>
                <a:gd name="T19" fmla="*/ 1367 h 5070"/>
                <a:gd name="T20" fmla="*/ 3550 w 4548"/>
                <a:gd name="T21" fmla="*/ 642 h 5070"/>
                <a:gd name="T22" fmla="*/ 3343 w 4548"/>
                <a:gd name="T23" fmla="*/ 736 h 5070"/>
                <a:gd name="T24" fmla="*/ 3182 w 4548"/>
                <a:gd name="T25" fmla="*/ 894 h 5070"/>
                <a:gd name="T26" fmla="*/ 3083 w 4548"/>
                <a:gd name="T27" fmla="*/ 1098 h 5070"/>
                <a:gd name="T28" fmla="*/ 3734 w 4548"/>
                <a:gd name="T29" fmla="*/ 1178 h 5070"/>
                <a:gd name="T30" fmla="*/ 3793 w 4548"/>
                <a:gd name="T31" fmla="*/ 1229 h 5070"/>
                <a:gd name="T32" fmla="*/ 3737 w 4548"/>
                <a:gd name="T33" fmla="*/ 1917 h 5070"/>
                <a:gd name="T34" fmla="*/ 3961 w 4548"/>
                <a:gd name="T35" fmla="*/ 1866 h 5070"/>
                <a:gd name="T36" fmla="*/ 4149 w 4548"/>
                <a:gd name="T37" fmla="*/ 1744 h 5070"/>
                <a:gd name="T38" fmla="*/ 4283 w 4548"/>
                <a:gd name="T39" fmla="*/ 1568 h 5070"/>
                <a:gd name="T40" fmla="*/ 4350 w 4548"/>
                <a:gd name="T41" fmla="*/ 1350 h 5070"/>
                <a:gd name="T42" fmla="*/ 4337 w 4548"/>
                <a:gd name="T43" fmla="*/ 1122 h 5070"/>
                <a:gd name="T44" fmla="*/ 4254 w 4548"/>
                <a:gd name="T45" fmla="*/ 925 h 5070"/>
                <a:gd name="T46" fmla="*/ 4111 w 4548"/>
                <a:gd name="T47" fmla="*/ 765 h 5070"/>
                <a:gd name="T48" fmla="*/ 3926 w 4548"/>
                <a:gd name="T49" fmla="*/ 662 h 5070"/>
                <a:gd name="T50" fmla="*/ 3708 w 4548"/>
                <a:gd name="T51" fmla="*/ 623 h 5070"/>
                <a:gd name="T52" fmla="*/ 1504 w 4548"/>
                <a:gd name="T53" fmla="*/ 378 h 5070"/>
                <a:gd name="T54" fmla="*/ 1567 w 4548"/>
                <a:gd name="T55" fmla="*/ 432 h 5070"/>
                <a:gd name="T56" fmla="*/ 2872 w 4548"/>
                <a:gd name="T57" fmla="*/ 1175 h 5070"/>
                <a:gd name="T58" fmla="*/ 2944 w 4548"/>
                <a:gd name="T59" fmla="*/ 922 h 5070"/>
                <a:gd name="T60" fmla="*/ 3086 w 4548"/>
                <a:gd name="T61" fmla="*/ 707 h 5070"/>
                <a:gd name="T62" fmla="*/ 3285 w 4548"/>
                <a:gd name="T63" fmla="*/ 546 h 5070"/>
                <a:gd name="T64" fmla="*/ 3528 w 4548"/>
                <a:gd name="T65" fmla="*/ 450 h 5070"/>
                <a:gd name="T66" fmla="*/ 3799 w 4548"/>
                <a:gd name="T67" fmla="*/ 436 h 5070"/>
                <a:gd name="T68" fmla="*/ 4054 w 4548"/>
                <a:gd name="T69" fmla="*/ 506 h 5070"/>
                <a:gd name="T70" fmla="*/ 4269 w 4548"/>
                <a:gd name="T71" fmla="*/ 648 h 5070"/>
                <a:gd name="T72" fmla="*/ 4432 w 4548"/>
                <a:gd name="T73" fmla="*/ 847 h 5070"/>
                <a:gd name="T74" fmla="*/ 4528 w 4548"/>
                <a:gd name="T75" fmla="*/ 1092 h 5070"/>
                <a:gd name="T76" fmla="*/ 4541 w 4548"/>
                <a:gd name="T77" fmla="*/ 1362 h 5070"/>
                <a:gd name="T78" fmla="*/ 4473 w 4548"/>
                <a:gd name="T79" fmla="*/ 1614 h 5070"/>
                <a:gd name="T80" fmla="*/ 4333 w 4548"/>
                <a:gd name="T81" fmla="*/ 1829 h 5070"/>
                <a:gd name="T82" fmla="*/ 4136 w 4548"/>
                <a:gd name="T83" fmla="*/ 1993 h 5070"/>
                <a:gd name="T84" fmla="*/ 3895 w 4548"/>
                <a:gd name="T85" fmla="*/ 2088 h 5070"/>
                <a:gd name="T86" fmla="*/ 3714 w 4548"/>
                <a:gd name="T87" fmla="*/ 2138 h 5070"/>
                <a:gd name="T88" fmla="*/ 3411 w 4548"/>
                <a:gd name="T89" fmla="*/ 5011 h 5070"/>
                <a:gd name="T90" fmla="*/ 3352 w 4548"/>
                <a:gd name="T91" fmla="*/ 5065 h 5070"/>
                <a:gd name="T92" fmla="*/ 1106 w 4548"/>
                <a:gd name="T93" fmla="*/ 5065 h 5070"/>
                <a:gd name="T94" fmla="*/ 1046 w 4548"/>
                <a:gd name="T95" fmla="*/ 5011 h 5070"/>
                <a:gd name="T96" fmla="*/ 656 w 4548"/>
                <a:gd name="T97" fmla="*/ 1254 h 5070"/>
                <a:gd name="T98" fmla="*/ 699 w 4548"/>
                <a:gd name="T99" fmla="*/ 1189 h 5070"/>
                <a:gd name="T100" fmla="*/ 1462 w 4548"/>
                <a:gd name="T101" fmla="*/ 1175 h 5070"/>
                <a:gd name="T102" fmla="*/ 46 w 4548"/>
                <a:gd name="T103" fmla="*/ 180 h 5070"/>
                <a:gd name="T104" fmla="*/ 3 w 4548"/>
                <a:gd name="T105" fmla="*/ 121 h 5070"/>
                <a:gd name="T106" fmla="*/ 14 w 4548"/>
                <a:gd name="T107" fmla="*/ 48 h 5070"/>
                <a:gd name="T108" fmla="*/ 71 w 4548"/>
                <a:gd name="T109" fmla="*/ 4 h 5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48" h="5070">
                  <a:moveTo>
                    <a:pt x="945" y="2224"/>
                  </a:moveTo>
                  <a:lnTo>
                    <a:pt x="1220" y="4878"/>
                  </a:lnTo>
                  <a:lnTo>
                    <a:pt x="3236" y="4878"/>
                  </a:lnTo>
                  <a:lnTo>
                    <a:pt x="3511" y="2224"/>
                  </a:lnTo>
                  <a:lnTo>
                    <a:pt x="1776" y="2224"/>
                  </a:lnTo>
                  <a:lnTo>
                    <a:pt x="1983" y="4031"/>
                  </a:lnTo>
                  <a:lnTo>
                    <a:pt x="1983" y="4057"/>
                  </a:lnTo>
                  <a:lnTo>
                    <a:pt x="1975" y="4080"/>
                  </a:lnTo>
                  <a:lnTo>
                    <a:pt x="1963" y="4102"/>
                  </a:lnTo>
                  <a:lnTo>
                    <a:pt x="1946" y="4119"/>
                  </a:lnTo>
                  <a:lnTo>
                    <a:pt x="1924" y="4131"/>
                  </a:lnTo>
                  <a:lnTo>
                    <a:pt x="1899" y="4138"/>
                  </a:lnTo>
                  <a:lnTo>
                    <a:pt x="1887" y="4138"/>
                  </a:lnTo>
                  <a:lnTo>
                    <a:pt x="1859" y="4135"/>
                  </a:lnTo>
                  <a:lnTo>
                    <a:pt x="1835" y="4122"/>
                  </a:lnTo>
                  <a:lnTo>
                    <a:pt x="1814" y="4104"/>
                  </a:lnTo>
                  <a:lnTo>
                    <a:pt x="1800" y="4080"/>
                  </a:lnTo>
                  <a:lnTo>
                    <a:pt x="1793" y="4053"/>
                  </a:lnTo>
                  <a:lnTo>
                    <a:pt x="1582" y="2224"/>
                  </a:lnTo>
                  <a:lnTo>
                    <a:pt x="945" y="2224"/>
                  </a:lnTo>
                  <a:close/>
                  <a:moveTo>
                    <a:pt x="1678" y="1367"/>
                  </a:moveTo>
                  <a:lnTo>
                    <a:pt x="1754" y="2033"/>
                  </a:lnTo>
                  <a:lnTo>
                    <a:pt x="3531" y="2033"/>
                  </a:lnTo>
                  <a:lnTo>
                    <a:pt x="3601" y="1367"/>
                  </a:lnTo>
                  <a:lnTo>
                    <a:pt x="1678" y="1367"/>
                  </a:lnTo>
                  <a:close/>
                  <a:moveTo>
                    <a:pt x="857" y="1367"/>
                  </a:moveTo>
                  <a:lnTo>
                    <a:pt x="925" y="2033"/>
                  </a:lnTo>
                  <a:lnTo>
                    <a:pt x="1561" y="2033"/>
                  </a:lnTo>
                  <a:lnTo>
                    <a:pt x="1485" y="1367"/>
                  </a:lnTo>
                  <a:lnTo>
                    <a:pt x="857" y="1367"/>
                  </a:lnTo>
                  <a:close/>
                  <a:moveTo>
                    <a:pt x="3708" y="623"/>
                  </a:moveTo>
                  <a:lnTo>
                    <a:pt x="3627" y="628"/>
                  </a:lnTo>
                  <a:lnTo>
                    <a:pt x="3550" y="642"/>
                  </a:lnTo>
                  <a:lnTo>
                    <a:pt x="3477" y="665"/>
                  </a:lnTo>
                  <a:lnTo>
                    <a:pt x="3408" y="697"/>
                  </a:lnTo>
                  <a:lnTo>
                    <a:pt x="3343" y="736"/>
                  </a:lnTo>
                  <a:lnTo>
                    <a:pt x="3282" y="782"/>
                  </a:lnTo>
                  <a:lnTo>
                    <a:pt x="3228" y="835"/>
                  </a:lnTo>
                  <a:lnTo>
                    <a:pt x="3182" y="894"/>
                  </a:lnTo>
                  <a:lnTo>
                    <a:pt x="3140" y="957"/>
                  </a:lnTo>
                  <a:lnTo>
                    <a:pt x="3108" y="1025"/>
                  </a:lnTo>
                  <a:lnTo>
                    <a:pt x="3083" y="1098"/>
                  </a:lnTo>
                  <a:lnTo>
                    <a:pt x="3066" y="1175"/>
                  </a:lnTo>
                  <a:lnTo>
                    <a:pt x="3708" y="1175"/>
                  </a:lnTo>
                  <a:lnTo>
                    <a:pt x="3734" y="1178"/>
                  </a:lnTo>
                  <a:lnTo>
                    <a:pt x="3757" y="1189"/>
                  </a:lnTo>
                  <a:lnTo>
                    <a:pt x="3779" y="1206"/>
                  </a:lnTo>
                  <a:lnTo>
                    <a:pt x="3793" y="1229"/>
                  </a:lnTo>
                  <a:lnTo>
                    <a:pt x="3802" y="1254"/>
                  </a:lnTo>
                  <a:lnTo>
                    <a:pt x="3802" y="1280"/>
                  </a:lnTo>
                  <a:lnTo>
                    <a:pt x="3737" y="1917"/>
                  </a:lnTo>
                  <a:lnTo>
                    <a:pt x="3814" y="1909"/>
                  </a:lnTo>
                  <a:lnTo>
                    <a:pt x="3890" y="1892"/>
                  </a:lnTo>
                  <a:lnTo>
                    <a:pt x="3961" y="1866"/>
                  </a:lnTo>
                  <a:lnTo>
                    <a:pt x="4028" y="1833"/>
                  </a:lnTo>
                  <a:lnTo>
                    <a:pt x="4091" y="1792"/>
                  </a:lnTo>
                  <a:lnTo>
                    <a:pt x="4149" y="1744"/>
                  </a:lnTo>
                  <a:lnTo>
                    <a:pt x="4200" y="1691"/>
                  </a:lnTo>
                  <a:lnTo>
                    <a:pt x="4244" y="1631"/>
                  </a:lnTo>
                  <a:lnTo>
                    <a:pt x="4283" y="1568"/>
                  </a:lnTo>
                  <a:lnTo>
                    <a:pt x="4314" y="1498"/>
                  </a:lnTo>
                  <a:lnTo>
                    <a:pt x="4336" y="1425"/>
                  </a:lnTo>
                  <a:lnTo>
                    <a:pt x="4350" y="1350"/>
                  </a:lnTo>
                  <a:lnTo>
                    <a:pt x="4354" y="1271"/>
                  </a:lnTo>
                  <a:lnTo>
                    <a:pt x="4351" y="1195"/>
                  </a:lnTo>
                  <a:lnTo>
                    <a:pt x="4337" y="1122"/>
                  </a:lnTo>
                  <a:lnTo>
                    <a:pt x="4317" y="1053"/>
                  </a:lnTo>
                  <a:lnTo>
                    <a:pt x="4289" y="986"/>
                  </a:lnTo>
                  <a:lnTo>
                    <a:pt x="4254" y="925"/>
                  </a:lnTo>
                  <a:lnTo>
                    <a:pt x="4212" y="866"/>
                  </a:lnTo>
                  <a:lnTo>
                    <a:pt x="4166" y="813"/>
                  </a:lnTo>
                  <a:lnTo>
                    <a:pt x="4111" y="765"/>
                  </a:lnTo>
                  <a:lnTo>
                    <a:pt x="4054" y="724"/>
                  </a:lnTo>
                  <a:lnTo>
                    <a:pt x="3992" y="690"/>
                  </a:lnTo>
                  <a:lnTo>
                    <a:pt x="3926" y="662"/>
                  </a:lnTo>
                  <a:lnTo>
                    <a:pt x="3856" y="640"/>
                  </a:lnTo>
                  <a:lnTo>
                    <a:pt x="3782" y="628"/>
                  </a:lnTo>
                  <a:lnTo>
                    <a:pt x="3708" y="623"/>
                  </a:lnTo>
                  <a:close/>
                  <a:moveTo>
                    <a:pt x="96" y="0"/>
                  </a:moveTo>
                  <a:lnTo>
                    <a:pt x="121" y="4"/>
                  </a:lnTo>
                  <a:lnTo>
                    <a:pt x="1504" y="378"/>
                  </a:lnTo>
                  <a:lnTo>
                    <a:pt x="1530" y="390"/>
                  </a:lnTo>
                  <a:lnTo>
                    <a:pt x="1551" y="408"/>
                  </a:lnTo>
                  <a:lnTo>
                    <a:pt x="1567" y="432"/>
                  </a:lnTo>
                  <a:lnTo>
                    <a:pt x="1573" y="459"/>
                  </a:lnTo>
                  <a:lnTo>
                    <a:pt x="1655" y="1175"/>
                  </a:lnTo>
                  <a:lnTo>
                    <a:pt x="2872" y="1175"/>
                  </a:lnTo>
                  <a:lnTo>
                    <a:pt x="2888" y="1087"/>
                  </a:lnTo>
                  <a:lnTo>
                    <a:pt x="2911" y="1002"/>
                  </a:lnTo>
                  <a:lnTo>
                    <a:pt x="2944" y="922"/>
                  </a:lnTo>
                  <a:lnTo>
                    <a:pt x="2984" y="844"/>
                  </a:lnTo>
                  <a:lnTo>
                    <a:pt x="3032" y="773"/>
                  </a:lnTo>
                  <a:lnTo>
                    <a:pt x="3086" y="707"/>
                  </a:lnTo>
                  <a:lnTo>
                    <a:pt x="3146" y="646"/>
                  </a:lnTo>
                  <a:lnTo>
                    <a:pt x="3213" y="592"/>
                  </a:lnTo>
                  <a:lnTo>
                    <a:pt x="3285" y="546"/>
                  </a:lnTo>
                  <a:lnTo>
                    <a:pt x="3361" y="506"/>
                  </a:lnTo>
                  <a:lnTo>
                    <a:pt x="3443" y="473"/>
                  </a:lnTo>
                  <a:lnTo>
                    <a:pt x="3528" y="450"/>
                  </a:lnTo>
                  <a:lnTo>
                    <a:pt x="3616" y="436"/>
                  </a:lnTo>
                  <a:lnTo>
                    <a:pt x="3708" y="432"/>
                  </a:lnTo>
                  <a:lnTo>
                    <a:pt x="3799" y="436"/>
                  </a:lnTo>
                  <a:lnTo>
                    <a:pt x="3887" y="450"/>
                  </a:lnTo>
                  <a:lnTo>
                    <a:pt x="3972" y="475"/>
                  </a:lnTo>
                  <a:lnTo>
                    <a:pt x="4054" y="506"/>
                  </a:lnTo>
                  <a:lnTo>
                    <a:pt x="4130" y="546"/>
                  </a:lnTo>
                  <a:lnTo>
                    <a:pt x="4203" y="594"/>
                  </a:lnTo>
                  <a:lnTo>
                    <a:pt x="4269" y="648"/>
                  </a:lnTo>
                  <a:lnTo>
                    <a:pt x="4331" y="708"/>
                  </a:lnTo>
                  <a:lnTo>
                    <a:pt x="4385" y="775"/>
                  </a:lnTo>
                  <a:lnTo>
                    <a:pt x="4432" y="847"/>
                  </a:lnTo>
                  <a:lnTo>
                    <a:pt x="4472" y="925"/>
                  </a:lnTo>
                  <a:lnTo>
                    <a:pt x="4504" y="1005"/>
                  </a:lnTo>
                  <a:lnTo>
                    <a:pt x="4528" y="1092"/>
                  </a:lnTo>
                  <a:lnTo>
                    <a:pt x="4541" y="1180"/>
                  </a:lnTo>
                  <a:lnTo>
                    <a:pt x="4548" y="1271"/>
                  </a:lnTo>
                  <a:lnTo>
                    <a:pt x="4541" y="1362"/>
                  </a:lnTo>
                  <a:lnTo>
                    <a:pt x="4528" y="1449"/>
                  </a:lnTo>
                  <a:lnTo>
                    <a:pt x="4504" y="1534"/>
                  </a:lnTo>
                  <a:lnTo>
                    <a:pt x="4473" y="1614"/>
                  </a:lnTo>
                  <a:lnTo>
                    <a:pt x="4433" y="1691"/>
                  </a:lnTo>
                  <a:lnTo>
                    <a:pt x="4387" y="1762"/>
                  </a:lnTo>
                  <a:lnTo>
                    <a:pt x="4333" y="1829"/>
                  </a:lnTo>
                  <a:lnTo>
                    <a:pt x="4272" y="1891"/>
                  </a:lnTo>
                  <a:lnTo>
                    <a:pt x="4207" y="1945"/>
                  </a:lnTo>
                  <a:lnTo>
                    <a:pt x="4136" y="1993"/>
                  </a:lnTo>
                  <a:lnTo>
                    <a:pt x="4060" y="2033"/>
                  </a:lnTo>
                  <a:lnTo>
                    <a:pt x="3978" y="2065"/>
                  </a:lnTo>
                  <a:lnTo>
                    <a:pt x="3895" y="2088"/>
                  </a:lnTo>
                  <a:lnTo>
                    <a:pt x="3807" y="2104"/>
                  </a:lnTo>
                  <a:lnTo>
                    <a:pt x="3717" y="2110"/>
                  </a:lnTo>
                  <a:lnTo>
                    <a:pt x="3714" y="2138"/>
                  </a:lnTo>
                  <a:lnTo>
                    <a:pt x="3714" y="2138"/>
                  </a:lnTo>
                  <a:lnTo>
                    <a:pt x="3418" y="4983"/>
                  </a:lnTo>
                  <a:lnTo>
                    <a:pt x="3411" y="5011"/>
                  </a:lnTo>
                  <a:lnTo>
                    <a:pt x="3397" y="5034"/>
                  </a:lnTo>
                  <a:lnTo>
                    <a:pt x="3377" y="5053"/>
                  </a:lnTo>
                  <a:lnTo>
                    <a:pt x="3352" y="5065"/>
                  </a:lnTo>
                  <a:lnTo>
                    <a:pt x="3323" y="5070"/>
                  </a:lnTo>
                  <a:lnTo>
                    <a:pt x="1134" y="5070"/>
                  </a:lnTo>
                  <a:lnTo>
                    <a:pt x="1106" y="5065"/>
                  </a:lnTo>
                  <a:lnTo>
                    <a:pt x="1081" y="5053"/>
                  </a:lnTo>
                  <a:lnTo>
                    <a:pt x="1060" y="5034"/>
                  </a:lnTo>
                  <a:lnTo>
                    <a:pt x="1046" y="5011"/>
                  </a:lnTo>
                  <a:lnTo>
                    <a:pt x="1038" y="4983"/>
                  </a:lnTo>
                  <a:lnTo>
                    <a:pt x="654" y="1280"/>
                  </a:lnTo>
                  <a:lnTo>
                    <a:pt x="656" y="1254"/>
                  </a:lnTo>
                  <a:lnTo>
                    <a:pt x="664" y="1229"/>
                  </a:lnTo>
                  <a:lnTo>
                    <a:pt x="679" y="1206"/>
                  </a:lnTo>
                  <a:lnTo>
                    <a:pt x="699" y="1189"/>
                  </a:lnTo>
                  <a:lnTo>
                    <a:pt x="724" y="1178"/>
                  </a:lnTo>
                  <a:lnTo>
                    <a:pt x="750" y="1175"/>
                  </a:lnTo>
                  <a:lnTo>
                    <a:pt x="1462" y="1175"/>
                  </a:lnTo>
                  <a:lnTo>
                    <a:pt x="1391" y="546"/>
                  </a:lnTo>
                  <a:lnTo>
                    <a:pt x="71" y="189"/>
                  </a:lnTo>
                  <a:lnTo>
                    <a:pt x="46" y="180"/>
                  </a:lnTo>
                  <a:lnTo>
                    <a:pt x="28" y="164"/>
                  </a:lnTo>
                  <a:lnTo>
                    <a:pt x="12" y="144"/>
                  </a:lnTo>
                  <a:lnTo>
                    <a:pt x="3" y="121"/>
                  </a:lnTo>
                  <a:lnTo>
                    <a:pt x="0" y="96"/>
                  </a:lnTo>
                  <a:lnTo>
                    <a:pt x="3" y="72"/>
                  </a:lnTo>
                  <a:lnTo>
                    <a:pt x="14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1" y="4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도넛 46"/>
            <p:cNvSpPr/>
            <p:nvPr/>
          </p:nvSpPr>
          <p:spPr>
            <a:xfrm>
              <a:off x="4402863" y="5600075"/>
              <a:ext cx="742599" cy="742599"/>
            </a:xfrm>
            <a:prstGeom prst="donut">
              <a:avLst>
                <a:gd name="adj" fmla="val 34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 userDrawn="1"/>
        </p:nvSpPr>
        <p:spPr>
          <a:xfrm>
            <a:off x="6610852" y="3067017"/>
            <a:ext cx="31675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사용한 헤더파일과 사용 목적</a:t>
            </a:r>
            <a:endParaRPr lang="en-US" altLang="ko-KR" sz="1400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Windows.h</a:t>
            </a:r>
            <a:r>
              <a:rPr lang="ko-KR" altLang="en-US" sz="12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외 기타</a:t>
            </a:r>
          </a:p>
        </p:txBody>
      </p:sp>
      <p:sp>
        <p:nvSpPr>
          <p:cNvPr id="49" name="직사각형 48"/>
          <p:cNvSpPr/>
          <p:nvPr userDrawn="1"/>
        </p:nvSpPr>
        <p:spPr>
          <a:xfrm>
            <a:off x="6599774" y="3961018"/>
            <a:ext cx="31675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알고리즘 설명</a:t>
            </a:r>
            <a:endParaRPr lang="en-US" altLang="ko-KR" sz="1400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DFS(Depth first search)</a:t>
            </a:r>
            <a:r>
              <a:rPr lang="ko-KR" altLang="en-US" sz="12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및 기타</a:t>
            </a:r>
          </a:p>
        </p:txBody>
      </p:sp>
      <p:sp>
        <p:nvSpPr>
          <p:cNvPr id="50" name="직사각형 49"/>
          <p:cNvSpPr/>
          <p:nvPr userDrawn="1"/>
        </p:nvSpPr>
        <p:spPr>
          <a:xfrm>
            <a:off x="6588696" y="4855019"/>
            <a:ext cx="31675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시연</a:t>
            </a:r>
            <a:r>
              <a:rPr lang="en-US" altLang="ko-KR" sz="1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플레이</a:t>
            </a:r>
            <a:r>
              <a:rPr lang="en-US" altLang="ko-KR" sz="1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) </a:t>
            </a:r>
            <a:r>
              <a:rPr lang="ko-KR" altLang="en-US" sz="14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하기</a:t>
            </a:r>
            <a:endParaRPr lang="en-US" altLang="ko-KR" sz="1400" dirty="0">
              <a:solidFill>
                <a:schemeClr val="bg1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게임을 실행하고 테스트 해보기</a:t>
            </a:r>
          </a:p>
        </p:txBody>
      </p:sp>
      <p:sp>
        <p:nvSpPr>
          <p:cNvPr id="51" name="직사각형 50"/>
          <p:cNvSpPr/>
          <p:nvPr userDrawn="1"/>
        </p:nvSpPr>
        <p:spPr>
          <a:xfrm>
            <a:off x="275771" y="4664992"/>
            <a:ext cx="2931886" cy="15532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6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8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4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3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0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5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5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7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BC8D-DFEA-4A47-AEFD-8B227EBA0BFD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A6DF-C360-4035-A25E-F0AFC61D1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88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7"/>
          <p:cNvSpPr/>
          <p:nvPr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각 삼각형 12"/>
          <p:cNvSpPr/>
          <p:nvPr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각 삼각형 13"/>
          <p:cNvSpPr/>
          <p:nvPr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각 삼각형 14"/>
          <p:cNvSpPr/>
          <p:nvPr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각 삼각형 15"/>
          <p:cNvSpPr/>
          <p:nvPr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9"/>
          <p:cNvSpPr txBox="1">
            <a:spLocks/>
          </p:cNvSpPr>
          <p:nvPr/>
        </p:nvSpPr>
        <p:spPr>
          <a:xfrm>
            <a:off x="4864100" y="2389815"/>
            <a:ext cx="5837756" cy="503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rgbClr val="E84D3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정보보호학과 </a:t>
            </a:r>
            <a:r>
              <a:rPr lang="en-US" altLang="ko-KR" sz="3200" dirty="0">
                <a:solidFill>
                  <a:srgbClr val="E84D3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1</a:t>
            </a:r>
            <a:r>
              <a:rPr lang="ko-KR" altLang="en-US" sz="3200" dirty="0">
                <a:solidFill>
                  <a:srgbClr val="E84D3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학년 프로젝트</a:t>
            </a:r>
          </a:p>
        </p:txBody>
      </p:sp>
      <p:sp>
        <p:nvSpPr>
          <p:cNvPr id="19" name="텍스트 개체 틀 19"/>
          <p:cNvSpPr txBox="1">
            <a:spLocks/>
          </p:cNvSpPr>
          <p:nvPr/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미로 찾기 게임</a:t>
            </a:r>
            <a:endParaRPr lang="en-US" altLang="ko-KR" sz="6000" dirty="0">
              <a:solidFill>
                <a:srgbClr val="496F74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endParaRPr lang="ko-KR" altLang="en-US" sz="6000" dirty="0">
              <a:solidFill>
                <a:srgbClr val="496F74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0" name="텍스트 개체 틀 19"/>
          <p:cNvSpPr txBox="1">
            <a:spLocks/>
          </p:cNvSpPr>
          <p:nvPr/>
        </p:nvSpPr>
        <p:spPr>
          <a:xfrm>
            <a:off x="4978487" y="3902543"/>
            <a:ext cx="5539306" cy="1907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l" defTabSz="914400" rtl="0" eaLnBrk="1" latinLnBrk="1" hangingPunct="1"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20161611 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조민균</a:t>
            </a:r>
            <a:endParaRPr lang="en-US" altLang="ko-KR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r"/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20161594 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신은규</a:t>
            </a:r>
            <a:endParaRPr lang="en-US" altLang="ko-KR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r"/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20161576 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김도용</a:t>
            </a:r>
            <a:endParaRPr lang="en-US" altLang="ko-KR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algn="r"/>
            <a:endParaRPr lang="en-US" altLang="ko-KR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03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시연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92" y="1017538"/>
            <a:ext cx="6866808" cy="54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4639392" y="29826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5146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145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미로 찾기 게임 기획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2362" y="1368816"/>
            <a:ext cx="45469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기본적으로 미로 찾기의 게임 방식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재미를 위해 최단 거리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+ 3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* 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난이도 등급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의 이동 제한 횟수가 주어짐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제한횟수 내 실패할 경우 처음 위치로 돌아감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스테이지는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개 단계로 나누어 져 있으며 맵 데이터를 텍스트 파일로 읽어드려 맵 크기와 구조를 쉽게 바꿀 수 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맵 최대사이즈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x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55 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100)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6" y="1271539"/>
            <a:ext cx="5186666" cy="40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21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88" y="2821336"/>
            <a:ext cx="5970360" cy="3620325"/>
          </a:xfrm>
          <a:prstGeom prst="rect">
            <a:avLst/>
          </a:prstGeom>
        </p:spPr>
      </p:pic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사용한 헤더파일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637131" y="713658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solidFill>
                  <a:srgbClr val="496F74"/>
                </a:solidFill>
                <a:ea typeface="KoPub돋움체 Medium" panose="02020603020101020101"/>
              </a:rPr>
              <a:t>Windows.h</a:t>
            </a:r>
            <a:endParaRPr lang="ko-KR" altLang="en-US" sz="2400" dirty="0">
              <a:solidFill>
                <a:srgbClr val="496F74"/>
              </a:solidFill>
              <a:ea typeface="KoPub돋움체 Medium" panose="0202060302010102010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8544" y="1334772"/>
            <a:ext cx="57369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Windows </a:t>
            </a:r>
            <a:r>
              <a:rPr lang="en-US" altLang="ko-KR" dirty="0" err="1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api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(application</a:t>
            </a:r>
            <a:r>
              <a:rPr lang="en-US" altLang="ko-KR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programming interface)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를 이용하기 위해 사용하는 라이브러리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함수 집합체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입니다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Windows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Api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는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Ms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(Microsoft)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에서 제공하는 </a:t>
            </a:r>
            <a:r>
              <a:rPr lang="ko-KR" altLang="en-US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프로그래밍 인터페이스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로서 운영체제를 </a:t>
            </a:r>
            <a:r>
              <a:rPr lang="ko-KR" altLang="en-US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조작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하는데 사용됩니다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이 프로젝트에서는 도스상 좌표 이동과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폰트의 색을 변경하는데 사용하였습니다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SetConsoleTextAttribute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GetStdHandle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(STD_OUTPUT_HANDLE), n);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글씨 색 변경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COORD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pos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= { x, y };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SetConsoleCursorPosition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GetStdHandle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(STD_OUTPUT_HANDLE),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pos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);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커서이동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825500" y="-800571"/>
            <a:ext cx="14236700" cy="8242771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4239" y="2507840"/>
            <a:ext cx="1141851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여기서 </a:t>
            </a:r>
            <a:r>
              <a:rPr lang="en-US" altLang="ko-K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Handle</a:t>
            </a:r>
            <a:r>
              <a:rPr lang="ko-KR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은 프로그램의</a:t>
            </a:r>
          </a:p>
          <a:p>
            <a:pPr algn="ctr"/>
            <a:r>
              <a:rPr lang="ko-KR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포인터와 같이 고유번호를 나타내며</a:t>
            </a:r>
          </a:p>
          <a:p>
            <a:pPr algn="ctr"/>
            <a:r>
              <a:rPr lang="ko-KR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프로그램의 상태를 변화 </a:t>
            </a:r>
            <a:r>
              <a:rPr lang="ko-KR" altLang="en-US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시킬때</a:t>
            </a:r>
            <a:r>
              <a:rPr lang="ko-KR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이용가능하다</a:t>
            </a:r>
            <a:endParaRPr lang="en-US" altLang="ko-KR" sz="4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8308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사용한 헤더파일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637131" y="713658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solidFill>
                  <a:srgbClr val="496F74"/>
                </a:solidFill>
                <a:ea typeface="KoPub돋움체 Medium" panose="02020603020101020101"/>
              </a:rPr>
              <a:t>String.h</a:t>
            </a:r>
            <a:endParaRPr lang="ko-KR" altLang="en-US" sz="2400" dirty="0">
              <a:solidFill>
                <a:srgbClr val="496F74"/>
              </a:solidFill>
              <a:ea typeface="KoPub돋움체 Medium" panose="02020603020101020101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791456"/>
            <a:ext cx="4572000" cy="206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1662032"/>
            <a:ext cx="57369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언어의 표준 라이브러리로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메모리 블록이나 문자열을 다룰 수 있는 함수들을 포함하고 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이 프로젝트에서는 데이터 파일의 위치를 불러오기 위하여 </a:t>
            </a:r>
            <a:r>
              <a:rPr lang="en-US" altLang="ko-KR" dirty="0" err="1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strcat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함수를 사용하였습니다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Strcat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은 이렇게 사용합니다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Char *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strcat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대상 문자열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이을 문자열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);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temp1 = 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좋은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”;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temp2 = 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하루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”;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temp =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strcat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(temp1, temp2);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결과값 </a:t>
            </a:r>
            <a:r>
              <a:rPr lang="en-US" altLang="ko-KR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“</a:t>
            </a:r>
            <a:r>
              <a:rPr lang="ko-KR" altLang="en-US" dirty="0" err="1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좋은하루</a:t>
            </a:r>
            <a:r>
              <a:rPr lang="en-US" altLang="ko-KR" dirty="0">
                <a:solidFill>
                  <a:srgbClr val="FF0000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”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6321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알고리즘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991179" y="730436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496F74"/>
                </a:solidFill>
                <a:latin typeface="KT&amp;G 상상본문 L" panose="02000300000000000000" pitchFamily="2" charset="-127"/>
                <a:ea typeface="KT&amp;G 상상본문 L" panose="02000300000000000000" pitchFamily="2" charset="-127"/>
              </a:rPr>
              <a:t>DFS(Depth first search) </a:t>
            </a:r>
            <a:r>
              <a:rPr lang="ko-KR" altLang="en-US" sz="2400" dirty="0">
                <a:solidFill>
                  <a:srgbClr val="496F74"/>
                </a:solidFill>
                <a:latin typeface="KT&amp;G 상상본문 L" panose="02000300000000000000" pitchFamily="2" charset="-127"/>
                <a:ea typeface="KT&amp;G 상상본문 L" panose="02000300000000000000" pitchFamily="2" charset="-127"/>
              </a:rPr>
              <a:t>깊이우선 탐색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1662032"/>
            <a:ext cx="57369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DFS(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깊이우선탐색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은 백트래킹의 일종입니다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백트래킹은 트리 검색을 시행하다 종단점에 다다르면 다시 되돌아와 다시 찾아 나가는 알고리즘입니다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DFS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는 가장 가까운 노드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붉은색표시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를 우선 적으로 이동하며 탐색하며 다시 가까운 노드로 진행하여 탐색합니다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DFS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와 반대되는 개념으로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BFS(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너비우선탐색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이 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45" y="2647613"/>
            <a:ext cx="3188707" cy="253821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9199120" y="2647613"/>
            <a:ext cx="599221" cy="573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934275" y="3221372"/>
            <a:ext cx="394283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8414158" y="3867325"/>
            <a:ext cx="151002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8565160" y="3833769"/>
            <a:ext cx="142612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901983" y="3699545"/>
            <a:ext cx="174790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858774" y="4524354"/>
            <a:ext cx="185821" cy="2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8707772" y="4337108"/>
            <a:ext cx="194211" cy="2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328558" y="4353886"/>
            <a:ext cx="201927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9381418" y="4219662"/>
            <a:ext cx="232365" cy="30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9044595" y="3699545"/>
            <a:ext cx="151002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759371" y="2978092"/>
            <a:ext cx="439749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알고리즘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3991179" y="730436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496F74"/>
                </a:solidFill>
                <a:latin typeface="KT&amp;G 상상본문 L" panose="02000300000000000000" pitchFamily="2" charset="-127"/>
                <a:ea typeface="KT&amp;G 상상본문 L" panose="02000300000000000000" pitchFamily="2" charset="-127"/>
              </a:rPr>
              <a:t>DFS(Depth first search) </a:t>
            </a:r>
            <a:r>
              <a:rPr lang="ko-KR" altLang="en-US" sz="2400" dirty="0">
                <a:solidFill>
                  <a:srgbClr val="496F74"/>
                </a:solidFill>
                <a:latin typeface="KT&amp;G 상상본문 L" panose="02000300000000000000" pitchFamily="2" charset="-127"/>
                <a:ea typeface="KT&amp;G 상상본문 L" panose="02000300000000000000" pitchFamily="2" charset="-127"/>
              </a:rPr>
              <a:t>깊이우선 탐색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49" y="1695588"/>
            <a:ext cx="4627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void dfs(int x, int y, int c)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if (map[x][y] == 3 &amp;&amp; </a:t>
            </a:r>
            <a:r>
              <a:rPr lang="en-US" altLang="ko-KR" dirty="0" err="1"/>
              <a:t>checkCount</a:t>
            </a:r>
            <a:r>
              <a:rPr lang="en-US" altLang="ko-KR" dirty="0"/>
              <a:t> &gt; c)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 err="1"/>
              <a:t>checkCount</a:t>
            </a:r>
            <a:r>
              <a:rPr lang="en-US" altLang="ko-KR" dirty="0"/>
              <a:t> = c;</a:t>
            </a:r>
          </a:p>
          <a:p>
            <a:pPr lvl="2"/>
            <a:r>
              <a:rPr lang="en-US" altLang="ko-KR" dirty="0"/>
              <a:t>return;</a:t>
            </a:r>
          </a:p>
          <a:p>
            <a:pPr lvl="1"/>
            <a:r>
              <a:rPr lang="en-US" altLang="ko-KR" dirty="0"/>
              <a:t>}</a:t>
            </a:r>
            <a:endParaRPr lang="ko-KR" altLang="en-US" dirty="0"/>
          </a:p>
          <a:p>
            <a:pPr lvl="1"/>
            <a:r>
              <a:rPr lang="es-ES" altLang="ko-KR" dirty="0"/>
              <a:t>if (map[x-1][y] != 1 &amp;&amp; v[x-1][y] == 0)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v[x][y] = 1;</a:t>
            </a:r>
          </a:p>
          <a:p>
            <a:pPr lvl="2"/>
            <a:r>
              <a:rPr lang="en-US" altLang="ko-KR" dirty="0" err="1"/>
              <a:t>dfs</a:t>
            </a:r>
            <a:r>
              <a:rPr lang="en-US" altLang="ko-KR" dirty="0"/>
              <a:t>(x-1, y, ++c);</a:t>
            </a:r>
          </a:p>
          <a:p>
            <a:pPr lvl="2"/>
            <a:r>
              <a:rPr lang="en-US" altLang="ko-KR" dirty="0"/>
              <a:t>v[x][y] = 0;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}</a:t>
            </a:r>
          </a:p>
          <a:p>
            <a:r>
              <a:rPr lang="en-US" altLang="ko-KR" dirty="0"/>
              <a:t>DFS</a:t>
            </a:r>
            <a:r>
              <a:rPr lang="ko-KR" altLang="en-US" dirty="0"/>
              <a:t>알고리즘의 일부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7776" y="2464420"/>
            <a:ext cx="444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&lt;-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백트래킹의 특징 종단지점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Map[x][y]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이면 목표 지점이므로 종료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776" y="3983882"/>
            <a:ext cx="444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&lt;-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백트래킹도 재귀호출의 일종이다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71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기타 알고리즘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3991179" y="730436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rgbClr val="496F74"/>
                </a:solidFill>
                <a:latin typeface="KT&amp;G 상상본문 L" panose="02000300000000000000" pitchFamily="2" charset="-127"/>
                <a:ea typeface="KT&amp;G 상상본문 L" panose="02000300000000000000" pitchFamily="2" charset="-127"/>
              </a:rPr>
              <a:t>따로 제작한 알고리즘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449" y="1695588"/>
            <a:ext cx="4627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get_Pos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c = 0;</a:t>
            </a:r>
          </a:p>
          <a:p>
            <a:pPr lvl="1"/>
            <a:r>
              <a:rPr lang="nn-NO" altLang="ko-KR" dirty="0"/>
              <a:t>for (int i = 0; i &lt; y; i++)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if (map[x][</a:t>
            </a:r>
            <a:r>
              <a:rPr lang="en-US" altLang="ko-KR" dirty="0" err="1"/>
              <a:t>i</a:t>
            </a:r>
            <a:r>
              <a:rPr lang="en-US" altLang="ko-KR" dirty="0"/>
              <a:t>] == 0)c = c + 2;</a:t>
            </a:r>
          </a:p>
          <a:p>
            <a:pPr lvl="2"/>
            <a:r>
              <a:rPr lang="en-US" altLang="ko-KR" dirty="0"/>
              <a:t>else c=c+2;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return c;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데이터의 좌표를 </a:t>
            </a:r>
            <a:r>
              <a:rPr lang="en-US" altLang="ko-KR" dirty="0"/>
              <a:t>Dos</a:t>
            </a:r>
            <a:r>
              <a:rPr lang="ko-KR" altLang="en-US" dirty="0"/>
              <a:t>창의 좌표로 변경하는 알고리즘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415049" y="1695588"/>
            <a:ext cx="46277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temp = </a:t>
            </a:r>
            <a:r>
              <a:rPr lang="en-US" altLang="ko-KR" sz="1400" dirty="0" err="1"/>
              <a:t>get_Pos</a:t>
            </a:r>
            <a:r>
              <a:rPr lang="en-US" altLang="ko-KR" sz="1400" dirty="0"/>
              <a:t>(1+1, </a:t>
            </a:r>
            <a:r>
              <a:rPr lang="en-US" altLang="ko-KR" sz="1400" dirty="0" err="1"/>
              <a:t>mY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nn-NO" altLang="ko-KR" sz="1400" dirty="0"/>
              <a:t>for (int i = 0; i &lt; 15; i++)</a:t>
            </a:r>
          </a:p>
          <a:p>
            <a:r>
              <a:rPr lang="en-US" altLang="ko-KR" sz="1400" dirty="0"/>
              <a:t>{</a:t>
            </a:r>
          </a:p>
          <a:p>
            <a:pPr lvl="1"/>
            <a:r>
              <a:rPr lang="en-US" altLang="ko-KR" sz="1400" dirty="0"/>
              <a:t>temp = </a:t>
            </a:r>
            <a:r>
              <a:rPr lang="en-US" altLang="ko-KR" sz="1400" dirty="0" err="1"/>
              <a:t>get_Pos</a:t>
            </a:r>
            <a:r>
              <a:rPr lang="en-US" altLang="ko-KR" sz="1400" dirty="0"/>
              <a:t>(1 + 1, </a:t>
            </a:r>
            <a:r>
              <a:rPr lang="en-US" altLang="ko-KR" sz="1400" dirty="0" err="1"/>
              <a:t>mY+i</a:t>
            </a:r>
            <a:r>
              <a:rPr lang="en-US" altLang="ko-KR" sz="1400" dirty="0"/>
              <a:t>);</a:t>
            </a:r>
          </a:p>
          <a:p>
            <a:pPr lvl="1"/>
            <a:r>
              <a:rPr lang="en-US" altLang="ko-KR" sz="1400" dirty="0" err="1"/>
              <a:t>move_cursor</a:t>
            </a:r>
            <a:r>
              <a:rPr lang="en-US" altLang="ko-KR" sz="1400" dirty="0"/>
              <a:t>(temp + 2, 1);</a:t>
            </a:r>
          </a:p>
          <a:p>
            <a:pPr lvl="1"/>
            <a:r>
              <a:rPr lang="en-US" altLang="ko-KR" sz="1400" dirty="0" err="1"/>
              <a:t>printf_s</a:t>
            </a:r>
            <a:r>
              <a:rPr lang="en-US" altLang="ko-KR" sz="1400" dirty="0"/>
              <a:t>("■");</a:t>
            </a:r>
          </a:p>
          <a:p>
            <a:pPr lvl="1"/>
            <a:r>
              <a:rPr lang="en-US" altLang="ko-KR" sz="1400" dirty="0"/>
              <a:t>}</a:t>
            </a:r>
            <a:endParaRPr lang="ko-KR" altLang="en-US" sz="1400" dirty="0"/>
          </a:p>
          <a:p>
            <a:pPr lvl="1"/>
            <a:r>
              <a:rPr lang="nn-NO" altLang="ko-KR" sz="1400" dirty="0"/>
              <a:t>for (int i = 0; i &lt; mX; i++)</a:t>
            </a:r>
          </a:p>
          <a:p>
            <a:pPr lvl="1"/>
            <a:r>
              <a:rPr lang="en-US" altLang="ko-KR" sz="1400" dirty="0"/>
              <a:t>{</a:t>
            </a:r>
          </a:p>
          <a:p>
            <a:pPr lvl="2"/>
            <a:r>
              <a:rPr lang="en-US" altLang="ko-KR" sz="1400" dirty="0"/>
              <a:t>temp = </a:t>
            </a:r>
            <a:r>
              <a:rPr lang="en-US" altLang="ko-KR" sz="1400" dirty="0" err="1"/>
              <a:t>get_Pos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mX</a:t>
            </a:r>
            <a:r>
              <a:rPr lang="en-US" altLang="ko-KR" sz="1400" dirty="0"/>
              <a:t> +1+i, </a:t>
            </a:r>
            <a:r>
              <a:rPr lang="en-US" altLang="ko-KR" sz="1400" dirty="0" err="1"/>
              <a:t>mY</a:t>
            </a:r>
            <a:r>
              <a:rPr lang="en-US" altLang="ko-KR" sz="1400" dirty="0"/>
              <a:t>);</a:t>
            </a:r>
          </a:p>
          <a:p>
            <a:pPr lvl="2"/>
            <a:r>
              <a:rPr lang="en-US" altLang="ko-KR" sz="1400" dirty="0" err="1"/>
              <a:t>move_cursor</a:t>
            </a:r>
            <a:r>
              <a:rPr lang="en-US" altLang="ko-KR" sz="1400" dirty="0"/>
              <a:t>(temp + 2+28, 1+i);</a:t>
            </a:r>
          </a:p>
          <a:p>
            <a:pPr lvl="2"/>
            <a:r>
              <a:rPr lang="en-US" altLang="ko-KR" sz="1400" dirty="0" err="1"/>
              <a:t>printf_s</a:t>
            </a:r>
            <a:r>
              <a:rPr lang="en-US" altLang="ko-KR" sz="1400" dirty="0"/>
              <a:t>("■");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nn-NO" altLang="ko-KR" sz="1400" dirty="0"/>
              <a:t>for (int i = 0; i &lt; 15; i++)</a:t>
            </a:r>
          </a:p>
          <a:p>
            <a:pPr lvl="1"/>
            <a:r>
              <a:rPr lang="en-US" altLang="ko-KR" sz="1400" dirty="0"/>
              <a:t>{</a:t>
            </a:r>
          </a:p>
          <a:p>
            <a:pPr lvl="2"/>
            <a:r>
              <a:rPr lang="en-US" altLang="ko-KR" sz="1400" dirty="0"/>
              <a:t>temp = </a:t>
            </a:r>
            <a:r>
              <a:rPr lang="en-US" altLang="ko-KR" sz="1400" dirty="0" err="1"/>
              <a:t>get_Pos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mX</a:t>
            </a:r>
            <a:r>
              <a:rPr lang="en-US" altLang="ko-KR" sz="1400" dirty="0"/>
              <a:t> + 1, </a:t>
            </a:r>
            <a:r>
              <a:rPr lang="en-US" altLang="ko-KR" sz="1400" dirty="0" err="1"/>
              <a:t>mY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pPr lvl="2"/>
            <a:r>
              <a:rPr lang="en-US" altLang="ko-KR" sz="1400" dirty="0" err="1"/>
              <a:t>move_cursor</a:t>
            </a:r>
            <a:r>
              <a:rPr lang="en-US" altLang="ko-KR" sz="1400" dirty="0"/>
              <a:t>(temp + 2, </a:t>
            </a:r>
            <a:r>
              <a:rPr lang="en-US" altLang="ko-KR" sz="1400" dirty="0" err="1"/>
              <a:t>mX</a:t>
            </a:r>
            <a:r>
              <a:rPr lang="en-US" altLang="ko-KR" sz="1400" dirty="0"/>
              <a:t>);</a:t>
            </a:r>
          </a:p>
          <a:p>
            <a:pPr lvl="2"/>
            <a:r>
              <a:rPr lang="en-US" altLang="ko-KR" sz="1400" dirty="0" err="1"/>
              <a:t>printf_s</a:t>
            </a:r>
            <a:r>
              <a:rPr lang="en-US" altLang="ko-KR" sz="1400" dirty="0"/>
              <a:t>("■");</a:t>
            </a:r>
          </a:p>
          <a:p>
            <a:pPr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6348" y="5942904"/>
            <a:ext cx="515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인포</a:t>
            </a:r>
            <a:r>
              <a:rPr lang="en-US" altLang="ko-KR" dirty="0"/>
              <a:t>(</a:t>
            </a:r>
            <a:r>
              <a:rPr lang="ko-KR" altLang="en-US" dirty="0"/>
              <a:t>오른쪽 남인 </a:t>
            </a:r>
            <a:r>
              <a:rPr lang="ko-KR" altLang="en-US" dirty="0" err="1"/>
              <a:t>이동횟수칸</a:t>
            </a:r>
            <a:r>
              <a:rPr lang="en-US" altLang="ko-KR" dirty="0"/>
              <a:t>)</a:t>
            </a:r>
            <a:r>
              <a:rPr lang="ko-KR" altLang="en-US" dirty="0"/>
              <a:t> 그리기 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273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solidFill>
                  <a:srgbClr val="496F74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기타 알고리즘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3991179" y="730436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rgbClr val="496F74"/>
                </a:solidFill>
                <a:latin typeface="KT&amp;G 상상본문 L" panose="02000300000000000000" pitchFamily="2" charset="-127"/>
                <a:ea typeface="KT&amp;G 상상본문 L" panose="02000300000000000000" pitchFamily="2" charset="-127"/>
              </a:rPr>
              <a:t>따로 제작한 알고리즘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5648" y="1695588"/>
            <a:ext cx="50657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draw_map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nn-NO" altLang="ko-KR" dirty="0"/>
              <a:t>for (int i = 0; i &lt; mX; i++)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 err="1"/>
              <a:t>move_cursor</a:t>
            </a:r>
            <a:r>
              <a:rPr lang="en-US" altLang="ko-KR" dirty="0"/>
              <a:t>(0+2, i+1);</a:t>
            </a:r>
          </a:p>
          <a:p>
            <a:pPr lvl="2"/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</a:t>
            </a:r>
            <a:r>
              <a:rPr lang="en-US" altLang="ko-KR" dirty="0" err="1"/>
              <a:t>mY</a:t>
            </a:r>
            <a:r>
              <a:rPr lang="en-US" altLang="ko-KR" dirty="0"/>
              <a:t>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{</a:t>
            </a:r>
          </a:p>
          <a:p>
            <a:pPr lvl="3"/>
            <a:r>
              <a:rPr lang="en-US" altLang="ko-KR" dirty="0"/>
              <a:t>if (map[</a:t>
            </a:r>
            <a:r>
              <a:rPr lang="en-US" altLang="ko-KR" dirty="0" err="1"/>
              <a:t>i</a:t>
            </a:r>
            <a:r>
              <a:rPr lang="en-US" altLang="ko-KR" dirty="0"/>
              <a:t>][j] == 0) </a:t>
            </a:r>
            <a:r>
              <a:rPr lang="en-US" altLang="ko-KR" dirty="0" err="1"/>
              <a:t>printf</a:t>
            </a:r>
            <a:r>
              <a:rPr lang="en-US" altLang="ko-KR" dirty="0"/>
              <a:t>("  ");</a:t>
            </a:r>
          </a:p>
          <a:p>
            <a:pPr lvl="3"/>
            <a:r>
              <a:rPr lang="en-US" altLang="ko-KR" dirty="0"/>
              <a:t>else if (map[</a:t>
            </a:r>
            <a:r>
              <a:rPr lang="en-US" altLang="ko-KR" dirty="0" err="1"/>
              <a:t>i</a:t>
            </a:r>
            <a:r>
              <a:rPr lang="en-US" altLang="ko-KR" dirty="0"/>
              <a:t>][j] == 1) </a:t>
            </a:r>
            <a:r>
              <a:rPr lang="en-US" altLang="ko-KR" dirty="0" err="1"/>
              <a:t>printf</a:t>
            </a:r>
            <a:r>
              <a:rPr lang="en-US" altLang="ko-KR" dirty="0"/>
              <a:t>("■");</a:t>
            </a:r>
          </a:p>
          <a:p>
            <a:pPr lvl="3"/>
            <a:r>
              <a:rPr lang="en-US" altLang="ko-KR" dirty="0"/>
              <a:t>else if (map[</a:t>
            </a:r>
            <a:r>
              <a:rPr lang="en-US" altLang="ko-KR" dirty="0" err="1"/>
              <a:t>i</a:t>
            </a:r>
            <a:r>
              <a:rPr lang="en-US" altLang="ko-KR" dirty="0"/>
              <a:t>][j] == 3) </a:t>
            </a:r>
            <a:r>
              <a:rPr lang="en-US" altLang="ko-KR" dirty="0" err="1"/>
              <a:t>printf</a:t>
            </a:r>
            <a:r>
              <a:rPr lang="en-US" altLang="ko-KR" dirty="0"/>
              <a:t>("★");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 err="1"/>
              <a:t>맵을</a:t>
            </a:r>
            <a:r>
              <a:rPr lang="ko-KR" altLang="en-US" dirty="0"/>
              <a:t> 그리는 알고리즘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271549" y="1695588"/>
            <a:ext cx="46277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char </a:t>
            </a:r>
            <a:r>
              <a:rPr lang="en-US" altLang="ko-KR" sz="1400" dirty="0" err="1"/>
              <a:t>strBuffer</a:t>
            </a:r>
            <a:r>
              <a:rPr lang="en-US" altLang="ko-KR" sz="1400" dirty="0"/>
              <a:t>[_MAX_PATH] = { 0, };</a:t>
            </a:r>
          </a:p>
          <a:p>
            <a:r>
              <a:rPr lang="en-US" altLang="ko-KR" sz="1400" dirty="0"/>
              <a:t>char *</a:t>
            </a:r>
            <a:r>
              <a:rPr lang="en-US" altLang="ko-KR" sz="1400" dirty="0" err="1"/>
              <a:t>pstrBuffer</a:t>
            </a:r>
            <a:r>
              <a:rPr lang="en-US" altLang="ko-KR" sz="1400" dirty="0"/>
              <a:t> = NULL;</a:t>
            </a:r>
          </a:p>
          <a:p>
            <a:r>
              <a:rPr lang="en-US" altLang="ko-KR" sz="1400" dirty="0" err="1"/>
              <a:t>pstrBuffer</a:t>
            </a:r>
            <a:r>
              <a:rPr lang="en-US" altLang="ko-KR" sz="1400" dirty="0"/>
              <a:t> = _</a:t>
            </a:r>
            <a:r>
              <a:rPr lang="en-US" altLang="ko-KR" sz="1400" dirty="0" err="1"/>
              <a:t>getcwd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strBuffer</a:t>
            </a:r>
            <a:r>
              <a:rPr lang="en-US" altLang="ko-KR" sz="1400" dirty="0"/>
              <a:t>, _MAX_PATH);</a:t>
            </a:r>
          </a:p>
          <a:p>
            <a:r>
              <a:rPr lang="en-US" altLang="ko-KR" sz="1400" dirty="0" err="1"/>
              <a:t>strcat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pstrBuffer</a:t>
            </a:r>
            <a:r>
              <a:rPr lang="en-US" altLang="ko-KR" sz="1400" dirty="0"/>
              <a:t>, "\\");</a:t>
            </a:r>
          </a:p>
          <a:p>
            <a:r>
              <a:rPr lang="en-US" altLang="ko-KR" sz="1400" dirty="0" err="1"/>
              <a:t>strcat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pstrBuffer</a:t>
            </a:r>
            <a:r>
              <a:rPr lang="en-US" altLang="ko-KR" sz="1400" dirty="0"/>
              <a:t>, a);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n;</a:t>
            </a:r>
          </a:p>
          <a:p>
            <a:r>
              <a:rPr lang="en-US" altLang="ko-KR" sz="1400" dirty="0"/>
              <a:t>map[100][100] = { -1 };</a:t>
            </a:r>
          </a:p>
          <a:p>
            <a:r>
              <a:rPr lang="en-US" altLang="ko-KR" sz="1400" dirty="0"/>
              <a:t>FILE *f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pstrBuffer</a:t>
            </a:r>
            <a:r>
              <a:rPr lang="en-US" altLang="ko-KR" sz="1400" dirty="0"/>
              <a:t>, "r");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(f == NULL)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("Cannot read </a:t>
            </a:r>
            <a:r>
              <a:rPr lang="en-US" altLang="ko-KR" sz="1400" dirty="0" err="1"/>
              <a:t>Mapdata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/>
              <a:t>fscanf</a:t>
            </a:r>
            <a:r>
              <a:rPr lang="en-US" altLang="ko-KR" sz="1400" dirty="0"/>
              <a:t>(f, "%d %d", &amp;</a:t>
            </a:r>
            <a:r>
              <a:rPr lang="en-US" altLang="ko-KR" sz="1400" dirty="0" err="1"/>
              <a:t>mX</a:t>
            </a:r>
            <a:r>
              <a:rPr lang="en-US" altLang="ko-KR" sz="1400" dirty="0"/>
              <a:t>, &amp;</a:t>
            </a:r>
            <a:r>
              <a:rPr lang="en-US" altLang="ko-KR" sz="1400" dirty="0" err="1"/>
              <a:t>mY</a:t>
            </a:r>
            <a:r>
              <a:rPr lang="en-US" altLang="ko-KR" sz="1400" dirty="0"/>
              <a:t>);</a:t>
            </a:r>
          </a:p>
          <a:p>
            <a:r>
              <a:rPr lang="nn-NO" altLang="ko-KR" sz="1400" dirty="0"/>
              <a:t>for (int i = 0; i &lt; mX; i++)</a:t>
            </a:r>
          </a:p>
          <a:p>
            <a:r>
              <a:rPr lang="en-US" altLang="ko-KR" sz="1400" dirty="0"/>
              <a:t>{</a:t>
            </a:r>
          </a:p>
          <a:p>
            <a:pPr lvl="1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mY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{</a:t>
            </a:r>
          </a:p>
          <a:p>
            <a:pPr lvl="1"/>
            <a:r>
              <a:rPr lang="en-US" altLang="ko-KR" sz="1400" dirty="0"/>
              <a:t>	</a:t>
            </a:r>
            <a:r>
              <a:rPr lang="en-US" altLang="ko-KR" sz="1400" dirty="0" err="1"/>
              <a:t>fscanf</a:t>
            </a:r>
            <a:r>
              <a:rPr lang="en-US" altLang="ko-KR" sz="1400" dirty="0"/>
              <a:t>(f, "%d", &amp;map[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][j]);</a:t>
            </a:r>
          </a:p>
          <a:p>
            <a:pPr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2848" y="6093371"/>
            <a:ext cx="515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데이터를 읽어드리는 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50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665</Words>
  <Application>Microsoft Office PowerPoint</Application>
  <PresentationFormat>와이드스크린</PresentationFormat>
  <Paragraphs>138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HY울릉도B</vt:lpstr>
      <vt:lpstr>KoPub돋움체 Light</vt:lpstr>
      <vt:lpstr>KoPub돋움체 Medium</vt:lpstr>
      <vt:lpstr>KT&amp;G 상상본문 L</vt:lpstr>
      <vt:lpstr>맑은 고딕</vt:lpstr>
      <vt:lpstr>Arial</vt:lpstr>
      <vt:lpstr>Calibri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</dc:creator>
  <cp:lastModifiedBy>조민균</cp:lastModifiedBy>
  <cp:revision>34</cp:revision>
  <dcterms:created xsi:type="dcterms:W3CDTF">2016-06-20T06:35:02Z</dcterms:created>
  <dcterms:modified xsi:type="dcterms:W3CDTF">2016-06-20T12:50:11Z</dcterms:modified>
</cp:coreProperties>
</file>