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392D-F317-4D44-99CC-F414A423D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C8980-F107-40CF-B160-1E565B63A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7522C-73FB-4068-9AB4-9E2EF93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BA1B-BCEC-47F7-ACFE-F464476E0997}" type="datetimeFigureOut">
              <a:rPr lang="en-GB" smtClean="0"/>
              <a:t>12/27/2019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9585F-752C-476E-914C-E025F9CA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F254-359C-40B4-BC8F-99932626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56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98A4-230A-4159-86A8-0B800157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61B7E-542F-40BD-BB20-316E69368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738A0-2764-4A20-A690-33A0A51B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BA1B-BCEC-47F7-ACFE-F464476E0997}" type="datetimeFigureOut">
              <a:rPr lang="en-GB" smtClean="0"/>
              <a:t>12/27/2019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D5D27-6437-47F5-80F8-C76941C7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46632-AE9F-45C5-89F6-24296B34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4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77664-C9F6-490D-88C6-C940F629C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628FE-7EEC-47C1-92FA-274A89C4E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A9EA0-BB09-4791-BB3A-DD99443C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BA1B-BCEC-47F7-ACFE-F464476E0997}" type="datetimeFigureOut">
              <a:rPr lang="en-GB" smtClean="0"/>
              <a:t>12/27/2019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EAF39-1253-43E3-BC62-86F75E9E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42D35-7D16-4717-B20F-5DD057B1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9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4C8D-82B2-4FA5-98A5-3CC05563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470A-43CF-42F5-8724-10F10564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DE6B8-ED12-43C0-AF49-57204114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BA1B-BCEC-47F7-ACFE-F464476E0997}" type="datetimeFigureOut">
              <a:rPr lang="en-GB" smtClean="0"/>
              <a:t>12/27/2019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A2E39-F552-4779-BE73-DC86CE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F2D47-72BB-44D0-8777-40C56F07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72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F7B6-63CF-45E5-93E5-D86DBDF5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6A7F0-E5E1-41EE-B3F8-2D32A983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1CCDB-3900-44BB-8AFB-0B8883EE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BA1B-BCEC-47F7-ACFE-F464476E0997}" type="datetimeFigureOut">
              <a:rPr lang="en-GB" smtClean="0"/>
              <a:t>12/27/2019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DA33-0741-43F4-A6AB-1AFEE2E3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C2955-C8EA-4B9A-97F8-F276C948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52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1C00-2C6B-4A03-AFE6-F44A04D6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E505-7CFF-40C9-A751-F4846FAF6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7E76F-47C8-420E-9C83-6DA49C9C8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6FD68-A0A7-4A51-BF2A-FDA75F48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BA1B-BCEC-47F7-ACFE-F464476E0997}" type="datetimeFigureOut">
              <a:rPr lang="en-GB" smtClean="0"/>
              <a:t>12/27/2019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D16C7-2E61-456D-8042-AF34C85D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DF086-4481-44A7-8BA8-DC555F92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00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75AE-C41A-4B47-913C-E6038654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3460A-02F0-4119-8764-E8439F069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0D3E8-7654-4278-A864-E21E4AC75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76E18-472E-42D9-81F1-F2F40FC4F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6F83E-0619-4CAA-9121-E4470A160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D2831-5FCE-4FF3-96B5-860335C4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BA1B-BCEC-47F7-ACFE-F464476E0997}" type="datetimeFigureOut">
              <a:rPr lang="en-GB" smtClean="0"/>
              <a:t>12/27/2019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4C45E-9765-44EA-89E5-9353541C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267EB-4F49-44C2-905C-10132686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64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F9E5-B729-48CA-809F-306DFB9C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B0B93-F5D8-42FE-B784-2F80DD8E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BA1B-BCEC-47F7-ACFE-F464476E0997}" type="datetimeFigureOut">
              <a:rPr lang="en-GB" smtClean="0"/>
              <a:t>12/27/2019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16A4E-8FF3-46D6-8C63-2CFB72A5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569DE-17CC-44DB-8139-56BF58A5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68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4F7F7-37FF-421E-A956-2DAB6429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BA1B-BCEC-47F7-ACFE-F464476E0997}" type="datetimeFigureOut">
              <a:rPr lang="en-GB" smtClean="0"/>
              <a:t>12/27/2019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8B6BB-9896-46FF-8D74-C75A671E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597E7-92C6-4A28-B5CC-1CB3600E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5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43DF-4457-4C39-9AD6-5B948E8C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43C89-AD52-42CE-93EF-F0422F378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B2604-9582-416D-9893-8B39D03EB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775F2-EC4F-4BC8-9EB1-9C470D00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BA1B-BCEC-47F7-ACFE-F464476E0997}" type="datetimeFigureOut">
              <a:rPr lang="en-GB" smtClean="0"/>
              <a:t>12/27/2019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0CB71-1B2A-4978-B11A-60DE0AF3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7BED-A246-4E77-A321-390565E5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60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44C1-E2F8-4623-BD1C-40059196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EFEB6-CC41-43D2-8593-A4AF122AC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BFAE7-2B95-49A7-BA64-9CDC9CBEF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97A0B-EA14-464C-9738-956ED0B6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BA1B-BCEC-47F7-ACFE-F464476E0997}" type="datetimeFigureOut">
              <a:rPr lang="en-GB" smtClean="0"/>
              <a:t>12/27/2019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EB67A-28BE-47BC-966B-6E8007C5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7A958-CA0D-4A08-9121-FEEB4F81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14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3FD4A-4CC0-481F-9172-97CECE1D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0F84E-5EFE-438E-A680-0044A68CA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E1DD5-48A8-45CA-99C0-DDDFC13D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8BA1B-BCEC-47F7-ACFE-F464476E0997}" type="datetimeFigureOut">
              <a:rPr lang="en-GB" smtClean="0"/>
              <a:t>12/27/2019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1AA5E-C571-4CEF-9499-68DC21E6F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C832-87FD-4226-ADC7-54A462461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235A-4312-4C1D-9E8B-334A72659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61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8A8B0D7-3F22-4011-89F9-763D222E77AD}"/>
              </a:ext>
            </a:extLst>
          </p:cNvPr>
          <p:cNvGrpSpPr/>
          <p:nvPr/>
        </p:nvGrpSpPr>
        <p:grpSpPr>
          <a:xfrm>
            <a:off x="1066801" y="504567"/>
            <a:ext cx="8744463" cy="5848865"/>
            <a:chOff x="490153" y="148281"/>
            <a:chExt cx="8744463" cy="584886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4985B28-80A1-46AF-AB62-C28AE880D928}"/>
                </a:ext>
              </a:extLst>
            </p:cNvPr>
            <p:cNvSpPr/>
            <p:nvPr/>
          </p:nvSpPr>
          <p:spPr>
            <a:xfrm>
              <a:off x="2240693" y="148281"/>
              <a:ext cx="1935892" cy="922638"/>
            </a:xfrm>
            <a:prstGeom prst="roundRect">
              <a:avLst>
                <a:gd name="adj" fmla="val 318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Business Understanding</a:t>
              </a:r>
              <a:endParaRPr lang="en-GB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8D7FD18-6FCD-47E9-82F8-096BC0E21CAD}"/>
                </a:ext>
              </a:extLst>
            </p:cNvPr>
            <p:cNvSpPr/>
            <p:nvPr/>
          </p:nvSpPr>
          <p:spPr>
            <a:xfrm>
              <a:off x="5033319" y="148281"/>
              <a:ext cx="1935892" cy="922638"/>
            </a:xfrm>
            <a:prstGeom prst="roundRect">
              <a:avLst>
                <a:gd name="adj" fmla="val 318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Analytic Approach</a:t>
              </a:r>
              <a:endParaRPr lang="en-GB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38D665F-89FA-4C57-992B-55813B0C00BA}"/>
                </a:ext>
              </a:extLst>
            </p:cNvPr>
            <p:cNvSpPr/>
            <p:nvPr/>
          </p:nvSpPr>
          <p:spPr>
            <a:xfrm>
              <a:off x="7484076" y="1433384"/>
              <a:ext cx="1750540" cy="922638"/>
            </a:xfrm>
            <a:prstGeom prst="roundRect">
              <a:avLst>
                <a:gd name="adj" fmla="val 318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Requirements</a:t>
              </a:r>
              <a:endParaRPr lang="en-GB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7F67ECA-0719-436C-923B-B1C5F18BB5CE}"/>
                </a:ext>
              </a:extLst>
            </p:cNvPr>
            <p:cNvSpPr/>
            <p:nvPr/>
          </p:nvSpPr>
          <p:spPr>
            <a:xfrm>
              <a:off x="7484076" y="2747319"/>
              <a:ext cx="1750540" cy="922638"/>
            </a:xfrm>
            <a:prstGeom prst="roundRect">
              <a:avLst>
                <a:gd name="adj" fmla="val 318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Collection</a:t>
              </a:r>
              <a:endParaRPr lang="en-GB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0F5DD7-7520-425B-9F93-5218A62F6056}"/>
                </a:ext>
              </a:extLst>
            </p:cNvPr>
            <p:cNvSpPr/>
            <p:nvPr/>
          </p:nvSpPr>
          <p:spPr>
            <a:xfrm>
              <a:off x="7484076" y="4061254"/>
              <a:ext cx="1750540" cy="922638"/>
            </a:xfrm>
            <a:prstGeom prst="roundRect">
              <a:avLst>
                <a:gd name="adj" fmla="val 318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Understanding</a:t>
              </a:r>
              <a:endParaRPr lang="en-GB" dirty="0"/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6599C771-DCB7-4C00-9046-778CD82F738C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>
              <a:off x="6969211" y="609600"/>
              <a:ext cx="1390135" cy="823784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A84E9DE-DEB5-4CA4-A2C7-93B825DFFC69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4176585" y="609600"/>
              <a:ext cx="856734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E4D7984-F1D8-4721-82B6-405BECECE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3973" y="2356022"/>
              <a:ext cx="0" cy="39129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2A6EFCB-A52D-4C9F-9EEF-6C9280D332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3973" y="3669957"/>
              <a:ext cx="0" cy="39129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0D36637-63E4-4077-8721-929FCF4A13AA}"/>
                </a:ext>
              </a:extLst>
            </p:cNvPr>
            <p:cNvCxnSpPr>
              <a:cxnSpLocks/>
            </p:cNvCxnSpPr>
            <p:nvPr/>
          </p:nvCxnSpPr>
          <p:spPr>
            <a:xfrm>
              <a:off x="8581767" y="3669957"/>
              <a:ext cx="0" cy="39129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B1BD936-260D-45AA-8DB9-59542940E23D}"/>
                </a:ext>
              </a:extLst>
            </p:cNvPr>
            <p:cNvCxnSpPr>
              <a:cxnSpLocks/>
            </p:cNvCxnSpPr>
            <p:nvPr/>
          </p:nvCxnSpPr>
          <p:spPr>
            <a:xfrm>
              <a:off x="8567350" y="2356022"/>
              <a:ext cx="0" cy="39129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51F233A-2281-49BF-9A93-A54A0A4F2F66}"/>
                </a:ext>
              </a:extLst>
            </p:cNvPr>
            <p:cNvSpPr/>
            <p:nvPr/>
          </p:nvSpPr>
          <p:spPr>
            <a:xfrm>
              <a:off x="5218671" y="5074508"/>
              <a:ext cx="1750540" cy="922638"/>
            </a:xfrm>
            <a:prstGeom prst="roundRect">
              <a:avLst>
                <a:gd name="adj" fmla="val 318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Preparation</a:t>
              </a:r>
              <a:endParaRPr lang="en-GB" dirty="0"/>
            </a:p>
          </p:txBody>
        </p: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53203CDF-7A6D-4D0E-9E89-4F9CA69260E8}"/>
                </a:ext>
              </a:extLst>
            </p:cNvPr>
            <p:cNvCxnSpPr>
              <a:cxnSpLocks/>
              <a:stCxn id="8" idx="2"/>
              <a:endCxn id="32" idx="3"/>
            </p:cNvCxnSpPr>
            <p:nvPr/>
          </p:nvCxnSpPr>
          <p:spPr>
            <a:xfrm rot="5400000">
              <a:off x="7388312" y="4564792"/>
              <a:ext cx="551935" cy="1390135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30D98931-F105-47BD-9F7E-1E558E939EB6}"/>
                </a:ext>
              </a:extLst>
            </p:cNvPr>
            <p:cNvCxnSpPr>
              <a:cxnSpLocks/>
              <a:stCxn id="32" idx="0"/>
              <a:endCxn id="7" idx="1"/>
            </p:cNvCxnSpPr>
            <p:nvPr/>
          </p:nvCxnSpPr>
          <p:spPr>
            <a:xfrm rot="5400000" flipH="1" flipV="1">
              <a:off x="5856073" y="3446506"/>
              <a:ext cx="1865870" cy="1390135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0F2FCB6-32C7-4566-96AC-B46DF71C01B4}"/>
                </a:ext>
              </a:extLst>
            </p:cNvPr>
            <p:cNvSpPr/>
            <p:nvPr/>
          </p:nvSpPr>
          <p:spPr>
            <a:xfrm>
              <a:off x="2848234" y="5074508"/>
              <a:ext cx="1750540" cy="922638"/>
            </a:xfrm>
            <a:prstGeom prst="roundRect">
              <a:avLst>
                <a:gd name="adj" fmla="val 318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Modelling</a:t>
              </a:r>
              <a:endParaRPr lang="en-GB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A5B3D5A2-8D2E-4B21-9E94-8F1883FEC72C}"/>
                </a:ext>
              </a:extLst>
            </p:cNvPr>
            <p:cNvSpPr/>
            <p:nvPr/>
          </p:nvSpPr>
          <p:spPr>
            <a:xfrm>
              <a:off x="490153" y="4061254"/>
              <a:ext cx="1750540" cy="922638"/>
            </a:xfrm>
            <a:prstGeom prst="roundRect">
              <a:avLst>
                <a:gd name="adj" fmla="val 318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Evaluation</a:t>
              </a:r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0D8435F-812B-4096-9A4D-C13DCB77EC5B}"/>
                </a:ext>
              </a:extLst>
            </p:cNvPr>
            <p:cNvSpPr/>
            <p:nvPr/>
          </p:nvSpPr>
          <p:spPr>
            <a:xfrm>
              <a:off x="490153" y="2747319"/>
              <a:ext cx="1750540" cy="922638"/>
            </a:xfrm>
            <a:prstGeom prst="roundRect">
              <a:avLst>
                <a:gd name="adj" fmla="val 318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Deployment</a:t>
              </a:r>
              <a:endParaRPr lang="en-GB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A903CDB0-DB9D-4708-9928-06A4E45FCFF5}"/>
                </a:ext>
              </a:extLst>
            </p:cNvPr>
            <p:cNvSpPr/>
            <p:nvPr/>
          </p:nvSpPr>
          <p:spPr>
            <a:xfrm>
              <a:off x="490153" y="1433384"/>
              <a:ext cx="1750540" cy="922638"/>
            </a:xfrm>
            <a:prstGeom prst="roundRect">
              <a:avLst>
                <a:gd name="adj" fmla="val 318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Feedback</a:t>
              </a:r>
              <a:endParaRPr lang="en-GB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C358C5D-1BD4-468F-B1E7-739C20CCFCDF}"/>
                </a:ext>
              </a:extLst>
            </p:cNvPr>
            <p:cNvCxnSpPr>
              <a:cxnSpLocks/>
              <a:stCxn id="45" idx="0"/>
              <a:endCxn id="46" idx="2"/>
            </p:cNvCxnSpPr>
            <p:nvPr/>
          </p:nvCxnSpPr>
          <p:spPr>
            <a:xfrm flipV="1">
              <a:off x="1365423" y="2356022"/>
              <a:ext cx="0" cy="39129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EC4EBF0-29C6-4C0D-852D-F2A3325A09EC}"/>
                </a:ext>
              </a:extLst>
            </p:cNvPr>
            <p:cNvCxnSpPr>
              <a:cxnSpLocks/>
              <a:stCxn id="44" idx="0"/>
              <a:endCxn id="45" idx="2"/>
            </p:cNvCxnSpPr>
            <p:nvPr/>
          </p:nvCxnSpPr>
          <p:spPr>
            <a:xfrm flipV="1">
              <a:off x="1365423" y="3669957"/>
              <a:ext cx="0" cy="39129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6EB1F5EA-7ABB-4DC0-9985-B07090B198DE}"/>
                </a:ext>
              </a:extLst>
            </p:cNvPr>
            <p:cNvCxnSpPr>
              <a:cxnSpLocks/>
              <a:stCxn id="43" idx="1"/>
              <a:endCxn id="44" idx="2"/>
            </p:cNvCxnSpPr>
            <p:nvPr/>
          </p:nvCxnSpPr>
          <p:spPr>
            <a:xfrm rot="10800000">
              <a:off x="1365424" y="4983893"/>
              <a:ext cx="1482811" cy="551935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6621ECE-95FD-419B-B3C0-596DA24CF6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8774" y="5428736"/>
              <a:ext cx="61989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9664119E-9FAB-4F87-A350-0CA4B8120693}"/>
                </a:ext>
              </a:extLst>
            </p:cNvPr>
            <p:cNvCxnSpPr>
              <a:cxnSpLocks/>
              <a:stCxn id="44" idx="2"/>
              <a:endCxn id="43" idx="1"/>
            </p:cNvCxnSpPr>
            <p:nvPr/>
          </p:nvCxnSpPr>
          <p:spPr>
            <a:xfrm rot="16200000" flipH="1">
              <a:off x="1830861" y="4518453"/>
              <a:ext cx="551935" cy="1482811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Curved 62">
              <a:extLst>
                <a:ext uri="{FF2B5EF4-FFF2-40B4-BE49-F238E27FC236}">
                  <a16:creationId xmlns:a16="http://schemas.microsoft.com/office/drawing/2014/main" id="{DC34F603-8A62-4678-9B24-3B2F5D3F9B78}"/>
                </a:ext>
              </a:extLst>
            </p:cNvPr>
            <p:cNvCxnSpPr>
              <a:cxnSpLocks/>
              <a:stCxn id="46" idx="3"/>
              <a:endCxn id="43" idx="0"/>
            </p:cNvCxnSpPr>
            <p:nvPr/>
          </p:nvCxnSpPr>
          <p:spPr>
            <a:xfrm>
              <a:off x="2240693" y="1894703"/>
              <a:ext cx="1482811" cy="3179805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E65B52-C537-4CF9-8A20-2E492FB8A35A}"/>
                </a:ext>
              </a:extLst>
            </p:cNvPr>
            <p:cNvCxnSpPr>
              <a:cxnSpLocks/>
            </p:cNvCxnSpPr>
            <p:nvPr/>
          </p:nvCxnSpPr>
          <p:spPr>
            <a:xfrm>
              <a:off x="4598774" y="5675871"/>
              <a:ext cx="61989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E05FFC7-46BE-4767-9362-63D6FEA3754D}"/>
              </a:ext>
            </a:extLst>
          </p:cNvPr>
          <p:cNvSpPr/>
          <p:nvPr/>
        </p:nvSpPr>
        <p:spPr>
          <a:xfrm>
            <a:off x="2683477" y="306857"/>
            <a:ext cx="4969474" cy="129951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C66AB8-6483-40A3-92F2-6171C26FB4C9}"/>
              </a:ext>
            </a:extLst>
          </p:cNvPr>
          <p:cNvSpPr txBox="1"/>
          <p:nvPr/>
        </p:nvSpPr>
        <p:spPr>
          <a:xfrm>
            <a:off x="5485370" y="28829"/>
            <a:ext cx="220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to approach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9359BC0-79E2-49FB-BF63-CE8DF27AAE4D}"/>
              </a:ext>
            </a:extLst>
          </p:cNvPr>
          <p:cNvSpPr/>
          <p:nvPr/>
        </p:nvSpPr>
        <p:spPr>
          <a:xfrm>
            <a:off x="7784757" y="1665074"/>
            <a:ext cx="2306594" cy="247032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6817E5-0529-4419-B493-C827B6955F42}"/>
              </a:ext>
            </a:extLst>
          </p:cNvPr>
          <p:cNvSpPr txBox="1"/>
          <p:nvPr/>
        </p:nvSpPr>
        <p:spPr>
          <a:xfrm>
            <a:off x="8977480" y="1341739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to collection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CD445B4-6D6B-4622-BEAC-B6AAAEFF47A4}"/>
              </a:ext>
            </a:extLst>
          </p:cNvPr>
          <p:cNvSpPr/>
          <p:nvPr/>
        </p:nvSpPr>
        <p:spPr>
          <a:xfrm>
            <a:off x="5658365" y="4297063"/>
            <a:ext cx="4432985" cy="212843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058FBF-A36D-435B-8133-70D703C38AC8}"/>
              </a:ext>
            </a:extLst>
          </p:cNvPr>
          <p:cNvSpPr txBox="1"/>
          <p:nvPr/>
        </p:nvSpPr>
        <p:spPr>
          <a:xfrm>
            <a:off x="7652951" y="6098067"/>
            <a:ext cx="2297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to preparation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77CA2A4-687A-4C6D-8F1E-D9B13BAF5A8F}"/>
              </a:ext>
            </a:extLst>
          </p:cNvPr>
          <p:cNvSpPr/>
          <p:nvPr/>
        </p:nvSpPr>
        <p:spPr>
          <a:xfrm>
            <a:off x="924698" y="4297062"/>
            <a:ext cx="4432985" cy="212843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7E47A0-1738-462C-9D70-56E2994153A2}"/>
              </a:ext>
            </a:extLst>
          </p:cNvPr>
          <p:cNvSpPr txBox="1"/>
          <p:nvPr/>
        </p:nvSpPr>
        <p:spPr>
          <a:xfrm>
            <a:off x="1120201" y="6098590"/>
            <a:ext cx="199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modelling to evaluation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02DDE5E-2466-4B3B-96A6-FD40DF5887EA}"/>
              </a:ext>
            </a:extLst>
          </p:cNvPr>
          <p:cNvSpPr/>
          <p:nvPr/>
        </p:nvSpPr>
        <p:spPr>
          <a:xfrm>
            <a:off x="788774" y="1665073"/>
            <a:ext cx="2306594" cy="247032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73375AD-A538-4A53-8752-DD97300494C0}"/>
              </a:ext>
            </a:extLst>
          </p:cNvPr>
          <p:cNvSpPr txBox="1"/>
          <p:nvPr/>
        </p:nvSpPr>
        <p:spPr>
          <a:xfrm>
            <a:off x="609264" y="1341738"/>
            <a:ext cx="2007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deployment to feedback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3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Ziheng ZHANG</dc:creator>
  <cp:lastModifiedBy>Ziheng ZHANG</cp:lastModifiedBy>
  <cp:revision>4</cp:revision>
  <dcterms:created xsi:type="dcterms:W3CDTF">2019-12-27T11:41:32Z</dcterms:created>
  <dcterms:modified xsi:type="dcterms:W3CDTF">2019-12-27T12:00:30Z</dcterms:modified>
</cp:coreProperties>
</file>