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5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Franklin Gothic" panose="020B0604020202020204" charset="0"/>
      <p:bold r:id="rId9"/>
    </p:embeddedFon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Wingdings 3" panose="05040102010807070707" pitchFamily="18" charset="2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03555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026a61d04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026a61d04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017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292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026a61d04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5026a61d04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0615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026a61d04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5026a61d04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80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026a61d0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5026a61d0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202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026a61d04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5026a61d04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621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53574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89053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93354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387008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06495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09432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624608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029738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827558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161439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243004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21948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19240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970866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566971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27038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524663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5039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023551" y="967027"/>
            <a:ext cx="3970721" cy="674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36288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96" dirty="0">
                <a:latin typeface="Franklin Gothic"/>
                <a:ea typeface="Franklin Gothic"/>
                <a:cs typeface="Franklin Gothic"/>
                <a:sym typeface="Franklin Gothic"/>
              </a:rPr>
              <a:t>PGY4121: App. Móvil </a:t>
            </a:r>
            <a:r>
              <a:rPr lang="es" sz="2496" dirty="0" smtClean="0">
                <a:latin typeface="Franklin Gothic"/>
                <a:ea typeface="Franklin Gothic"/>
                <a:cs typeface="Franklin Gothic"/>
                <a:sym typeface="Franklin Gothic"/>
              </a:rPr>
              <a:t>Exp 1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126322" y="4023702"/>
            <a:ext cx="4261481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I</a:t>
            </a:r>
            <a:r>
              <a:rPr lang="es" dirty="0">
                <a:solidFill>
                  <a:schemeClr val="tx1"/>
                </a:solidFill>
              </a:rPr>
              <a:t>ntegrantes :Laynus Alexander Ugarte </a:t>
            </a:r>
            <a:r>
              <a:rPr lang="es" dirty="0" smtClean="0">
                <a:solidFill>
                  <a:schemeClr val="tx1"/>
                </a:solidFill>
              </a:rPr>
              <a:t>Campos.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s" dirty="0" smtClean="0">
                <a:solidFill>
                  <a:schemeClr val="tx1"/>
                </a:solidFill>
              </a:rPr>
              <a:t>Profesora:</a:t>
            </a:r>
            <a:r>
              <a:rPr lang="es-CL" dirty="0"/>
              <a:t> </a:t>
            </a:r>
            <a:r>
              <a:rPr lang="es-CL" dirty="0" smtClean="0">
                <a:solidFill>
                  <a:schemeClr val="tx1"/>
                </a:solidFill>
              </a:rPr>
              <a:t>Viviana Soledad Poblete Lopez.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45" y="157882"/>
            <a:ext cx="1443946" cy="35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975" y="3212768"/>
            <a:ext cx="1489782" cy="15275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>
            <a:spLocks noGrp="1"/>
          </p:cNvSpPr>
          <p:nvPr>
            <p:ph type="ctrTitle"/>
          </p:nvPr>
        </p:nvSpPr>
        <p:spPr>
          <a:xfrm>
            <a:off x="2441850" y="1649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Caso A</a:t>
            </a:r>
            <a:endParaRPr sz="3000"/>
          </a:p>
        </p:txBody>
      </p:sp>
      <p:sp>
        <p:nvSpPr>
          <p:cNvPr id="144" name="Google Shape;144;p14"/>
          <p:cNvSpPr txBox="1">
            <a:spLocks noGrp="1"/>
          </p:cNvSpPr>
          <p:nvPr>
            <p:ph type="subTitle" idx="1"/>
          </p:nvPr>
        </p:nvSpPr>
        <p:spPr>
          <a:xfrm>
            <a:off x="860188" y="1426821"/>
            <a:ext cx="3711812" cy="13032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4145" marR="116712" lvl="0" indent="1015" algn="just" rtl="0">
              <a:lnSpc>
                <a:spcPct val="101709"/>
              </a:lnSpc>
              <a:spcBef>
                <a:spcPts val="3273"/>
              </a:spcBef>
              <a:spcAft>
                <a:spcPts val="0"/>
              </a:spcAft>
              <a:buNone/>
            </a:pPr>
            <a:r>
              <a:rPr lang="es" sz="10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Se debe de utilizar </a:t>
            </a:r>
            <a:r>
              <a:rPr lang="es" sz="1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un sistema </a:t>
            </a:r>
            <a:r>
              <a:rPr lang="es" sz="10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informático en el cual la cada alumno pueda registrar su asistencia mediante un codigo QR.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>
            <a:spLocks noGrp="1"/>
          </p:cNvSpPr>
          <p:nvPr>
            <p:ph type="ctrTitle"/>
          </p:nvPr>
        </p:nvSpPr>
        <p:spPr>
          <a:xfrm>
            <a:off x="2800112" y="168583"/>
            <a:ext cx="3613845" cy="6471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00" dirty="0"/>
              <a:t>Herramientas </a:t>
            </a:r>
            <a:r>
              <a:rPr lang="es" sz="2000" dirty="0" smtClean="0"/>
              <a:t>Utilizadas</a:t>
            </a:r>
            <a:endParaRPr sz="2000" dirty="0"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368" y="815725"/>
            <a:ext cx="1240500" cy="124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7368" y="2328761"/>
            <a:ext cx="1295991" cy="127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16" y="2528934"/>
            <a:ext cx="1677104" cy="98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491" y="920979"/>
            <a:ext cx="1396429" cy="858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>
            <a:spLocks noGrp="1"/>
          </p:cNvSpPr>
          <p:nvPr>
            <p:ph type="ctrTitle"/>
          </p:nvPr>
        </p:nvSpPr>
        <p:spPr>
          <a:xfrm>
            <a:off x="2027400" y="5385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Diagrama Caso de uso</a:t>
            </a:r>
            <a:endParaRPr sz="200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400" y="910739"/>
            <a:ext cx="4751179" cy="3713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>
            <a:spLocks noGrp="1"/>
          </p:cNvSpPr>
          <p:nvPr>
            <p:ph type="ctrTitle"/>
          </p:nvPr>
        </p:nvSpPr>
        <p:spPr>
          <a:xfrm>
            <a:off x="3329942" y="172275"/>
            <a:ext cx="2149879" cy="1288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Mockup</a:t>
            </a:r>
            <a:endParaRPr sz="30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192" y="753832"/>
            <a:ext cx="4528538" cy="4171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>
            <a:spLocks noGrp="1"/>
          </p:cNvSpPr>
          <p:nvPr>
            <p:ph type="ctrTitle"/>
          </p:nvPr>
        </p:nvSpPr>
        <p:spPr>
          <a:xfrm>
            <a:off x="1519614" y="223215"/>
            <a:ext cx="6101724" cy="1677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Gracias por </a:t>
            </a:r>
            <a:r>
              <a:rPr lang="es" sz="3000" dirty="0" smtClean="0"/>
              <a:t>su atención </a:t>
            </a:r>
            <a:r>
              <a:rPr lang="es" sz="3000" dirty="0"/>
              <a:t>:)</a:t>
            </a:r>
            <a:endParaRPr sz="3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920" y="3260222"/>
            <a:ext cx="1917080" cy="18832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109</TotalTime>
  <Words>57</Words>
  <Application>Microsoft Office PowerPoint</Application>
  <PresentationFormat>Presentación en pantalla (16:9)</PresentationFormat>
  <Paragraphs>9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Franklin Gothic</vt:lpstr>
      <vt:lpstr>Century Gothic</vt:lpstr>
      <vt:lpstr>Wingdings 3</vt:lpstr>
      <vt:lpstr>Calibri</vt:lpstr>
      <vt:lpstr>Sector</vt:lpstr>
      <vt:lpstr>PGY4121: App. Móvil Exp 1</vt:lpstr>
      <vt:lpstr>Caso A</vt:lpstr>
      <vt:lpstr>Herramientas Utilizadas</vt:lpstr>
      <vt:lpstr>Diagrama Caso de uso</vt:lpstr>
      <vt:lpstr>Mockup</vt:lpstr>
      <vt:lpstr>Gracias por su atención :)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PGY4121: App. Móvil Exp 1</dc:title>
  <dc:creator>Glados</dc:creator>
  <cp:lastModifiedBy>Glados</cp:lastModifiedBy>
  <cp:revision>4</cp:revision>
  <dcterms:modified xsi:type="dcterms:W3CDTF">2022-09-06T08:20:35Z</dcterms:modified>
</cp:coreProperties>
</file>