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09" r:id="rId5"/>
    <p:sldId id="278" r:id="rId6"/>
    <p:sldId id="280" r:id="rId7"/>
    <p:sldId id="281" r:id="rId8"/>
    <p:sldId id="289" r:id="rId9"/>
    <p:sldId id="282" r:id="rId10"/>
    <p:sldId id="290" r:id="rId11"/>
    <p:sldId id="303" r:id="rId12"/>
    <p:sldId id="300" r:id="rId13"/>
    <p:sldId id="301" r:id="rId14"/>
    <p:sldId id="266" r:id="rId15"/>
    <p:sldId id="302" r:id="rId16"/>
    <p:sldId id="308" r:id="rId17"/>
    <p:sldId id="292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-demo-ib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ibm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own-automl-in-power-bi-using-pycaret-8291b64181d" TargetMode="External"/><Relationship Id="rId2" Type="http://schemas.openxmlformats.org/officeDocument/2006/relationships/hyperlink" Target="https://towardsdatascience.com/announcing-pycaret-2-0-39c1101454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4982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 2.0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9652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Aug 22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D43ADB-5417-4DCC-9A16-EDDEDD918D9D}"/>
              </a:ext>
            </a:extLst>
          </p:cNvPr>
          <p:cNvSpPr/>
          <p:nvPr/>
        </p:nvSpPr>
        <p:spPr>
          <a:xfrm>
            <a:off x="5452533" y="1766086"/>
            <a:ext cx="2052320" cy="10092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Time Series Module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725"/>
            <a:ext cx="8520600" cy="572700"/>
          </a:xfrm>
        </p:spPr>
        <p:txBody>
          <a:bodyPr/>
          <a:lstStyle/>
          <a:p>
            <a:r>
              <a:rPr lang="en-CA" dirty="0"/>
              <a:t>Demo – PyCaret 2.0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7;p29">
            <a:extLst>
              <a:ext uri="{FF2B5EF4-FFF2-40B4-BE49-F238E27FC236}">
                <a16:creationId xmlns:a16="http://schemas.microsoft.com/office/drawing/2014/main" id="{93077EF6-C4CD-4B80-AEB0-FF388C040651}"/>
              </a:ext>
            </a:extLst>
          </p:cNvPr>
          <p:cNvSpPr txBox="1"/>
          <p:nvPr/>
        </p:nvSpPr>
        <p:spPr>
          <a:xfrm>
            <a:off x="143777" y="781212"/>
            <a:ext cx="8173876" cy="15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https://github.com/pycaret/pycaret-demo-ibm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</a:t>
            </a:r>
            <a:r>
              <a:rPr lang="en" dirty="0">
                <a:solidFill>
                  <a:srgbClr val="201F1E"/>
                </a:solidFill>
                <a:highlight>
                  <a:srgbClr val="FFFF00"/>
                </a:highlight>
              </a:rPr>
              <a:t>pip install pycaret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10762-BDCF-4FBE-8F79-D07590A1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7" y="2050602"/>
            <a:ext cx="8832300" cy="23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304643"/>
            <a:ext cx="74866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65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https://medium.com/@moez_62905/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3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4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5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6"/>
              </a:rPr>
              <a:t>https://medium.com/@moez_62905/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7"/>
              </a:rPr>
              <a:t>https://www.github.com/pycaret/pycaret-demo-ibm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145562" y="4295321"/>
            <a:ext cx="4426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https://towardsdatascience.com/announcing-pycaret-2-0-39c11014540e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785109" y="4295321"/>
            <a:ext cx="4115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https://towardsdatascience.com/build-your-own-automl-in-power-bi-using-pycaret-8291b64181d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2980A-3739-47D7-A42C-3D97DB2C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63" y="1145740"/>
            <a:ext cx="4426436" cy="2911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888A3-FEEE-4936-B0AA-D5626C214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108" y="1145740"/>
            <a:ext cx="4297932" cy="29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756</Words>
  <Application>Microsoft Office PowerPoint</Application>
  <PresentationFormat>On-screen Show (16:9)</PresentationFormat>
  <Paragraphs>162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Introducing PyCaret 2.0</vt:lpstr>
      <vt:lpstr>About me</vt:lpstr>
      <vt:lpstr>Important Links</vt:lpstr>
      <vt:lpstr>Resources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Demo – PyCaret 2.0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81</cp:revision>
  <dcterms:modified xsi:type="dcterms:W3CDTF">2020-08-21T19:44:17Z</dcterms:modified>
</cp:coreProperties>
</file>