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17" d="100"/>
          <a:sy n="117" d="100"/>
        </p:scale>
        <p:origin x="126"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532CA-0384-4ABE-9EE8-8F2D19E4D5CB}" type="datetimeFigureOut">
              <a:rPr lang="en-US" smtClean="0"/>
              <a:t>5/31/2019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9B9770-D4ED-4AAE-BE49-36239703F886}" type="slidenum">
              <a:rPr lang="en-US" smtClean="0"/>
              <a:t>‹#›</a:t>
            </a:fld>
            <a:endParaRPr lang="en-US"/>
          </a:p>
        </p:txBody>
      </p:sp>
    </p:spTree>
    <p:extLst>
      <p:ext uri="{BB962C8B-B14F-4D97-AF65-F5344CB8AC3E}">
        <p14:creationId xmlns:p14="http://schemas.microsoft.com/office/powerpoint/2010/main" val="2981563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9B9770-D4ED-4AAE-BE49-36239703F886}" type="slidenum">
              <a:rPr lang="en-US" smtClean="0"/>
              <a:t>2</a:t>
            </a:fld>
            <a:endParaRPr lang="en-US"/>
          </a:p>
        </p:txBody>
      </p:sp>
    </p:spTree>
    <p:extLst>
      <p:ext uri="{BB962C8B-B14F-4D97-AF65-F5344CB8AC3E}">
        <p14:creationId xmlns:p14="http://schemas.microsoft.com/office/powerpoint/2010/main" val="298900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9B9770-D4ED-4AAE-BE49-36239703F886}" type="slidenum">
              <a:rPr lang="en-US" smtClean="0"/>
              <a:t>3</a:t>
            </a:fld>
            <a:endParaRPr lang="en-US"/>
          </a:p>
        </p:txBody>
      </p:sp>
    </p:spTree>
    <p:extLst>
      <p:ext uri="{BB962C8B-B14F-4D97-AF65-F5344CB8AC3E}">
        <p14:creationId xmlns:p14="http://schemas.microsoft.com/office/powerpoint/2010/main" val="604862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9B9770-D4ED-4AAE-BE49-36239703F886}" type="slidenum">
              <a:rPr lang="en-US" smtClean="0"/>
              <a:t>4</a:t>
            </a:fld>
            <a:endParaRPr lang="en-US"/>
          </a:p>
        </p:txBody>
      </p:sp>
    </p:spTree>
    <p:extLst>
      <p:ext uri="{BB962C8B-B14F-4D97-AF65-F5344CB8AC3E}">
        <p14:creationId xmlns:p14="http://schemas.microsoft.com/office/powerpoint/2010/main" val="205782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9B9770-D4ED-4AAE-BE49-36239703F886}" type="slidenum">
              <a:rPr lang="en-US" smtClean="0"/>
              <a:t>5</a:t>
            </a:fld>
            <a:endParaRPr lang="en-US"/>
          </a:p>
        </p:txBody>
      </p:sp>
    </p:spTree>
    <p:extLst>
      <p:ext uri="{BB962C8B-B14F-4D97-AF65-F5344CB8AC3E}">
        <p14:creationId xmlns:p14="http://schemas.microsoft.com/office/powerpoint/2010/main" val="4118374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9B9770-D4ED-4AAE-BE49-36239703F886}" type="slidenum">
              <a:rPr lang="en-US" smtClean="0"/>
              <a:t>6</a:t>
            </a:fld>
            <a:endParaRPr lang="en-US"/>
          </a:p>
        </p:txBody>
      </p:sp>
    </p:spTree>
    <p:extLst>
      <p:ext uri="{BB962C8B-B14F-4D97-AF65-F5344CB8AC3E}">
        <p14:creationId xmlns:p14="http://schemas.microsoft.com/office/powerpoint/2010/main" val="47300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1FDB58-A6AE-46FE-B3B8-99B3719CE0F2}"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91236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FDB58-A6AE-46FE-B3B8-99B3719CE0F2}"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808102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FDB58-A6AE-46FE-B3B8-99B3719CE0F2}"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1117403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FDB58-A6AE-46FE-B3B8-99B3719CE0F2}"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59C19-867D-4882-B658-098BF10A396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99335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FDB58-A6AE-46FE-B3B8-99B3719CE0F2}"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4098543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1FDB58-A6AE-46FE-B3B8-99B3719CE0F2}" type="datetimeFigureOut">
              <a:rPr lang="en-US" smtClean="0"/>
              <a:t>5/31/2019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647587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1FDB58-A6AE-46FE-B3B8-99B3719CE0F2}" type="datetimeFigureOut">
              <a:rPr lang="en-US" smtClean="0"/>
              <a:t>5/31/2019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4140980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1FDB58-A6AE-46FE-B3B8-99B3719CE0F2}"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191880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1FDB58-A6AE-46FE-B3B8-99B3719CE0F2}"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229864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01FDB58-A6AE-46FE-B3B8-99B3719CE0F2}"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183678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FDB58-A6AE-46FE-B3B8-99B3719CE0F2}"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5418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1FDB58-A6AE-46FE-B3B8-99B3719CE0F2}"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381553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1FDB58-A6AE-46FE-B3B8-99B3719CE0F2}" type="datetimeFigureOut">
              <a:rPr lang="en-US" smtClean="0"/>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47888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01FDB58-A6AE-46FE-B3B8-99B3719CE0F2}" type="datetimeFigureOut">
              <a:rPr lang="en-US" smtClean="0"/>
              <a:t>5/31/2019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36495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1FDB58-A6AE-46FE-B3B8-99B3719CE0F2}" type="datetimeFigureOut">
              <a:rPr lang="en-US" smtClean="0"/>
              <a:t>5/31/2019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1823114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01FDB58-A6AE-46FE-B3B8-99B3719CE0F2}" type="datetimeFigureOut">
              <a:rPr lang="en-US" smtClean="0"/>
              <a:t>5/31/2019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426485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FDB58-A6AE-46FE-B3B8-99B3719CE0F2}" type="datetimeFigureOut">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59C19-867D-4882-B658-098BF10A3969}" type="slidenum">
              <a:rPr lang="en-US" smtClean="0"/>
              <a:t>‹#›</a:t>
            </a:fld>
            <a:endParaRPr lang="en-US"/>
          </a:p>
        </p:txBody>
      </p:sp>
    </p:spTree>
    <p:extLst>
      <p:ext uri="{BB962C8B-B14F-4D97-AF65-F5344CB8AC3E}">
        <p14:creationId xmlns:p14="http://schemas.microsoft.com/office/powerpoint/2010/main" val="270614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1FDB58-A6AE-46FE-B3B8-99B3719CE0F2}" type="datetimeFigureOut">
              <a:rPr lang="en-US" smtClean="0"/>
              <a:t>5/31/2019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159C19-867D-4882-B658-098BF10A3969}" type="slidenum">
              <a:rPr lang="en-US" smtClean="0"/>
              <a:t>‹#›</a:t>
            </a:fld>
            <a:endParaRPr lang="en-US"/>
          </a:p>
        </p:txBody>
      </p:sp>
    </p:spTree>
    <p:extLst>
      <p:ext uri="{BB962C8B-B14F-4D97-AF65-F5344CB8AC3E}">
        <p14:creationId xmlns:p14="http://schemas.microsoft.com/office/powerpoint/2010/main" val="21340953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Predicting the optimal location for a new Fast Food Chain in Brooklyn</a:t>
            </a:r>
            <a:endParaRPr lang="en-US" sz="4000" dirty="0"/>
          </a:p>
        </p:txBody>
      </p:sp>
      <p:sp>
        <p:nvSpPr>
          <p:cNvPr id="3" name="Subtitle 2"/>
          <p:cNvSpPr>
            <a:spLocks noGrp="1"/>
          </p:cNvSpPr>
          <p:nvPr>
            <p:ph type="subTitle" idx="1"/>
          </p:nvPr>
        </p:nvSpPr>
        <p:spPr>
          <a:xfrm>
            <a:off x="1154955" y="4777380"/>
            <a:ext cx="10446495" cy="861420"/>
          </a:xfrm>
        </p:spPr>
        <p:txBody>
          <a:bodyPr/>
          <a:lstStyle/>
          <a:p>
            <a:r>
              <a:rPr lang="en-US" b="1" dirty="0" smtClean="0"/>
              <a:t>Alessandro Morello </a:t>
            </a:r>
            <a:r>
              <a:rPr lang="en-US" dirty="0" smtClean="0"/>
              <a:t>– the battle of neighborhoods Capstone Project</a:t>
            </a:r>
            <a:endParaRPr lang="en-US" dirty="0"/>
          </a:p>
        </p:txBody>
      </p:sp>
    </p:spTree>
    <p:extLst>
      <p:ext uri="{BB962C8B-B14F-4D97-AF65-F5344CB8AC3E}">
        <p14:creationId xmlns:p14="http://schemas.microsoft.com/office/powerpoint/2010/main" val="1636740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1671" y="2423554"/>
            <a:ext cx="6006193" cy="2862322"/>
          </a:xfrm>
          <a:prstGeom prst="rect">
            <a:avLst/>
          </a:prstGeom>
        </p:spPr>
        <p:txBody>
          <a:bodyPr wrap="square">
            <a:spAutoFit/>
          </a:bodyPr>
          <a:lstStyle/>
          <a:p>
            <a:r>
              <a:rPr lang="en-GB" dirty="0" smtClean="0"/>
              <a:t>The main objective of this project is to predict the best possible location for a new fast food restaurant chain aimed to help the business choose the right neighbourhood that can quickly overcome the initial loss and expensive in the shortest timeframe possible. In order to do this </a:t>
            </a:r>
            <a:r>
              <a:rPr lang="en-GB" dirty="0" err="1" smtClean="0"/>
              <a:t>i</a:t>
            </a:r>
            <a:r>
              <a:rPr lang="en-GB" dirty="0" smtClean="0"/>
              <a:t> will rely on the already available data and compare it to our needs, analysing all the possibilities based on all the neighbours that will hopefully help me in predicting one or more ideal location.</a:t>
            </a:r>
            <a:endParaRPr lang="en-US" dirty="0"/>
          </a:p>
        </p:txBody>
      </p:sp>
      <p:sp>
        <p:nvSpPr>
          <p:cNvPr id="7" name="Rounded Rectangle 6"/>
          <p:cNvSpPr/>
          <p:nvPr/>
        </p:nvSpPr>
        <p:spPr>
          <a:xfrm>
            <a:off x="117021" y="109542"/>
            <a:ext cx="7883979" cy="36933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Rectangle 5"/>
          <p:cNvSpPr/>
          <p:nvPr/>
        </p:nvSpPr>
        <p:spPr>
          <a:xfrm>
            <a:off x="117021" y="109542"/>
            <a:ext cx="10145486" cy="369332"/>
          </a:xfrm>
          <a:prstGeom prst="rect">
            <a:avLst/>
          </a:prstGeom>
        </p:spPr>
        <p:txBody>
          <a:bodyPr wrap="square">
            <a:spAutoFit/>
          </a:bodyPr>
          <a:lstStyle/>
          <a:p>
            <a:r>
              <a:rPr lang="en-GB" dirty="0" smtClean="0"/>
              <a:t>Predicting the optimal location for a new Fast Food Chain in Brooklyn</a:t>
            </a:r>
            <a:endParaRPr lang="en-US" dirty="0"/>
          </a:p>
        </p:txBody>
      </p:sp>
      <p:sp>
        <p:nvSpPr>
          <p:cNvPr id="8" name="Rectangle 7"/>
          <p:cNvSpPr/>
          <p:nvPr/>
        </p:nvSpPr>
        <p:spPr>
          <a:xfrm>
            <a:off x="2359479" y="2481943"/>
            <a:ext cx="672192" cy="2726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Introduction</a:t>
            </a:r>
            <a:endParaRPr lang="en-US" dirty="0"/>
          </a:p>
        </p:txBody>
      </p:sp>
      <p:sp>
        <p:nvSpPr>
          <p:cNvPr id="9" name="TextBox 8"/>
          <p:cNvSpPr txBox="1"/>
          <p:nvPr/>
        </p:nvSpPr>
        <p:spPr>
          <a:xfrm>
            <a:off x="10613572" y="693964"/>
            <a:ext cx="312906"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1242511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1671" y="1770411"/>
            <a:ext cx="6006193" cy="4524315"/>
          </a:xfrm>
          <a:prstGeom prst="rect">
            <a:avLst/>
          </a:prstGeom>
        </p:spPr>
        <p:txBody>
          <a:bodyPr wrap="square">
            <a:spAutoFit/>
          </a:bodyPr>
          <a:lstStyle/>
          <a:p>
            <a:r>
              <a:rPr lang="en-GB" dirty="0" smtClean="0"/>
              <a:t>The data used in order to solve the problem will be a combination between a publicly available data and the precious help of our Foursquare API, below in a more detailed list:</a:t>
            </a:r>
          </a:p>
          <a:p>
            <a:endParaRPr lang="en-GB" dirty="0" smtClean="0"/>
          </a:p>
          <a:p>
            <a:r>
              <a:rPr lang="en-GB" dirty="0" smtClean="0"/>
              <a:t>1. NYC neighbours dataset with locations: https://geo.nyu.edu/catalog/nyu_2451_34572</a:t>
            </a:r>
          </a:p>
          <a:p>
            <a:r>
              <a:rPr lang="en-GB" dirty="0" smtClean="0"/>
              <a:t>2. Foursquare API - neighbours</a:t>
            </a:r>
          </a:p>
          <a:p>
            <a:r>
              <a:rPr lang="en-GB" dirty="0" smtClean="0"/>
              <a:t>3. Foursquare API - venues</a:t>
            </a:r>
          </a:p>
          <a:p>
            <a:r>
              <a:rPr lang="en-GB" dirty="0" smtClean="0"/>
              <a:t>4. Foursquare API - other amenities</a:t>
            </a:r>
          </a:p>
          <a:p>
            <a:endParaRPr lang="en-GB" dirty="0"/>
          </a:p>
          <a:p>
            <a:r>
              <a:rPr lang="en-US" dirty="0" smtClean="0"/>
              <a:t>The data can be quantified as follows:</a:t>
            </a:r>
          </a:p>
          <a:p>
            <a:endParaRPr lang="en-US" dirty="0"/>
          </a:p>
          <a:p>
            <a:pPr marL="285750" indent="-285750">
              <a:buFontTx/>
              <a:buChar char="-"/>
            </a:pPr>
            <a:r>
              <a:rPr lang="en-US" dirty="0" smtClean="0"/>
              <a:t>69 different neighborhoods</a:t>
            </a:r>
          </a:p>
          <a:p>
            <a:pPr marL="285750" indent="-285750">
              <a:buFontTx/>
              <a:buChar char="-"/>
            </a:pPr>
            <a:r>
              <a:rPr lang="en-US" dirty="0" smtClean="0"/>
              <a:t>30 different types of venues</a:t>
            </a:r>
          </a:p>
          <a:p>
            <a:pPr marL="285750" indent="-285750">
              <a:buFontTx/>
              <a:buChar char="-"/>
            </a:pPr>
            <a:endParaRPr lang="en-GB" dirty="0" smtClean="0"/>
          </a:p>
        </p:txBody>
      </p:sp>
      <p:sp>
        <p:nvSpPr>
          <p:cNvPr id="7" name="Rounded Rectangle 6"/>
          <p:cNvSpPr/>
          <p:nvPr/>
        </p:nvSpPr>
        <p:spPr>
          <a:xfrm>
            <a:off x="117021" y="109542"/>
            <a:ext cx="7883979" cy="36933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Rectangle 5"/>
          <p:cNvSpPr/>
          <p:nvPr/>
        </p:nvSpPr>
        <p:spPr>
          <a:xfrm>
            <a:off x="117021" y="109542"/>
            <a:ext cx="10145486" cy="369332"/>
          </a:xfrm>
          <a:prstGeom prst="rect">
            <a:avLst/>
          </a:prstGeom>
        </p:spPr>
        <p:txBody>
          <a:bodyPr wrap="square">
            <a:spAutoFit/>
          </a:bodyPr>
          <a:lstStyle/>
          <a:p>
            <a:r>
              <a:rPr lang="en-GB" dirty="0" smtClean="0"/>
              <a:t>Predicting the optimal location for a new Fast Food Chain in Brooklyn</a:t>
            </a:r>
            <a:endParaRPr lang="en-US" dirty="0"/>
          </a:p>
        </p:txBody>
      </p:sp>
      <p:sp>
        <p:nvSpPr>
          <p:cNvPr id="8" name="Rectangle 7"/>
          <p:cNvSpPr/>
          <p:nvPr/>
        </p:nvSpPr>
        <p:spPr>
          <a:xfrm>
            <a:off x="2359479" y="1770411"/>
            <a:ext cx="672192" cy="410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Data used and basic stats</a:t>
            </a:r>
            <a:endParaRPr lang="en-US" dirty="0"/>
          </a:p>
        </p:txBody>
      </p:sp>
      <p:sp>
        <p:nvSpPr>
          <p:cNvPr id="9" name="TextBox 8"/>
          <p:cNvSpPr txBox="1"/>
          <p:nvPr/>
        </p:nvSpPr>
        <p:spPr>
          <a:xfrm>
            <a:off x="10613572" y="693964"/>
            <a:ext cx="312906" cy="369332"/>
          </a:xfrm>
          <a:prstGeom prst="rect">
            <a:avLst/>
          </a:prstGeom>
          <a:noFill/>
        </p:spPr>
        <p:txBody>
          <a:bodyPr wrap="none" rtlCol="0">
            <a:spAutoFit/>
          </a:bodyPr>
          <a:lstStyle/>
          <a:p>
            <a:r>
              <a:rPr lang="en-US" dirty="0"/>
              <a:t>2</a:t>
            </a:r>
            <a:endParaRPr lang="en-US" dirty="0"/>
          </a:p>
        </p:txBody>
      </p:sp>
    </p:spTree>
    <p:extLst>
      <p:ext uri="{BB962C8B-B14F-4D97-AF65-F5344CB8AC3E}">
        <p14:creationId xmlns:p14="http://schemas.microsoft.com/office/powerpoint/2010/main" val="658919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17021" y="109542"/>
            <a:ext cx="7883979" cy="36933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Rectangle 5"/>
          <p:cNvSpPr/>
          <p:nvPr/>
        </p:nvSpPr>
        <p:spPr>
          <a:xfrm>
            <a:off x="117021" y="109542"/>
            <a:ext cx="10145486" cy="369332"/>
          </a:xfrm>
          <a:prstGeom prst="rect">
            <a:avLst/>
          </a:prstGeom>
        </p:spPr>
        <p:txBody>
          <a:bodyPr wrap="square">
            <a:spAutoFit/>
          </a:bodyPr>
          <a:lstStyle/>
          <a:p>
            <a:r>
              <a:rPr lang="en-GB" dirty="0" smtClean="0"/>
              <a:t>Predicting the optimal location for a new Fast Food Chain in Brooklyn</a:t>
            </a:r>
            <a:endParaRPr lang="en-US" dirty="0"/>
          </a:p>
        </p:txBody>
      </p:sp>
      <p:sp>
        <p:nvSpPr>
          <p:cNvPr id="8" name="Rectangle 7"/>
          <p:cNvSpPr/>
          <p:nvPr/>
        </p:nvSpPr>
        <p:spPr>
          <a:xfrm>
            <a:off x="2359479" y="1770411"/>
            <a:ext cx="672192" cy="410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A visual aid on clusters</a:t>
            </a:r>
            <a:endParaRPr lang="en-US" dirty="0"/>
          </a:p>
        </p:txBody>
      </p:sp>
      <p:sp>
        <p:nvSpPr>
          <p:cNvPr id="9" name="TextBox 8"/>
          <p:cNvSpPr txBox="1"/>
          <p:nvPr/>
        </p:nvSpPr>
        <p:spPr>
          <a:xfrm>
            <a:off x="10613572" y="693964"/>
            <a:ext cx="312906" cy="369332"/>
          </a:xfrm>
          <a:prstGeom prst="rect">
            <a:avLst/>
          </a:prstGeom>
          <a:noFill/>
        </p:spPr>
        <p:txBody>
          <a:bodyPr wrap="none" rtlCol="0">
            <a:spAutoFit/>
          </a:bodyPr>
          <a:lstStyle/>
          <a:p>
            <a:r>
              <a:rPr lang="en-US" dirty="0" smtClean="0"/>
              <a:t>3</a:t>
            </a:r>
            <a:endParaRPr lang="en-US" dirty="0"/>
          </a:p>
        </p:txBody>
      </p:sp>
      <p:pic>
        <p:nvPicPr>
          <p:cNvPr id="3" name="Picture 2"/>
          <p:cNvPicPr>
            <a:picLocks noChangeAspect="1"/>
          </p:cNvPicPr>
          <p:nvPr/>
        </p:nvPicPr>
        <p:blipFill>
          <a:blip r:embed="rId3"/>
          <a:stretch>
            <a:fillRect/>
          </a:stretch>
        </p:blipFill>
        <p:spPr>
          <a:xfrm>
            <a:off x="3031671" y="1629788"/>
            <a:ext cx="7278309" cy="438912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031671" y="6159531"/>
            <a:ext cx="6882493" cy="646331"/>
          </a:xfrm>
          <a:prstGeom prst="rect">
            <a:avLst/>
          </a:prstGeom>
          <a:noFill/>
        </p:spPr>
        <p:txBody>
          <a:bodyPr wrap="square" rtlCol="0">
            <a:spAutoFit/>
          </a:bodyPr>
          <a:lstStyle/>
          <a:p>
            <a:r>
              <a:rPr lang="en-US" dirty="0" smtClean="0"/>
              <a:t>With the help of machine learning and k-means we managed to divide the neighborhoods in clusters.</a:t>
            </a:r>
            <a:endParaRPr lang="en-US" dirty="0"/>
          </a:p>
        </p:txBody>
      </p:sp>
    </p:spTree>
    <p:extLst>
      <p:ext uri="{BB962C8B-B14F-4D97-AF65-F5344CB8AC3E}">
        <p14:creationId xmlns:p14="http://schemas.microsoft.com/office/powerpoint/2010/main" val="404335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1671" y="1977688"/>
            <a:ext cx="6912429" cy="3693319"/>
          </a:xfrm>
          <a:prstGeom prst="rect">
            <a:avLst/>
          </a:prstGeom>
        </p:spPr>
        <p:txBody>
          <a:bodyPr wrap="square">
            <a:spAutoFit/>
          </a:bodyPr>
          <a:lstStyle/>
          <a:p>
            <a:r>
              <a:rPr lang="en-GB" dirty="0" smtClean="0"/>
              <a:t>From the mentioned data we can analyse the most suitable location for the new Fast Food Restaurant Chain to be opened. It is imperative in this case that the neighbourhood is surrounded by the highest number of Restaurants, Grocery and other utility shops close by. For this specific reason we took into consideration the clusters where the top 5 venues were in regards of food places and discard other venues. For these reasons, </a:t>
            </a:r>
            <a:r>
              <a:rPr lang="en-GB" dirty="0" err="1" smtClean="0"/>
              <a:t>i</a:t>
            </a:r>
            <a:r>
              <a:rPr lang="en-GB" dirty="0" smtClean="0"/>
              <a:t> have chosen the Rugby and Remsen village as the most feasible choices.</a:t>
            </a:r>
          </a:p>
          <a:p>
            <a:endParaRPr lang="en-GB" dirty="0" smtClean="0"/>
          </a:p>
          <a:p>
            <a:r>
              <a:rPr lang="en-GB" dirty="0" smtClean="0"/>
              <a:t>We can state that in this specific analysis, the applying of k-clustering means helped us to find the most ideal place to start the type of business mentioned in this capstone project.</a:t>
            </a:r>
          </a:p>
        </p:txBody>
      </p:sp>
      <p:sp>
        <p:nvSpPr>
          <p:cNvPr id="7" name="Rounded Rectangle 6"/>
          <p:cNvSpPr/>
          <p:nvPr/>
        </p:nvSpPr>
        <p:spPr>
          <a:xfrm>
            <a:off x="117021" y="109542"/>
            <a:ext cx="7883979" cy="36933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6" name="Rectangle 5"/>
          <p:cNvSpPr/>
          <p:nvPr/>
        </p:nvSpPr>
        <p:spPr>
          <a:xfrm>
            <a:off x="117021" y="109542"/>
            <a:ext cx="10145486" cy="369332"/>
          </a:xfrm>
          <a:prstGeom prst="rect">
            <a:avLst/>
          </a:prstGeom>
        </p:spPr>
        <p:txBody>
          <a:bodyPr wrap="square">
            <a:spAutoFit/>
          </a:bodyPr>
          <a:lstStyle/>
          <a:p>
            <a:r>
              <a:rPr lang="en-GB" dirty="0" smtClean="0"/>
              <a:t>Predicting the optimal location for a new Fast Food Chain in Brooklyn</a:t>
            </a:r>
            <a:endParaRPr lang="en-US" dirty="0"/>
          </a:p>
        </p:txBody>
      </p:sp>
      <p:sp>
        <p:nvSpPr>
          <p:cNvPr id="8" name="Rectangle 7"/>
          <p:cNvSpPr/>
          <p:nvPr/>
        </p:nvSpPr>
        <p:spPr>
          <a:xfrm>
            <a:off x="2359479" y="1770411"/>
            <a:ext cx="672192" cy="410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Conclusions</a:t>
            </a:r>
            <a:endParaRPr lang="en-US" dirty="0"/>
          </a:p>
        </p:txBody>
      </p:sp>
      <p:sp>
        <p:nvSpPr>
          <p:cNvPr id="9" name="TextBox 8"/>
          <p:cNvSpPr txBox="1"/>
          <p:nvPr/>
        </p:nvSpPr>
        <p:spPr>
          <a:xfrm>
            <a:off x="10613572" y="693964"/>
            <a:ext cx="312906" cy="369332"/>
          </a:xfrm>
          <a:prstGeom prst="rect">
            <a:avLst/>
          </a:prstGeom>
          <a:noFill/>
        </p:spPr>
        <p:txBody>
          <a:bodyPr wrap="none" rtlCol="0">
            <a:spAutoFit/>
          </a:bodyPr>
          <a:lstStyle/>
          <a:p>
            <a:r>
              <a:rPr lang="en-US" dirty="0"/>
              <a:t>2</a:t>
            </a:r>
            <a:endParaRPr lang="en-US" dirty="0"/>
          </a:p>
        </p:txBody>
      </p:sp>
    </p:spTree>
    <p:extLst>
      <p:ext uri="{BB962C8B-B14F-4D97-AF65-F5344CB8AC3E}">
        <p14:creationId xmlns:p14="http://schemas.microsoft.com/office/powerpoint/2010/main" val="3018712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3105835"/>
            <a:ext cx="6096000" cy="369332"/>
          </a:xfrm>
          <a:prstGeom prst="rect">
            <a:avLst/>
          </a:prstGeom>
        </p:spPr>
        <p:txBody>
          <a:bodyPr>
            <a:spAutoFit/>
          </a:bodyPr>
          <a:lstStyle/>
          <a:p>
            <a:r>
              <a:rPr lang="en-US" dirty="0" smtClean="0"/>
              <a:t>THANK YOU!</a:t>
            </a:r>
            <a:endParaRPr lang="en-US" dirty="0"/>
          </a:p>
        </p:txBody>
      </p:sp>
    </p:spTree>
    <p:extLst>
      <p:ext uri="{BB962C8B-B14F-4D97-AF65-F5344CB8AC3E}">
        <p14:creationId xmlns:p14="http://schemas.microsoft.com/office/powerpoint/2010/main" val="33176316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402</Words>
  <Application>Microsoft Office PowerPoint</Application>
  <PresentationFormat>Widescreen</PresentationFormat>
  <Paragraphs>36</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vt:lpstr>
      <vt:lpstr>Predicting the optimal location for a new Fast Food Chain in Brooklyn</vt:lpstr>
      <vt:lpstr>PowerPoint Presentation</vt:lpstr>
      <vt:lpstr>PowerPoint Presentation</vt:lpstr>
      <vt:lpstr>PowerPoint Presentation</vt:lpstr>
      <vt:lpstr>PowerPoint Presentation</vt:lpstr>
      <vt:lpstr>PowerPoint Presentation</vt:lpstr>
    </vt:vector>
  </TitlesOfParts>
  <Company>OSRAM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optimal location for a new Fast Food Chain in Brooklyn</dc:title>
  <dc:creator>Morello, Alessandro (Stefanini)</dc:creator>
  <cp:lastModifiedBy>Morello, Alessandro (Stefanini)</cp:lastModifiedBy>
  <cp:revision>4</cp:revision>
  <dcterms:created xsi:type="dcterms:W3CDTF">2019-05-31T13:09:38Z</dcterms:created>
  <dcterms:modified xsi:type="dcterms:W3CDTF">2019-05-31T14:43:48Z</dcterms:modified>
</cp:coreProperties>
</file>