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0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8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5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3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5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79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5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5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7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3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FA10-73D7-4336-9A87-2A8AA749075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8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5760" y="204651"/>
            <a:ext cx="11469188" cy="66533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4468" y="204651"/>
            <a:ext cx="11460480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Tool bar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65760" y="1689463"/>
            <a:ext cx="11469188" cy="5214257"/>
            <a:chOff x="365760" y="643345"/>
            <a:chExt cx="11469188" cy="6260375"/>
          </a:xfrm>
        </p:grpSpPr>
        <p:grpSp>
          <p:nvGrpSpPr>
            <p:cNvPr id="20" name="그룹 19"/>
            <p:cNvGrpSpPr/>
            <p:nvPr/>
          </p:nvGrpSpPr>
          <p:grpSpPr>
            <a:xfrm>
              <a:off x="365760" y="643345"/>
              <a:ext cx="11469188" cy="6260375"/>
              <a:chOff x="365760" y="643345"/>
              <a:chExt cx="11469188" cy="626037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65760" y="666205"/>
                <a:ext cx="3013166" cy="62375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StackPanel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387634" y="643345"/>
                <a:ext cx="8447314" cy="623751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XXXPanel</a:t>
                </a:r>
                <a:endParaRPr lang="ko-KR" altLang="en-US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431176" y="790301"/>
              <a:ext cx="8360230" cy="1898470"/>
              <a:chOff x="3474718" y="757641"/>
              <a:chExt cx="8360230" cy="189847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474718" y="757641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09358" y="757642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9178833" y="757642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431176" y="2812866"/>
              <a:ext cx="8360230" cy="1898470"/>
              <a:chOff x="3407228" y="2812867"/>
              <a:chExt cx="8360230" cy="189847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407228" y="2812867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241868" y="2812868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111343" y="2812868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413758" y="4835432"/>
              <a:ext cx="8360230" cy="1898470"/>
              <a:chOff x="3474718" y="757641"/>
              <a:chExt cx="8360230" cy="189847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474718" y="757641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309358" y="757642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178833" y="757642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357051" y="935932"/>
            <a:ext cx="11460480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</a:t>
            </a:r>
            <a:r>
              <a:rPr lang="en-US" altLang="ko-KR" dirty="0" smtClean="0"/>
              <a:t> 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0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5760" y="204651"/>
            <a:ext cx="11469188" cy="66533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4468" y="204651"/>
            <a:ext cx="11460480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Tool bar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5760" y="1708503"/>
            <a:ext cx="3013166" cy="5195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StackPanel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7051" y="935932"/>
            <a:ext cx="11460480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</a:t>
            </a:r>
            <a:r>
              <a:rPr lang="en-US" altLang="ko-KR" dirty="0" smtClean="0"/>
              <a:t> Info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513909" y="1667213"/>
            <a:ext cx="8303622" cy="5255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XXXPanel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513909" y="1984597"/>
            <a:ext cx="8242662" cy="4873403"/>
            <a:chOff x="3509554" y="943787"/>
            <a:chExt cx="8203474" cy="5914213"/>
          </a:xfrm>
        </p:grpSpPr>
        <p:sp>
          <p:nvSpPr>
            <p:cNvPr id="32" name="직사각형 31"/>
            <p:cNvSpPr/>
            <p:nvPr/>
          </p:nvSpPr>
          <p:spPr>
            <a:xfrm>
              <a:off x="3509554" y="943787"/>
              <a:ext cx="8203474" cy="59142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553095" y="999578"/>
              <a:ext cx="8120744" cy="5768826"/>
              <a:chOff x="3574866" y="1436096"/>
              <a:chExt cx="8120744" cy="576882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574866" y="1436096"/>
                <a:ext cx="1559883" cy="5768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269092" y="1436096"/>
                <a:ext cx="6426518" cy="5768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오른쪽 화살표 1"/>
          <p:cNvSpPr/>
          <p:nvPr/>
        </p:nvSpPr>
        <p:spPr>
          <a:xfrm flipH="1">
            <a:off x="3592470" y="1667213"/>
            <a:ext cx="531223" cy="31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5760" y="204651"/>
            <a:ext cx="11469188" cy="66533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4468" y="204651"/>
            <a:ext cx="11460480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Tool bar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65760" y="643345"/>
            <a:ext cx="11469188" cy="6260375"/>
            <a:chOff x="365760" y="643345"/>
            <a:chExt cx="11469188" cy="6260375"/>
          </a:xfrm>
        </p:grpSpPr>
        <p:sp>
          <p:nvSpPr>
            <p:cNvPr id="6" name="직사각형 5"/>
            <p:cNvSpPr/>
            <p:nvPr/>
          </p:nvSpPr>
          <p:spPr>
            <a:xfrm>
              <a:off x="365760" y="666205"/>
              <a:ext cx="3013166" cy="62375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StackPanel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87634" y="643345"/>
              <a:ext cx="8447314" cy="62375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XXXPanel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509554" y="943787"/>
            <a:ext cx="8203474" cy="5914213"/>
            <a:chOff x="3509554" y="943787"/>
            <a:chExt cx="8203474" cy="5914213"/>
          </a:xfrm>
        </p:grpSpPr>
        <p:sp>
          <p:nvSpPr>
            <p:cNvPr id="2" name="직사각형 1"/>
            <p:cNvSpPr/>
            <p:nvPr/>
          </p:nvSpPr>
          <p:spPr>
            <a:xfrm>
              <a:off x="3509554" y="943787"/>
              <a:ext cx="8203474" cy="59142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553096" y="999578"/>
              <a:ext cx="8120743" cy="5214800"/>
              <a:chOff x="3574867" y="1436096"/>
              <a:chExt cx="8120743" cy="52148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574867" y="1436096"/>
                <a:ext cx="1097280" cy="521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711336" y="1436096"/>
                <a:ext cx="6984274" cy="52147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95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VMS</dc:creator>
  <cp:lastModifiedBy>VMS</cp:lastModifiedBy>
  <cp:revision>1</cp:revision>
  <dcterms:created xsi:type="dcterms:W3CDTF">2018-01-04T01:57:54Z</dcterms:created>
  <dcterms:modified xsi:type="dcterms:W3CDTF">2018-01-04T02:05:55Z</dcterms:modified>
</cp:coreProperties>
</file>