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3"/>
  </p:notesMasterIdLst>
  <p:sldIdLst>
    <p:sldId id="256" r:id="rId2"/>
    <p:sldId id="263" r:id="rId3"/>
    <p:sldId id="264" r:id="rId4"/>
    <p:sldId id="276" r:id="rId5"/>
    <p:sldId id="257" r:id="rId6"/>
    <p:sldId id="259" r:id="rId7"/>
    <p:sldId id="258" r:id="rId8"/>
    <p:sldId id="275" r:id="rId9"/>
    <p:sldId id="266" r:id="rId10"/>
    <p:sldId id="265" r:id="rId11"/>
    <p:sldId id="272" r:id="rId12"/>
    <p:sldId id="277" r:id="rId13"/>
    <p:sldId id="278" r:id="rId14"/>
    <p:sldId id="279" r:id="rId15"/>
    <p:sldId id="260" r:id="rId16"/>
    <p:sldId id="273" r:id="rId17"/>
    <p:sldId id="274" r:id="rId18"/>
    <p:sldId id="281" r:id="rId19"/>
    <p:sldId id="280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06B4-61FC-4B54-B4F0-95D4236C537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E16BC-6046-49E9-B7F5-9D054D2DA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16BC-6046-49E9-B7F5-9D054D2DA3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Prescription Interface Program(PIP)</a:t>
            </a:r>
            <a:br>
              <a:rPr lang="en-US" altLang="ko-KR" sz="6000" dirty="0" smtClean="0"/>
            </a:br>
            <a:r>
              <a:rPr lang="ko-KR" altLang="en-US" sz="6000" dirty="0" smtClean="0"/>
              <a:t>처방전 인터페이스 프로그램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GUI[Prescription Management]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457297"/>
            <a:ext cx="8201857" cy="476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457297"/>
            <a:ext cx="8201857" cy="4762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5" y="1457297"/>
            <a:ext cx="8201856" cy="4762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2" y="1457297"/>
            <a:ext cx="8201857" cy="47623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6" y="1475123"/>
            <a:ext cx="8171156" cy="47445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7" y="0"/>
            <a:ext cx="7032129" cy="6858000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8537867" y="5273335"/>
            <a:ext cx="1139024" cy="63031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source[Create Report Viewer]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Set Data Source</a:t>
            </a:r>
            <a:endParaRPr lang="ko-KR" altLang="en-US" sz="24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216241"/>
            <a:ext cx="11648567" cy="49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7" y="1216241"/>
            <a:ext cx="8801063" cy="4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1" y="1105271"/>
            <a:ext cx="10277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source[DB management]</a:t>
            </a:r>
            <a:endParaRPr lang="ko-KR" altLang="en-US" sz="3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</a:t>
            </a:r>
            <a:endParaRPr lang="ko-KR" altLang="en-US" sz="24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2" y="1732238"/>
            <a:ext cx="8051537" cy="4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Report[Function Testing]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87046"/>
              </p:ext>
            </p:extLst>
          </p:nvPr>
        </p:nvGraphicFramePr>
        <p:xfrm>
          <a:off x="1276381" y="1480629"/>
          <a:ext cx="8682038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문서" r:id="rId3" imgW="8682602" imgH="3255789" progId="Word.Document.12">
                  <p:embed/>
                </p:oleObj>
              </mc:Choice>
              <mc:Fallback>
                <p:oleObj name="문서" r:id="rId3" imgW="8682602" imgH="3255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81" y="1480629"/>
                        <a:ext cx="8682038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Report[GUI Testing]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77856"/>
              </p:ext>
            </p:extLst>
          </p:nvPr>
        </p:nvGraphicFramePr>
        <p:xfrm>
          <a:off x="1755775" y="2166938"/>
          <a:ext cx="86820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문서" r:id="rId3" imgW="8682602" imgH="2520310" progId="Word.Document.12">
                  <p:embed/>
                </p:oleObj>
              </mc:Choice>
              <mc:Fallback>
                <p:oleObj name="문서" r:id="rId3" imgW="8682602" imgH="2520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5775" y="2166938"/>
                        <a:ext cx="8682038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Report[Testing]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1116"/>
              </p:ext>
            </p:extLst>
          </p:nvPr>
        </p:nvGraphicFramePr>
        <p:xfrm>
          <a:off x="1097280" y="2405850"/>
          <a:ext cx="9709847" cy="168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문서" r:id="rId3" imgW="8682602" imgH="1509026" progId="Word.Document.12">
                  <p:embed/>
                </p:oleObj>
              </mc:Choice>
              <mc:Fallback>
                <p:oleObj name="문서" r:id="rId3" imgW="8682602" imgH="1509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2405850"/>
                        <a:ext cx="9709847" cy="168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5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The First Time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343" y="3044317"/>
            <a:ext cx="663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C# language </a:t>
            </a:r>
            <a:r>
              <a:rPr lang="en-US" altLang="ko-KR" dirty="0" smtClean="0">
                <a:sym typeface="Wingdings" panose="05000000000000000000" pitchFamily="2" charset="2"/>
              </a:rPr>
              <a:t> Delegate, </a:t>
            </a:r>
            <a:r>
              <a:rPr lang="en-US" altLang="ko-KR" dirty="0" err="1" smtClean="0">
                <a:sym typeface="Wingdings" panose="05000000000000000000" pitchFamily="2" charset="2"/>
              </a:rPr>
              <a:t>Linq</a:t>
            </a:r>
            <a:r>
              <a:rPr lang="en-US" altLang="ko-KR" dirty="0" smtClean="0">
                <a:sym typeface="Wingdings" panose="05000000000000000000" pitchFamily="2" charset="2"/>
              </a:rPr>
              <a:t> + Lambda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43" y="3609092"/>
            <a:ext cx="971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WPF, Entity Framework  </a:t>
            </a:r>
            <a:r>
              <a:rPr lang="en-US" altLang="ko-KR" dirty="0" smtClean="0">
                <a:sym typeface="Wingdings" panose="05000000000000000000" pitchFamily="2" charset="2"/>
              </a:rPr>
              <a:t> WPF: </a:t>
            </a:r>
            <a:r>
              <a:rPr lang="ko-KR" altLang="en-US" dirty="0" smtClean="0">
                <a:sym typeface="Wingdings" panose="05000000000000000000" pitchFamily="2" charset="2"/>
              </a:rPr>
              <a:t>쉽게 </a:t>
            </a:r>
            <a:r>
              <a:rPr lang="en-US" altLang="ko-KR" dirty="0" smtClean="0">
                <a:sym typeface="Wingdings" panose="05000000000000000000" pitchFamily="2" charset="2"/>
              </a:rPr>
              <a:t>GUI </a:t>
            </a:r>
            <a:r>
              <a:rPr lang="ko-KR" altLang="en-US" dirty="0" smtClean="0">
                <a:sym typeface="Wingdings" panose="05000000000000000000" pitchFamily="2" charset="2"/>
              </a:rPr>
              <a:t>구성할 수 있음 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EF: </a:t>
            </a:r>
            <a:r>
              <a:rPr lang="ko-KR" altLang="en-US" dirty="0" smtClean="0">
                <a:sym typeface="Wingdings" panose="05000000000000000000" pitchFamily="2" charset="2"/>
              </a:rPr>
              <a:t>쉽게 </a:t>
            </a:r>
            <a:r>
              <a:rPr lang="en-US" altLang="ko-KR" dirty="0" smtClean="0">
                <a:sym typeface="Wingdings" panose="05000000000000000000" pitchFamily="2" charset="2"/>
              </a:rPr>
              <a:t>Database</a:t>
            </a:r>
            <a:r>
              <a:rPr lang="ko-KR" altLang="en-US" dirty="0" smtClean="0">
                <a:sym typeface="Wingdings" panose="05000000000000000000" pitchFamily="2" charset="2"/>
              </a:rPr>
              <a:t>를 연결할 수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343" y="2479543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현장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주식 회사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0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63040" y="2878183"/>
            <a:ext cx="3640183" cy="1523218"/>
            <a:chOff x="548640" y="2695303"/>
            <a:chExt cx="3640183" cy="1523218"/>
          </a:xfrm>
        </p:grpSpPr>
        <p:sp>
          <p:nvSpPr>
            <p:cNvPr id="4" name="TextBox 3"/>
            <p:cNvSpPr txBox="1"/>
            <p:nvPr/>
          </p:nvSpPr>
          <p:spPr>
            <a:xfrm>
              <a:off x="548640" y="3849189"/>
              <a:ext cx="364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Project</a:t>
              </a:r>
              <a:r>
                <a:rPr lang="ko-KR" altLang="en-US" dirty="0" smtClean="0"/>
                <a:t>를 완성하기 위해서만 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6250" y="2695303"/>
              <a:ext cx="574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/>
                <a:t>전</a:t>
              </a:r>
              <a:endParaRPr lang="ko-KR" altLang="en-US" sz="3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83879" y="2878183"/>
            <a:ext cx="2259874" cy="1523218"/>
            <a:chOff x="733696" y="2695303"/>
            <a:chExt cx="2259874" cy="1523218"/>
          </a:xfrm>
        </p:grpSpPr>
        <p:sp>
          <p:nvSpPr>
            <p:cNvPr id="8" name="TextBox 7"/>
            <p:cNvSpPr txBox="1"/>
            <p:nvPr/>
          </p:nvSpPr>
          <p:spPr>
            <a:xfrm>
              <a:off x="733696" y="3849189"/>
              <a:ext cx="225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재이용할 수 있도록 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6250" y="2695303"/>
              <a:ext cx="574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후</a:t>
              </a:r>
              <a:endParaRPr lang="ko-KR" altLang="en-US" sz="3600" b="1" dirty="0"/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4606835" y="3280674"/>
            <a:ext cx="3056708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405" y="182021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ko-KR" dirty="0"/>
              <a:t>이 처방전 인터페이스 프로그램</a:t>
            </a:r>
            <a:r>
              <a:rPr lang="en-US" altLang="ko-KR" dirty="0"/>
              <a:t>(PIP using WPF)</a:t>
            </a:r>
            <a:r>
              <a:rPr lang="ko-KR" altLang="ko-KR" dirty="0"/>
              <a:t>는 처방의료인이 전자 처방전을 말들 수 있는 서비스를 제공하는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50" name="Picture 6" descr="doctor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11" y="3575112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0" y="1158239"/>
            <a:ext cx="480713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42" y="1125130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219" y="1929245"/>
            <a:ext cx="10515600" cy="4351338"/>
          </a:xfrm>
        </p:spPr>
        <p:txBody>
          <a:bodyPr/>
          <a:lstStyle/>
          <a:p>
            <a:r>
              <a:rPr lang="en-US" altLang="ko-KR" dirty="0"/>
              <a:t>Project Manager : Michael</a:t>
            </a:r>
            <a:endParaRPr lang="ko-KR" altLang="ko-KR" dirty="0"/>
          </a:p>
          <a:p>
            <a:r>
              <a:rPr lang="en-US" altLang="ko-KR" dirty="0"/>
              <a:t>Software Developer : </a:t>
            </a:r>
            <a:r>
              <a:rPr lang="en-US" altLang="ko-KR" dirty="0" err="1"/>
              <a:t>Haoran</a:t>
            </a:r>
            <a:r>
              <a:rPr lang="en-US" altLang="ko-KR" dirty="0"/>
              <a:t> Mei</a:t>
            </a:r>
            <a:endParaRPr lang="ko-KR" altLang="ko-KR" dirty="0"/>
          </a:p>
          <a:p>
            <a:r>
              <a:rPr lang="en-US" altLang="ko-KR" dirty="0"/>
              <a:t>User : Prescribing doctor</a:t>
            </a:r>
            <a:endParaRPr lang="ko-KR" altLang="ko-KR" dirty="0"/>
          </a:p>
          <a:p>
            <a:r>
              <a:rPr lang="en-US" altLang="ko-KR" dirty="0"/>
              <a:t>PC System Environment: Windows 7</a:t>
            </a:r>
            <a:endParaRPr lang="ko-KR" altLang="ko-KR" dirty="0"/>
          </a:p>
          <a:p>
            <a:r>
              <a:rPr lang="en-US" altLang="ko-KR" dirty="0"/>
              <a:t>Network Center:  None</a:t>
            </a:r>
            <a:endParaRPr lang="ko-KR" altLang="ko-KR" dirty="0"/>
          </a:p>
          <a:p>
            <a:r>
              <a:rPr lang="en-US" altLang="ko-KR" dirty="0"/>
              <a:t>Development Tools: Microsoft Visual Studio 2013, </a:t>
            </a:r>
            <a:r>
              <a:rPr lang="en-US" altLang="ko-KR" dirty="0" err="1"/>
              <a:t>Github</a:t>
            </a:r>
            <a:endParaRPr lang="ko-KR" altLang="ko-KR" dirty="0"/>
          </a:p>
          <a:p>
            <a:r>
              <a:rPr lang="en-US" altLang="ko-KR" dirty="0"/>
              <a:t>Development Language: C#</a:t>
            </a:r>
            <a:endParaRPr lang="ko-KR" altLang="ko-KR" dirty="0"/>
          </a:p>
          <a:p>
            <a:r>
              <a:rPr lang="en-US" altLang="ko-KR" dirty="0"/>
              <a:t>Framework: </a:t>
            </a:r>
            <a:r>
              <a:rPr lang="en-US" altLang="ko-KR" dirty="0" err="1"/>
              <a:t>.net</a:t>
            </a:r>
            <a:r>
              <a:rPr lang="en-US" altLang="ko-KR" dirty="0"/>
              <a:t> 4.5, </a:t>
            </a:r>
            <a:r>
              <a:rPr lang="en-US" altLang="ko-KR" dirty="0" smtClean="0"/>
              <a:t>WPF, Entity Framework 6.0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7770" y="1971371"/>
            <a:ext cx="6653349" cy="4241661"/>
            <a:chOff x="95794" y="383177"/>
            <a:chExt cx="9562012" cy="6096000"/>
          </a:xfrm>
        </p:grpSpPr>
        <p:grpSp>
          <p:nvGrpSpPr>
            <p:cNvPr id="7" name="그룹 6"/>
            <p:cNvGrpSpPr/>
            <p:nvPr/>
          </p:nvGrpSpPr>
          <p:grpSpPr>
            <a:xfrm>
              <a:off x="748937" y="3004459"/>
              <a:ext cx="7950925" cy="1846216"/>
              <a:chOff x="748937" y="5355771"/>
              <a:chExt cx="7559040" cy="1123406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02785" y="5411068"/>
                <a:ext cx="413009" cy="123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PIP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8937" y="5355771"/>
              <a:ext cx="7559040" cy="1123406"/>
              <a:chOff x="748937" y="5355771"/>
              <a:chExt cx="7559040" cy="112340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8937" y="5355771"/>
                <a:ext cx="128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Real world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157010" y="5816280"/>
              <a:ext cx="4725476" cy="597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: Prescribing doctor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45889" y="3579265"/>
              <a:ext cx="3076310" cy="69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Prescription work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5795" y="383177"/>
              <a:ext cx="9562011" cy="6096000"/>
              <a:chOff x="1018903" y="313508"/>
              <a:chExt cx="9562011" cy="6096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18903" y="4946468"/>
                <a:ext cx="9562011" cy="174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0580914" y="313508"/>
                <a:ext cx="0" cy="609600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516185" y="383177"/>
              <a:ext cx="4332970" cy="1958084"/>
              <a:chOff x="344488" y="5355771"/>
              <a:chExt cx="4216389" cy="112340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344488" y="5355771"/>
                <a:ext cx="4216389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2785" y="5411068"/>
                <a:ext cx="1179576" cy="26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Local disk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95794" y="2559647"/>
              <a:ext cx="9562011" cy="174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35262" y="1146059"/>
              <a:ext cx="3222090" cy="8108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XML file</a:t>
              </a:r>
            </a:p>
          </p:txBody>
        </p:sp>
      </p:grpSp>
      <p:sp>
        <p:nvSpPr>
          <p:cNvPr id="3" name="위쪽/아래쪽 화살표 2"/>
          <p:cNvSpPr/>
          <p:nvPr/>
        </p:nvSpPr>
        <p:spPr>
          <a:xfrm>
            <a:off x="4387135" y="3123974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/아래쪽 화살표 24"/>
          <p:cNvSpPr/>
          <p:nvPr/>
        </p:nvSpPr>
        <p:spPr>
          <a:xfrm>
            <a:off x="5166943" y="4768411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32647" y="1951583"/>
            <a:ext cx="3014926" cy="136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28755" y="203696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15577" y="2504905"/>
            <a:ext cx="2241964" cy="56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Tables</a:t>
            </a:r>
          </a:p>
        </p:txBody>
      </p:sp>
      <p:sp>
        <p:nvSpPr>
          <p:cNvPr id="29" name="위쪽/아래쪽 화살표 28"/>
          <p:cNvSpPr/>
          <p:nvPr/>
        </p:nvSpPr>
        <p:spPr>
          <a:xfrm>
            <a:off x="6143846" y="3163369"/>
            <a:ext cx="357160" cy="9434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37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</a:t>
            </a:r>
            <a:r>
              <a:rPr lang="en-US" altLang="ko-KR" sz="4400" dirty="0"/>
              <a:t>R</a:t>
            </a:r>
            <a:r>
              <a:rPr lang="en-US" altLang="ko-KR" sz="4400" dirty="0" smtClean="0"/>
              <a:t>equirement ---- Use Case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78" y="662528"/>
            <a:ext cx="7394656" cy="56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6266" y="2062409"/>
            <a:ext cx="1129899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Prescribing doctor </a:t>
            </a:r>
            <a:r>
              <a:rPr lang="en-US" altLang="ko-KR" dirty="0" smtClean="0"/>
              <a:t>should be able to view a </a:t>
            </a:r>
            <a:r>
              <a:rPr lang="en-US" altLang="ko-KR" dirty="0"/>
              <a:t>prescription </a:t>
            </a:r>
            <a:r>
              <a:rPr lang="en-US" altLang="ko-KR" dirty="0" smtClean="0"/>
              <a:t>record information.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</a:t>
            </a:r>
            <a:r>
              <a:rPr lang="en-US" altLang="ko-KR" dirty="0"/>
              <a:t>create </a:t>
            </a:r>
            <a:r>
              <a:rPr lang="en-US" altLang="ko-KR" dirty="0" smtClean="0"/>
              <a:t>a prescription report using WPF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eportViewer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load prescription files from local disk.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connect to the database server.</a:t>
            </a:r>
          </a:p>
          <a:p>
            <a:pPr marL="0" indent="0">
              <a:buNone/>
            </a:pPr>
            <a:r>
              <a:rPr lang="en-US" altLang="ko-KR" dirty="0" smtClean="0"/>
              <a:t>PIP </a:t>
            </a:r>
            <a:r>
              <a:rPr lang="en-US" altLang="ko-KR" dirty="0"/>
              <a:t>should be able </a:t>
            </a:r>
            <a:r>
              <a:rPr lang="en-US" altLang="ko-KR" dirty="0" smtClean="0"/>
              <a:t>to load data from the database.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manage data in database</a:t>
            </a:r>
            <a:r>
              <a:rPr lang="en-US" altLang="ko-KR" dirty="0"/>
              <a:t>.(insert/update/delete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PIP should be able to show a user the prescription files list.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图片 19" descr="C:\Users\meiha\Downloads\Activity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29" y="8225"/>
            <a:ext cx="1564640" cy="671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417"/>
            <a:ext cx="10515600" cy="1325563"/>
          </a:xfrm>
        </p:spPr>
        <p:txBody>
          <a:bodyPr/>
          <a:lstStyle/>
          <a:p>
            <a:r>
              <a:rPr lang="en-US" altLang="ko-KR" smtClean="0"/>
              <a:t>Sequence Diagram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9085" y="6323501"/>
            <a:ext cx="206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[Create WPF report]</a:t>
            </a:r>
            <a:endParaRPr lang="ko-KR" altLang="en-US" dirty="0"/>
          </a:p>
        </p:txBody>
      </p:sp>
      <p:pic>
        <p:nvPicPr>
          <p:cNvPr id="11" name="图片 31" descr="C:\Users\meiha\Downloads\Create WPF report Sequence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481381"/>
            <a:ext cx="4946286" cy="45730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图片 22" descr="C:\Users\meiha\Downloads\Query file list Sequence Diagr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48" y="1660525"/>
            <a:ext cx="6280535" cy="31727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직사각형 14"/>
          <p:cNvSpPr/>
          <p:nvPr/>
        </p:nvSpPr>
        <p:spPr>
          <a:xfrm>
            <a:off x="7877085" y="6323501"/>
            <a:ext cx="225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Load prescription 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GUI[Login]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1448491"/>
            <a:ext cx="8536621" cy="4956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7" y="1448491"/>
            <a:ext cx="8536620" cy="4956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" y="1426369"/>
            <a:ext cx="8574719" cy="49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274</Words>
  <Application>Microsoft Office PowerPoint</Application>
  <PresentationFormat>와이드스크린</PresentationFormat>
  <Paragraphs>59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Calibri</vt:lpstr>
      <vt:lpstr>Calibri Light</vt:lpstr>
      <vt:lpstr>Wingdings</vt:lpstr>
      <vt:lpstr>추억</vt:lpstr>
      <vt:lpstr>문서</vt:lpstr>
      <vt:lpstr>Prescription Interface Program(PIP) 처방전 인터페이스 프로그램</vt:lpstr>
      <vt:lpstr>Background</vt:lpstr>
      <vt:lpstr>Background</vt:lpstr>
      <vt:lpstr>Outline</vt:lpstr>
      <vt:lpstr>PowerPoint 프레젠테이션</vt:lpstr>
      <vt:lpstr>Function Requirement</vt:lpstr>
      <vt:lpstr>Activity Diagram</vt:lpstr>
      <vt:lpstr>Sequence Diagram</vt:lpstr>
      <vt:lpstr>GUI[Login]</vt:lpstr>
      <vt:lpstr>GUI[Prescription Management]</vt:lpstr>
      <vt:lpstr>Code source[Create Report Viewer]</vt:lpstr>
      <vt:lpstr>Code source[DB management]</vt:lpstr>
      <vt:lpstr>Code source[DB management]</vt:lpstr>
      <vt:lpstr>Code source[DB management]</vt:lpstr>
      <vt:lpstr>Test Report[Function Testing]</vt:lpstr>
      <vt:lpstr>Test Report[GUI Testing]</vt:lpstr>
      <vt:lpstr>Test Report[Testing]</vt:lpstr>
      <vt:lpstr>The First Time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63</cp:revision>
  <dcterms:created xsi:type="dcterms:W3CDTF">2018-01-03T08:53:21Z</dcterms:created>
  <dcterms:modified xsi:type="dcterms:W3CDTF">2018-01-12T03:39:38Z</dcterms:modified>
</cp:coreProperties>
</file>