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in" id="{3A0F4CB5-D096-4A8A-A832-4583B50F6F56}">
          <p14:sldIdLst>
            <p14:sldId id="257"/>
          </p14:sldIdLst>
        </p14:section>
        <p14:section name="PIP" id="{B68A1D85-9C28-46DD-A77A-6C70AD77E634}">
          <p14:sldIdLst>
            <p14:sldId id="256"/>
          </p14:sldIdLst>
        </p14:section>
        <p14:section name="Menu" id="{E48F0FB0-A754-4DDD-8119-27095890F14B}">
          <p14:sldIdLst>
            <p14:sldId id="258"/>
          </p14:sldIdLst>
        </p14:section>
        <p14:section name="Report" id="{3EC63A33-FB06-43E6-BEB9-6BF85AB415C1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ko-KR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ko-KR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D60-E9EF-43EE-BB8F-60FB2880EE6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6D69-87E7-476B-B029-60B5628E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0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ko-KR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ko-KR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D60-E9EF-43EE-BB8F-60FB2880EE6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6D69-87E7-476B-B029-60B5628E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98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ko-KR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ko-KR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D60-E9EF-43EE-BB8F-60FB2880EE6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6D69-87E7-476B-B029-60B5628E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6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ko-KR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ko-KR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D60-E9EF-43EE-BB8F-60FB2880EE6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6D69-87E7-476B-B029-60B5628E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D60-E9EF-43EE-BB8F-60FB2880EE6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6D69-87E7-476B-B029-60B5628E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4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ko-KR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ko-KR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ko-KR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D60-E9EF-43EE-BB8F-60FB2880EE6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6D69-87E7-476B-B029-60B5628E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1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ko-KR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ko-KR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D60-E9EF-43EE-BB8F-60FB2880EE6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6D69-87E7-476B-B029-60B5628E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D60-E9EF-43EE-BB8F-60FB2880EE6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6D69-87E7-476B-B029-60B5628E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94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D60-E9EF-43EE-BB8F-60FB2880EE6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6D69-87E7-476B-B029-60B5628E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1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ko-KR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ko-KR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D60-E9EF-43EE-BB8F-60FB2880EE6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6D69-87E7-476B-B029-60B5628E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ko-KR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D60-E9EF-43EE-BB8F-60FB2880EE6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6D69-87E7-476B-B029-60B5628E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6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ko-KR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ko-KR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2D60-E9EF-43EE-BB8F-60FB2880EE65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E6D69-87E7-476B-B029-60B5628E4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7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3137" y="317633"/>
            <a:ext cx="11328935" cy="599653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矩形 4"/>
          <p:cNvSpPr/>
          <p:nvPr/>
        </p:nvSpPr>
        <p:spPr>
          <a:xfrm>
            <a:off x="1405288" y="1337912"/>
            <a:ext cx="9827394" cy="4649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矩形 1"/>
          <p:cNvSpPr/>
          <p:nvPr/>
        </p:nvSpPr>
        <p:spPr>
          <a:xfrm>
            <a:off x="5447899" y="2300438"/>
            <a:ext cx="3696101" cy="606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矩形 5"/>
          <p:cNvSpPr/>
          <p:nvPr/>
        </p:nvSpPr>
        <p:spPr>
          <a:xfrm>
            <a:off x="5447899" y="3453865"/>
            <a:ext cx="3696101" cy="606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68253" y="2418968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71487" y="3570973"/>
            <a:ext cx="1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76851" y="4908884"/>
            <a:ext cx="2444816" cy="596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699184" y="4908884"/>
            <a:ext cx="2444816" cy="596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8" y="423411"/>
            <a:ext cx="11339543" cy="60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5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3137" y="308008"/>
            <a:ext cx="11328935" cy="599653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570297" y="1771048"/>
            <a:ext cx="1970773" cy="4231321"/>
            <a:chOff x="654519" y="1643402"/>
            <a:chExt cx="1970773" cy="4200885"/>
          </a:xfrm>
        </p:grpSpPr>
        <p:sp>
          <p:nvSpPr>
            <p:cNvPr id="5" name="矩形 4"/>
            <p:cNvSpPr/>
            <p:nvPr/>
          </p:nvSpPr>
          <p:spPr>
            <a:xfrm>
              <a:off x="654519" y="1643402"/>
              <a:ext cx="1970773" cy="4200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1520" y="1838425"/>
              <a:ext cx="1751798" cy="442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Load</a:t>
              </a:r>
              <a:endParaRPr lang="ko-KR" altLang="en-US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731520" y="2472089"/>
              <a:ext cx="1751798" cy="442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/>
                <a:t>btn</a:t>
              </a:r>
              <a:endParaRPr lang="ko-KR" altLang="en-US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31520" y="3105753"/>
              <a:ext cx="1751798" cy="442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Back </a:t>
              </a:r>
              <a:r>
                <a:rPr lang="en-US" altLang="ko-KR" b="1" dirty="0" err="1" smtClean="0"/>
                <a:t>btn</a:t>
              </a:r>
              <a:endParaRPr lang="ko-KR" altLang="en-US" b="1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505326" y="590350"/>
            <a:ext cx="11044990" cy="420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MenuBar</a:t>
            </a:r>
            <a:endParaRPr lang="ko-KR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711918" y="1771048"/>
            <a:ext cx="3236495" cy="4215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矩形 11"/>
          <p:cNvSpPr/>
          <p:nvPr/>
        </p:nvSpPr>
        <p:spPr>
          <a:xfrm>
            <a:off x="6160169" y="1853044"/>
            <a:ext cx="5390148" cy="4133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829828" y="1861065"/>
            <a:ext cx="1482290" cy="1252709"/>
            <a:chOff x="2868329" y="1853044"/>
            <a:chExt cx="1482290" cy="1252709"/>
          </a:xfrm>
        </p:grpSpPr>
        <p:sp>
          <p:nvSpPr>
            <p:cNvPr id="13" name="矩形 12"/>
            <p:cNvSpPr/>
            <p:nvPr/>
          </p:nvSpPr>
          <p:spPr>
            <a:xfrm>
              <a:off x="2868329" y="1853044"/>
              <a:ext cx="1458227" cy="1252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64581" y="1958197"/>
              <a:ext cx="136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환자 이름</a:t>
              </a:r>
              <a:endParaRPr lang="ko-KR" altLang="en-US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983832" y="2301680"/>
              <a:ext cx="136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Date</a:t>
              </a:r>
              <a:endParaRPr lang="ko-KR" altLang="en-US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59769" y="2640348"/>
              <a:ext cx="136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진단 결과</a:t>
              </a:r>
              <a:endParaRPr lang="ko-KR" altLang="en-US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365057" y="1853044"/>
            <a:ext cx="1482290" cy="1252709"/>
            <a:chOff x="2868329" y="1853044"/>
            <a:chExt cx="1482290" cy="1252709"/>
          </a:xfrm>
        </p:grpSpPr>
        <p:sp>
          <p:nvSpPr>
            <p:cNvPr id="20" name="矩形 19"/>
            <p:cNvSpPr/>
            <p:nvPr/>
          </p:nvSpPr>
          <p:spPr>
            <a:xfrm>
              <a:off x="2868329" y="1853044"/>
              <a:ext cx="1458227" cy="1252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64581" y="1958197"/>
              <a:ext cx="136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환자 이름</a:t>
              </a:r>
              <a:endParaRPr lang="ko-KR" altLang="en-US" b="1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983832" y="2301680"/>
              <a:ext cx="136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Date</a:t>
              </a:r>
              <a:endParaRPr lang="ko-KR" altLang="en-US" b="1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959769" y="2640348"/>
              <a:ext cx="136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진단 결과</a:t>
              </a:r>
              <a:endParaRPr lang="ko-KR" altLang="en-US" b="1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65057" y="3210906"/>
            <a:ext cx="1482290" cy="1252709"/>
            <a:chOff x="2868329" y="1853044"/>
            <a:chExt cx="1482290" cy="1252709"/>
          </a:xfrm>
        </p:grpSpPr>
        <p:sp>
          <p:nvSpPr>
            <p:cNvPr id="25" name="矩形 24"/>
            <p:cNvSpPr/>
            <p:nvPr/>
          </p:nvSpPr>
          <p:spPr>
            <a:xfrm>
              <a:off x="2868329" y="1853044"/>
              <a:ext cx="1458227" cy="1252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964581" y="1958197"/>
              <a:ext cx="136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환자 이름</a:t>
              </a:r>
              <a:endParaRPr lang="ko-KR" altLang="en-US" b="1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83832" y="2301680"/>
              <a:ext cx="136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Date</a:t>
              </a:r>
              <a:endParaRPr lang="ko-KR" altLang="en-US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959769" y="2640348"/>
              <a:ext cx="136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진단 결과</a:t>
              </a:r>
              <a:endParaRPr lang="ko-KR" altLang="en-US" b="1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825016" y="3210905"/>
            <a:ext cx="1482290" cy="1252709"/>
            <a:chOff x="2868329" y="1853044"/>
            <a:chExt cx="1482290" cy="1252709"/>
          </a:xfrm>
        </p:grpSpPr>
        <p:sp>
          <p:nvSpPr>
            <p:cNvPr id="30" name="矩形 29"/>
            <p:cNvSpPr/>
            <p:nvPr/>
          </p:nvSpPr>
          <p:spPr>
            <a:xfrm>
              <a:off x="2868329" y="1853044"/>
              <a:ext cx="1458227" cy="1252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964581" y="1958197"/>
              <a:ext cx="136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환자 이름</a:t>
              </a:r>
              <a:endParaRPr lang="ko-KR" altLang="en-US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983832" y="2301680"/>
              <a:ext cx="136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Date</a:t>
              </a:r>
              <a:endParaRPr lang="ko-KR" altLang="en-US" b="1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959769" y="2640348"/>
              <a:ext cx="136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진단 결과</a:t>
              </a:r>
              <a:endParaRPr lang="ko-KR" altLang="en-US" b="1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825017" y="4597225"/>
            <a:ext cx="1482290" cy="1252709"/>
            <a:chOff x="2868329" y="1853044"/>
            <a:chExt cx="1482290" cy="1252709"/>
          </a:xfrm>
        </p:grpSpPr>
        <p:sp>
          <p:nvSpPr>
            <p:cNvPr id="35" name="矩形 34"/>
            <p:cNvSpPr/>
            <p:nvPr/>
          </p:nvSpPr>
          <p:spPr>
            <a:xfrm>
              <a:off x="2868329" y="1853044"/>
              <a:ext cx="1458227" cy="1252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964581" y="1958197"/>
              <a:ext cx="136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환자 이름</a:t>
              </a:r>
              <a:endParaRPr lang="ko-KR" altLang="en-US" b="1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983832" y="2301680"/>
              <a:ext cx="136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Date</a:t>
              </a:r>
              <a:endParaRPr lang="ko-KR" altLang="en-US" b="1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959769" y="2640348"/>
              <a:ext cx="136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진단 결과</a:t>
              </a:r>
              <a:endParaRPr lang="ko-KR" altLang="en-US" b="1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362653" y="4572859"/>
            <a:ext cx="1482290" cy="1252709"/>
            <a:chOff x="2868329" y="1853044"/>
            <a:chExt cx="1482290" cy="1252709"/>
          </a:xfrm>
        </p:grpSpPr>
        <p:sp>
          <p:nvSpPr>
            <p:cNvPr id="40" name="矩形 39"/>
            <p:cNvSpPr/>
            <p:nvPr/>
          </p:nvSpPr>
          <p:spPr>
            <a:xfrm>
              <a:off x="2868329" y="1853044"/>
              <a:ext cx="1458227" cy="1252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964581" y="1958197"/>
              <a:ext cx="136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환자 이름</a:t>
              </a:r>
              <a:endParaRPr lang="ko-KR" altLang="en-US" b="1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983832" y="2301680"/>
              <a:ext cx="136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Date</a:t>
              </a:r>
              <a:endParaRPr lang="ko-KR" altLang="en-US" b="1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959769" y="2640348"/>
              <a:ext cx="136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진단 결과</a:t>
              </a:r>
              <a:endParaRPr lang="ko-KR" altLang="en-US" b="1" dirty="0"/>
            </a:p>
          </p:txBody>
        </p:sp>
      </p:grpSp>
      <p:sp>
        <p:nvSpPr>
          <p:cNvPr id="44" name="矩形 43"/>
          <p:cNvSpPr/>
          <p:nvPr/>
        </p:nvSpPr>
        <p:spPr>
          <a:xfrm>
            <a:off x="570297" y="1098379"/>
            <a:ext cx="10883766" cy="5704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Doctor Info display block</a:t>
            </a:r>
            <a:endParaRPr lang="ko-KR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347862" y="2946560"/>
            <a:ext cx="1438976" cy="29033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Patient Info display block</a:t>
            </a:r>
            <a:endParaRPr lang="ko-KR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867049" y="2914851"/>
            <a:ext cx="3500388" cy="2359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Prescription Info list</a:t>
            </a:r>
            <a:endParaRPr lang="ko-KR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615639" y="5384529"/>
            <a:ext cx="1751798" cy="44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Report </a:t>
            </a:r>
            <a:r>
              <a:rPr lang="en-US" altLang="ko-KR" b="1" dirty="0" err="1" smtClean="0"/>
              <a:t>btn</a:t>
            </a:r>
            <a:endParaRPr lang="ko-KR" altLang="en-US" b="1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223" y="736334"/>
            <a:ext cx="11339543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4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3137" y="317633"/>
            <a:ext cx="11328935" cy="599653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68253" y="2418968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71487" y="3570973"/>
            <a:ext cx="1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11168" y="1691019"/>
            <a:ext cx="2627696" cy="2194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Prescription </a:t>
            </a:r>
            <a:r>
              <a:rPr lang="en-US" altLang="ko-KR" dirty="0" err="1" smtClean="0"/>
              <a:t>ManageMent</a:t>
            </a:r>
            <a:endParaRPr lang="ko-KR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663440" y="1691016"/>
            <a:ext cx="2627696" cy="2194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Item2</a:t>
            </a:r>
            <a:endParaRPr lang="ko-KR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815713" y="4002594"/>
            <a:ext cx="2627696" cy="2194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out</a:t>
            </a:r>
            <a:endParaRPr lang="ko-KR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815713" y="1691017"/>
            <a:ext cx="2627696" cy="2194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Item3</a:t>
            </a:r>
            <a:endParaRPr lang="ko-KR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63440" y="4042610"/>
            <a:ext cx="2627696" cy="2194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Item5</a:t>
            </a:r>
            <a:endParaRPr lang="ko-KR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496729" y="4042611"/>
            <a:ext cx="2627696" cy="2194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Item4</a:t>
            </a:r>
            <a:endParaRPr lang="ko-KR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3827" y="585264"/>
            <a:ext cx="11044990" cy="420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MenuBar</a:t>
            </a:r>
            <a:endParaRPr lang="ko-KR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08798" y="1093293"/>
            <a:ext cx="10883766" cy="5704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Doctor Info display block</a:t>
            </a:r>
            <a:endParaRPr lang="ko-KR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8" y="423411"/>
            <a:ext cx="11339543" cy="60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857674" y="125128"/>
            <a:ext cx="11767891" cy="6400800"/>
            <a:chOff x="1857675" y="125128"/>
            <a:chExt cx="5524902" cy="6400800"/>
          </a:xfrm>
        </p:grpSpPr>
        <p:sp>
          <p:nvSpPr>
            <p:cNvPr id="4" name="矩形 3"/>
            <p:cNvSpPr/>
            <p:nvPr/>
          </p:nvSpPr>
          <p:spPr>
            <a:xfrm>
              <a:off x="1857676" y="125128"/>
              <a:ext cx="5524901" cy="6400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34918" y="5399773"/>
              <a:ext cx="1856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Doctor Name:</a:t>
              </a:r>
              <a:endParaRPr lang="ko-KR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857675" y="1405288"/>
              <a:ext cx="552490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857675" y="5167162"/>
              <a:ext cx="552490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44151" y="6013746"/>
              <a:ext cx="1347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Date:</a:t>
              </a:r>
              <a:endParaRPr lang="ko-KR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62489" y="211210"/>
              <a:ext cx="2271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---------Patient Info----------</a:t>
              </a:r>
              <a:endParaRPr lang="ko-KR" altLang="en-US" b="1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961951" y="580541"/>
            <a:ext cx="858251" cy="367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Name:</a:t>
            </a:r>
            <a:endParaRPr lang="ko-KR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991278" y="580540"/>
            <a:ext cx="858251" cy="367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ID:</a:t>
            </a:r>
            <a:endParaRPr lang="ko-KR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844479" y="580539"/>
            <a:ext cx="858251" cy="367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Age:</a:t>
            </a:r>
            <a:endParaRPr lang="ko-KR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436471" y="580538"/>
            <a:ext cx="858251" cy="367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Sex:</a:t>
            </a:r>
            <a:endParaRPr lang="ko-KR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961951" y="947901"/>
            <a:ext cx="202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Diagnosis:</a:t>
            </a:r>
            <a:endParaRPr lang="ko-KR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029514" y="160442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Rp</a:t>
            </a:r>
            <a:endParaRPr lang="ko-KR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151"/>
              </p:ext>
            </p:extLst>
          </p:nvPr>
        </p:nvGraphicFramePr>
        <p:xfrm>
          <a:off x="2157329" y="2195038"/>
          <a:ext cx="11247171" cy="242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829"/>
                <a:gridCol w="1077829"/>
                <a:gridCol w="820028"/>
                <a:gridCol w="1010072"/>
                <a:gridCol w="1032287"/>
                <a:gridCol w="1292634"/>
                <a:gridCol w="1234123"/>
                <a:gridCol w="1234123"/>
                <a:gridCol w="1234123"/>
                <a:gridCol w="1234123"/>
              </a:tblGrid>
              <a:tr h="512600">
                <a:tc>
                  <a:txBody>
                    <a:bodyPr/>
                    <a:lstStyle/>
                    <a:p>
                      <a:pPr latinLnBrk="1"/>
                      <a:endParaRPr lang="en-US" altLang="ko-KR" sz="1600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baseline="0" dirty="0" smtClean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baseline="0" dirty="0" smtClean="0"/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baseline="0" dirty="0" smtClean="0"/>
                        <a:t>Time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baseline="0" dirty="0" smtClean="0"/>
                        <a:t>Times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Morning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baseline="0" dirty="0" smtClean="0"/>
                        <a:t>Afternoon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baseline="0" dirty="0" smtClean="0"/>
                        <a:t>Morning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baseline="0" dirty="0" smtClean="0"/>
                        <a:t>Dosage per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baseline="0" dirty="0" smtClean="0"/>
                        <a:t>Instruction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1.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b="1" dirty="0" smtClean="0"/>
                        <a:t>999</a:t>
                      </a:r>
                      <a:r>
                        <a:rPr lang="zh-CN" altLang="en-US" sz="1600" b="1" dirty="0" smtClean="0"/>
                        <a:t>感冒灵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b="1" dirty="0" smtClean="0"/>
                        <a:t>口服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b="1" dirty="0" smtClean="0"/>
                        <a:t>3 days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baseline="0" dirty="0" smtClean="0"/>
                        <a:t>3</a:t>
                      </a:r>
                    </a:p>
                    <a:p>
                      <a:pPr latinLnBrk="1"/>
                      <a:endParaRPr lang="en-US" altLang="ko-KR" sz="1600" b="1" baseline="0" dirty="0" smtClean="0"/>
                    </a:p>
                    <a:p>
                      <a:pPr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1.10 ml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b="1" dirty="0" smtClean="0"/>
                        <a:t>饭后</a:t>
                      </a:r>
                      <a:r>
                        <a:rPr lang="en-US" altLang="zh-CN" sz="1600" b="1" dirty="0" smtClean="0"/>
                        <a:t>x</a:t>
                      </a:r>
                      <a:r>
                        <a:rPr lang="zh-CN" altLang="en-US" sz="1600" b="1" dirty="0" smtClean="0"/>
                        <a:t>分钟后服用，不可吃。。。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2.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…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4" y="222226"/>
            <a:ext cx="11815072" cy="64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129</Words>
  <Application>Microsoft Office PowerPoint</Application>
  <PresentationFormat>宽屏</PresentationFormat>
  <Paragraphs>70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맑은 고딕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haoran mei</dc:creator>
  <cp:lastModifiedBy>haoran mei</cp:lastModifiedBy>
  <cp:revision>10</cp:revision>
  <dcterms:created xsi:type="dcterms:W3CDTF">2018-01-07T10:04:45Z</dcterms:created>
  <dcterms:modified xsi:type="dcterms:W3CDTF">2018-01-07T10:48:05Z</dcterms:modified>
</cp:coreProperties>
</file>