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notesMasterIdLst>
    <p:notesMasterId r:id="rId23"/>
  </p:notesMasterIdLst>
  <p:sldIdLst>
    <p:sldId id="256" r:id="rId2"/>
    <p:sldId id="263" r:id="rId3"/>
    <p:sldId id="264" r:id="rId4"/>
    <p:sldId id="276" r:id="rId5"/>
    <p:sldId id="259" r:id="rId6"/>
    <p:sldId id="257" r:id="rId7"/>
    <p:sldId id="258" r:id="rId8"/>
    <p:sldId id="275" r:id="rId9"/>
    <p:sldId id="266" r:id="rId10"/>
    <p:sldId id="265" r:id="rId11"/>
    <p:sldId id="272" r:id="rId12"/>
    <p:sldId id="277" r:id="rId13"/>
    <p:sldId id="278" r:id="rId14"/>
    <p:sldId id="279" r:id="rId15"/>
    <p:sldId id="260" r:id="rId16"/>
    <p:sldId id="273" r:id="rId17"/>
    <p:sldId id="274" r:id="rId18"/>
    <p:sldId id="281" r:id="rId19"/>
    <p:sldId id="280" r:id="rId20"/>
    <p:sldId id="261" r:id="rId21"/>
    <p:sldId id="26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D06B4-61FC-4B54-B4F0-95D4236C5373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E16BC-6046-49E9-B7F5-9D054D2DA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35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16BC-6046-49E9-B7F5-9D054D2DA3E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252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01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3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25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2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76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90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71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41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8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5EFA96F-A359-4FB1-ABD5-D9D24C03AF04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03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49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EFA96F-A359-4FB1-ABD5-D9D24C03AF04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78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0743" y="625974"/>
            <a:ext cx="11190514" cy="2387600"/>
          </a:xfrm>
        </p:spPr>
        <p:txBody>
          <a:bodyPr>
            <a:noAutofit/>
          </a:bodyPr>
          <a:lstStyle/>
          <a:p>
            <a:r>
              <a:rPr lang="en-US" altLang="ko-KR" sz="6000" dirty="0" smtClean="0"/>
              <a:t>Prescription Interface Program(PIP)</a:t>
            </a:r>
            <a:br>
              <a:rPr lang="en-US" altLang="ko-KR" sz="6000" dirty="0" smtClean="0"/>
            </a:br>
            <a:r>
              <a:rPr lang="ko-KR" altLang="en-US" sz="6000" dirty="0" smtClean="0"/>
              <a:t>처방전 인터페이스 프로그램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KNU SCSE &amp; JVM SW</a:t>
            </a:r>
            <a:r>
              <a:rPr lang="ko-KR" altLang="en-US" dirty="0" smtClean="0"/>
              <a:t>개발팀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메이하오란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Haoran</a:t>
            </a:r>
            <a:r>
              <a:rPr lang="en-US" altLang="ko-KR" dirty="0" smtClean="0"/>
              <a:t> Mei)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610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GUI[Prescription Management]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84" y="1457297"/>
            <a:ext cx="8201857" cy="47623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84" y="1457297"/>
            <a:ext cx="8201857" cy="47623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85" y="1457297"/>
            <a:ext cx="8201856" cy="47623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82" y="1457297"/>
            <a:ext cx="8201857" cy="476236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86" y="1475123"/>
            <a:ext cx="8171156" cy="474454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37" y="0"/>
            <a:ext cx="7032129" cy="6858000"/>
          </a:xfrm>
          <a:prstGeom prst="rect">
            <a:avLst/>
          </a:prstGeom>
        </p:spPr>
      </p:pic>
      <p:sp>
        <p:nvSpPr>
          <p:cNvPr id="13" name="액자 12"/>
          <p:cNvSpPr/>
          <p:nvPr/>
        </p:nvSpPr>
        <p:spPr>
          <a:xfrm>
            <a:off x="8537867" y="5273335"/>
            <a:ext cx="1139024" cy="63031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40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9715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Code source[Create Report Viewer]</a:t>
            </a:r>
            <a:endParaRPr lang="ko-KR" altLang="en-US" sz="32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608121"/>
            <a:ext cx="4536489" cy="497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u="sng" dirty="0" smtClean="0"/>
              <a:t>Set Data Source</a:t>
            </a:r>
            <a:endParaRPr lang="ko-KR" altLang="en-US" sz="2400" u="sng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5" y="1216241"/>
            <a:ext cx="11648567" cy="498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2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9715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Code source[DB management]</a:t>
            </a:r>
            <a:endParaRPr lang="ko-KR" altLang="en-US" sz="32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608121"/>
            <a:ext cx="4536489" cy="497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u="sng" dirty="0" smtClean="0"/>
              <a:t>Save</a:t>
            </a:r>
            <a:endParaRPr lang="ko-KR" altLang="en-US" sz="2400" u="sng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57" y="1216241"/>
            <a:ext cx="8801063" cy="477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2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9715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Code source[DB management]</a:t>
            </a:r>
            <a:endParaRPr lang="ko-KR" altLang="en-US" sz="32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608121"/>
            <a:ext cx="4536489" cy="497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u="sng" dirty="0" smtClean="0"/>
              <a:t>Save</a:t>
            </a:r>
            <a:endParaRPr lang="ko-KR" altLang="en-US" sz="24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391" y="1105271"/>
            <a:ext cx="102774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4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9715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Code source[DB management]</a:t>
            </a:r>
            <a:endParaRPr lang="ko-KR" altLang="en-US" sz="32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608121"/>
            <a:ext cx="4536489" cy="497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u="sng" dirty="0" smtClean="0"/>
              <a:t>Save</a:t>
            </a:r>
            <a:endParaRPr lang="ko-KR" altLang="en-US" sz="2400" u="sng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12" y="1732238"/>
            <a:ext cx="8051537" cy="45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2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9245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Test Report[Function Testing]</a:t>
            </a:r>
            <a:endParaRPr lang="ko-KR" alt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387046"/>
              </p:ext>
            </p:extLst>
          </p:nvPr>
        </p:nvGraphicFramePr>
        <p:xfrm>
          <a:off x="1276381" y="1480629"/>
          <a:ext cx="8682038" cy="325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문서" r:id="rId3" imgW="8682602" imgH="3255789" progId="Word.Document.12">
                  <p:embed/>
                </p:oleObj>
              </mc:Choice>
              <mc:Fallback>
                <p:oleObj name="문서" r:id="rId3" imgW="8682602" imgH="3255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6381" y="1480629"/>
                        <a:ext cx="8682038" cy="3255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506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9245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Test Report[GUI Testing]</a:t>
            </a:r>
            <a:endParaRPr lang="ko-KR" alt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877856"/>
              </p:ext>
            </p:extLst>
          </p:nvPr>
        </p:nvGraphicFramePr>
        <p:xfrm>
          <a:off x="1755775" y="2166938"/>
          <a:ext cx="8682038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문서" r:id="rId3" imgW="8682602" imgH="2520310" progId="Word.Document.12">
                  <p:embed/>
                </p:oleObj>
              </mc:Choice>
              <mc:Fallback>
                <p:oleObj name="문서" r:id="rId3" imgW="8682602" imgH="25203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5775" y="2166938"/>
                        <a:ext cx="8682038" cy="252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982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9245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Test Report[Testing]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01116"/>
              </p:ext>
            </p:extLst>
          </p:nvPr>
        </p:nvGraphicFramePr>
        <p:xfrm>
          <a:off x="1097280" y="2405850"/>
          <a:ext cx="9709847" cy="168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문서" r:id="rId3" imgW="8682602" imgH="1509026" progId="Word.Document.12">
                  <p:embed/>
                </p:oleObj>
              </mc:Choice>
              <mc:Fallback>
                <p:oleObj name="문서" r:id="rId3" imgW="8682602" imgH="15090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7280" y="2405850"/>
                        <a:ext cx="9709847" cy="168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156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450757"/>
          </a:xfrm>
        </p:spPr>
        <p:txBody>
          <a:bodyPr/>
          <a:lstStyle/>
          <a:p>
            <a:r>
              <a:rPr lang="en-US" altLang="ko-KR" dirty="0" smtClean="0"/>
              <a:t>The First Time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8343" y="3044317"/>
            <a:ext cx="663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C# language </a:t>
            </a:r>
            <a:r>
              <a:rPr lang="en-US" altLang="ko-KR" dirty="0" smtClean="0">
                <a:sym typeface="Wingdings" panose="05000000000000000000" pitchFamily="2" charset="2"/>
              </a:rPr>
              <a:t> Delegate, </a:t>
            </a:r>
            <a:r>
              <a:rPr lang="en-US" altLang="ko-KR" dirty="0" err="1" smtClean="0">
                <a:sym typeface="Wingdings" panose="05000000000000000000" pitchFamily="2" charset="2"/>
              </a:rPr>
              <a:t>Linq</a:t>
            </a:r>
            <a:r>
              <a:rPr lang="en-US" altLang="ko-KR" dirty="0" smtClean="0">
                <a:sym typeface="Wingdings" panose="05000000000000000000" pitchFamily="2" charset="2"/>
              </a:rPr>
              <a:t> + Lambda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8343" y="3609092"/>
            <a:ext cx="971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WPF, Entity Framework  </a:t>
            </a:r>
            <a:r>
              <a:rPr lang="en-US" altLang="ko-KR" dirty="0" smtClean="0">
                <a:sym typeface="Wingdings" panose="05000000000000000000" pitchFamily="2" charset="2"/>
              </a:rPr>
              <a:t> WPF: </a:t>
            </a:r>
            <a:r>
              <a:rPr lang="ko-KR" altLang="en-US" dirty="0" smtClean="0">
                <a:sym typeface="Wingdings" panose="05000000000000000000" pitchFamily="2" charset="2"/>
              </a:rPr>
              <a:t>쉽게 </a:t>
            </a:r>
            <a:r>
              <a:rPr lang="en-US" altLang="ko-KR" dirty="0" smtClean="0">
                <a:sym typeface="Wingdings" panose="05000000000000000000" pitchFamily="2" charset="2"/>
              </a:rPr>
              <a:t>GUI </a:t>
            </a:r>
            <a:r>
              <a:rPr lang="ko-KR" altLang="en-US" dirty="0" smtClean="0">
                <a:sym typeface="Wingdings" panose="05000000000000000000" pitchFamily="2" charset="2"/>
              </a:rPr>
              <a:t>구성할 수 있음 </a:t>
            </a:r>
            <a:r>
              <a:rPr lang="en-US" altLang="ko-KR" dirty="0" smtClean="0">
                <a:sym typeface="Wingdings" panose="05000000000000000000" pitchFamily="2" charset="2"/>
              </a:rPr>
              <a:t>;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EF: </a:t>
            </a:r>
            <a:r>
              <a:rPr lang="ko-KR" altLang="en-US" dirty="0" smtClean="0">
                <a:sym typeface="Wingdings" panose="05000000000000000000" pitchFamily="2" charset="2"/>
              </a:rPr>
              <a:t>쉽게 </a:t>
            </a:r>
            <a:r>
              <a:rPr lang="en-US" altLang="ko-KR" dirty="0" smtClean="0">
                <a:sym typeface="Wingdings" panose="05000000000000000000" pitchFamily="2" charset="2"/>
              </a:rPr>
              <a:t>Database</a:t>
            </a:r>
            <a:r>
              <a:rPr lang="ko-KR" altLang="en-US" dirty="0" smtClean="0">
                <a:sym typeface="Wingdings" panose="05000000000000000000" pitchFamily="2" charset="2"/>
              </a:rPr>
              <a:t>를 연결할 수 있음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8343" y="2479543"/>
            <a:ext cx="3161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현장 실습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한국 주식 회사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00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450757"/>
          </a:xfrm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463040" y="2878183"/>
            <a:ext cx="3640183" cy="1523218"/>
            <a:chOff x="548640" y="2695303"/>
            <a:chExt cx="3640183" cy="1523218"/>
          </a:xfrm>
        </p:grpSpPr>
        <p:sp>
          <p:nvSpPr>
            <p:cNvPr id="4" name="TextBox 3"/>
            <p:cNvSpPr txBox="1"/>
            <p:nvPr/>
          </p:nvSpPr>
          <p:spPr>
            <a:xfrm>
              <a:off x="548640" y="3849189"/>
              <a:ext cx="364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Project</a:t>
              </a:r>
              <a:r>
                <a:rPr lang="ko-KR" altLang="en-US" dirty="0" smtClean="0"/>
                <a:t>를 완성하기 위해서만 </a:t>
              </a:r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76250" y="2695303"/>
              <a:ext cx="5747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smtClean="0"/>
                <a:t>전</a:t>
              </a:r>
              <a:endParaRPr lang="ko-KR" altLang="en-US" sz="3600" b="1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8183879" y="2878183"/>
            <a:ext cx="2259874" cy="1523218"/>
            <a:chOff x="733696" y="2695303"/>
            <a:chExt cx="2259874" cy="1523218"/>
          </a:xfrm>
        </p:grpSpPr>
        <p:sp>
          <p:nvSpPr>
            <p:cNvPr id="8" name="TextBox 7"/>
            <p:cNvSpPr txBox="1"/>
            <p:nvPr/>
          </p:nvSpPr>
          <p:spPr>
            <a:xfrm>
              <a:off x="733696" y="3849189"/>
              <a:ext cx="2259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재이용할 수 있도록 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76250" y="2695303"/>
              <a:ext cx="5747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/>
                <a:t>후</a:t>
              </a:r>
            </a:p>
          </p:txBody>
        </p:sp>
      </p:grpSp>
      <p:sp>
        <p:nvSpPr>
          <p:cNvPr id="10" name="오른쪽 화살표 9"/>
          <p:cNvSpPr/>
          <p:nvPr/>
        </p:nvSpPr>
        <p:spPr>
          <a:xfrm>
            <a:off x="4606835" y="3280674"/>
            <a:ext cx="3056708" cy="487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82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0405" y="1820213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목적</a:t>
            </a:r>
            <a:r>
              <a:rPr lang="en-US" altLang="ko-KR" dirty="0" smtClean="0"/>
              <a:t>:</a:t>
            </a:r>
            <a:r>
              <a:rPr lang="en-US" altLang="ko-KR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ko-KR" altLang="ko-KR" dirty="0"/>
              <a:t>이 처방전 인터페이스 프로그램</a:t>
            </a:r>
            <a:r>
              <a:rPr lang="en-US" altLang="ko-KR" dirty="0"/>
              <a:t>(PIP using WPF)</a:t>
            </a:r>
            <a:r>
              <a:rPr lang="ko-KR" altLang="ko-KR" dirty="0"/>
              <a:t>는 처방의료인이 전자 처방전을 말들 수 있는 서비스를 제공하는 프로그램입니다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150" name="Picture 6" descr="doctor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511" y="3575112"/>
            <a:ext cx="22955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36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620" y="1158239"/>
            <a:ext cx="4807132" cy="480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81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hank you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442" y="1125130"/>
            <a:ext cx="9210675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46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2219" y="1929245"/>
            <a:ext cx="10515600" cy="4351338"/>
          </a:xfrm>
        </p:spPr>
        <p:txBody>
          <a:bodyPr/>
          <a:lstStyle/>
          <a:p>
            <a:r>
              <a:rPr lang="en-US" altLang="ko-KR" dirty="0"/>
              <a:t>Project Manager : Michael</a:t>
            </a:r>
            <a:endParaRPr lang="ko-KR" altLang="ko-KR" dirty="0"/>
          </a:p>
          <a:p>
            <a:r>
              <a:rPr lang="en-US" altLang="ko-KR" dirty="0"/>
              <a:t>Software Developer : </a:t>
            </a:r>
            <a:r>
              <a:rPr lang="en-US" altLang="ko-KR" dirty="0" err="1"/>
              <a:t>Haoran</a:t>
            </a:r>
            <a:r>
              <a:rPr lang="en-US" altLang="ko-KR" dirty="0"/>
              <a:t> Mei</a:t>
            </a:r>
            <a:endParaRPr lang="ko-KR" altLang="ko-KR" dirty="0"/>
          </a:p>
          <a:p>
            <a:r>
              <a:rPr lang="en-US" altLang="ko-KR" dirty="0"/>
              <a:t>User : Prescribing doctor</a:t>
            </a:r>
            <a:endParaRPr lang="ko-KR" altLang="ko-KR" dirty="0"/>
          </a:p>
          <a:p>
            <a:r>
              <a:rPr lang="en-US" altLang="ko-KR" dirty="0"/>
              <a:t>PC System Environment: Windows 7</a:t>
            </a:r>
            <a:endParaRPr lang="ko-KR" altLang="ko-KR" dirty="0"/>
          </a:p>
          <a:p>
            <a:r>
              <a:rPr lang="en-US" altLang="ko-KR" dirty="0"/>
              <a:t>Network Center:  None</a:t>
            </a:r>
            <a:endParaRPr lang="ko-KR" altLang="ko-KR" dirty="0"/>
          </a:p>
          <a:p>
            <a:r>
              <a:rPr lang="en-US" altLang="ko-KR" dirty="0"/>
              <a:t>Development Tools: Microsoft Visual Studio 2013, </a:t>
            </a:r>
            <a:r>
              <a:rPr lang="en-US" altLang="ko-KR" dirty="0" err="1"/>
              <a:t>Github</a:t>
            </a:r>
            <a:endParaRPr lang="ko-KR" altLang="ko-KR" dirty="0"/>
          </a:p>
          <a:p>
            <a:r>
              <a:rPr lang="en-US" altLang="ko-KR" dirty="0"/>
              <a:t>Development Language: C#</a:t>
            </a:r>
            <a:endParaRPr lang="ko-KR" altLang="ko-KR" dirty="0"/>
          </a:p>
          <a:p>
            <a:r>
              <a:rPr lang="en-US" altLang="ko-KR" dirty="0"/>
              <a:t>Framework: </a:t>
            </a:r>
            <a:r>
              <a:rPr lang="en-US" altLang="ko-KR" dirty="0" err="1"/>
              <a:t>.net</a:t>
            </a:r>
            <a:r>
              <a:rPr lang="en-US" altLang="ko-KR" dirty="0"/>
              <a:t> 4.5, </a:t>
            </a:r>
            <a:r>
              <a:rPr lang="en-US" altLang="ko-KR" dirty="0" smtClean="0"/>
              <a:t>WPF, Entity Framework 6.0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990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450757"/>
          </a:xfrm>
        </p:spPr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307770" y="1971371"/>
            <a:ext cx="6653349" cy="4241661"/>
            <a:chOff x="95794" y="383177"/>
            <a:chExt cx="9562012" cy="6096000"/>
          </a:xfrm>
        </p:grpSpPr>
        <p:grpSp>
          <p:nvGrpSpPr>
            <p:cNvPr id="7" name="그룹 6"/>
            <p:cNvGrpSpPr/>
            <p:nvPr/>
          </p:nvGrpSpPr>
          <p:grpSpPr>
            <a:xfrm>
              <a:off x="748937" y="3004459"/>
              <a:ext cx="7950925" cy="1846216"/>
              <a:chOff x="748937" y="5355771"/>
              <a:chExt cx="7559040" cy="1123406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748937" y="5355771"/>
                <a:ext cx="7559040" cy="112340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002785" y="5411068"/>
                <a:ext cx="413009" cy="123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PIP</a:t>
                </a:r>
                <a:endParaRPr lang="ko-KR" altLang="en-US" dirty="0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748937" y="5355771"/>
              <a:ext cx="7559040" cy="1123406"/>
              <a:chOff x="748937" y="5355771"/>
              <a:chExt cx="7559040" cy="1123406"/>
            </a:xfrm>
          </p:grpSpPr>
          <p:sp>
            <p:nvSpPr>
              <p:cNvPr id="21" name="모서리가 둥근 직사각형 20"/>
              <p:cNvSpPr/>
              <p:nvPr/>
            </p:nvSpPr>
            <p:spPr>
              <a:xfrm>
                <a:off x="748937" y="5355771"/>
                <a:ext cx="7559040" cy="112340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48937" y="5355771"/>
                <a:ext cx="12846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Real world</a:t>
                </a:r>
                <a:endParaRPr lang="ko-KR" altLang="en-US" dirty="0"/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2157010" y="5816280"/>
              <a:ext cx="4725476" cy="597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User : Prescribing doctor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045889" y="3579265"/>
              <a:ext cx="3076310" cy="6966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Prescription work</a:t>
              </a:r>
              <a:endParaRPr lang="ko-KR" altLang="en-US" dirty="0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95795" y="383177"/>
              <a:ext cx="9562011" cy="6096000"/>
              <a:chOff x="1018903" y="313508"/>
              <a:chExt cx="9562011" cy="6096000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1018903" y="4946468"/>
                <a:ext cx="9562011" cy="1741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10580914" y="313508"/>
                <a:ext cx="0" cy="6096000"/>
              </a:xfrm>
              <a:prstGeom prst="line">
                <a:avLst/>
              </a:prstGeom>
              <a:ln w="5715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/>
          </p:nvGrpSpPr>
          <p:grpSpPr>
            <a:xfrm>
              <a:off x="516185" y="383177"/>
              <a:ext cx="4332970" cy="1958084"/>
              <a:chOff x="344488" y="5355771"/>
              <a:chExt cx="4216389" cy="1123406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344488" y="5355771"/>
                <a:ext cx="4216389" cy="112340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002785" y="5411068"/>
                <a:ext cx="1179576" cy="269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Local disk</a:t>
                </a:r>
                <a:endParaRPr lang="ko-KR" altLang="en-US" dirty="0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95794" y="2559647"/>
              <a:ext cx="9562011" cy="174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35262" y="1146059"/>
              <a:ext cx="3222090" cy="8108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XML file</a:t>
              </a:r>
            </a:p>
          </p:txBody>
        </p:sp>
      </p:grpSp>
      <p:sp>
        <p:nvSpPr>
          <p:cNvPr id="3" name="위쪽/아래쪽 화살표 2"/>
          <p:cNvSpPr/>
          <p:nvPr/>
        </p:nvSpPr>
        <p:spPr>
          <a:xfrm>
            <a:off x="4387135" y="3123974"/>
            <a:ext cx="357160" cy="94341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위쪽/아래쪽 화살표 24"/>
          <p:cNvSpPr/>
          <p:nvPr/>
        </p:nvSpPr>
        <p:spPr>
          <a:xfrm>
            <a:off x="5166943" y="4768411"/>
            <a:ext cx="357160" cy="94341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732647" y="1951583"/>
            <a:ext cx="3014926" cy="13624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28755" y="2036969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Database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015577" y="2504905"/>
            <a:ext cx="2241964" cy="564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Tables</a:t>
            </a:r>
          </a:p>
        </p:txBody>
      </p:sp>
      <p:sp>
        <p:nvSpPr>
          <p:cNvPr id="29" name="위쪽/아래쪽 화살표 28"/>
          <p:cNvSpPr/>
          <p:nvPr/>
        </p:nvSpPr>
        <p:spPr>
          <a:xfrm>
            <a:off x="6143846" y="3163369"/>
            <a:ext cx="357160" cy="94341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29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Function Requirement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66266" y="2062409"/>
            <a:ext cx="11298991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Prescribing doctor </a:t>
            </a:r>
            <a:r>
              <a:rPr lang="en-US" altLang="ko-KR" dirty="0" smtClean="0"/>
              <a:t>should be able to view a </a:t>
            </a:r>
            <a:r>
              <a:rPr lang="en-US" altLang="ko-KR" dirty="0"/>
              <a:t>prescription </a:t>
            </a:r>
            <a:r>
              <a:rPr lang="en-US" altLang="ko-KR" dirty="0" smtClean="0"/>
              <a:t>record information.</a:t>
            </a:r>
          </a:p>
          <a:p>
            <a:pPr marL="0" indent="0">
              <a:buNone/>
            </a:pPr>
            <a:r>
              <a:rPr lang="en-US" altLang="ko-KR" dirty="0" smtClean="0"/>
              <a:t>PIP should be able to </a:t>
            </a:r>
            <a:r>
              <a:rPr lang="en-US" altLang="ko-KR" dirty="0"/>
              <a:t>create </a:t>
            </a:r>
            <a:r>
              <a:rPr lang="en-US" altLang="ko-KR" dirty="0" smtClean="0"/>
              <a:t>a prescription report using WPF </a:t>
            </a:r>
            <a:r>
              <a:rPr lang="en-US" altLang="ko-KR" dirty="0" err="1"/>
              <a:t>R</a:t>
            </a:r>
            <a:r>
              <a:rPr lang="en-US" altLang="ko-KR" dirty="0" err="1" smtClean="0"/>
              <a:t>eportViewer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PIP should be able to load prescription files from local disk.</a:t>
            </a:r>
          </a:p>
          <a:p>
            <a:pPr marL="0" indent="0">
              <a:buNone/>
            </a:pPr>
            <a:r>
              <a:rPr lang="en-US" altLang="ko-KR" dirty="0" smtClean="0"/>
              <a:t>PIP should be able to connect to the database server.</a:t>
            </a:r>
          </a:p>
          <a:p>
            <a:pPr marL="0" indent="0">
              <a:buNone/>
            </a:pPr>
            <a:r>
              <a:rPr lang="en-US" altLang="ko-KR" dirty="0" smtClean="0"/>
              <a:t>PIP </a:t>
            </a:r>
            <a:r>
              <a:rPr lang="en-US" altLang="ko-KR" dirty="0"/>
              <a:t>should be able </a:t>
            </a:r>
            <a:r>
              <a:rPr lang="en-US" altLang="ko-KR" dirty="0" smtClean="0"/>
              <a:t>to load data from the database.</a:t>
            </a:r>
          </a:p>
          <a:p>
            <a:pPr marL="0" indent="0">
              <a:buNone/>
            </a:pPr>
            <a:r>
              <a:rPr lang="en-US" altLang="ko-KR" dirty="0" smtClean="0"/>
              <a:t>PIP should be able to manage data in database</a:t>
            </a:r>
            <a:r>
              <a:rPr lang="en-US" altLang="ko-KR" dirty="0"/>
              <a:t>.(insert/update/delete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PIP should be able to show a user the prescription files list.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01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73707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User </a:t>
            </a:r>
            <a:r>
              <a:rPr lang="en-US" altLang="ko-KR" sz="4400" dirty="0"/>
              <a:t>R</a:t>
            </a:r>
            <a:r>
              <a:rPr lang="en-US" altLang="ko-KR" sz="4400" dirty="0" smtClean="0"/>
              <a:t>equirement ---- Use Case</a:t>
            </a:r>
            <a:endParaRPr lang="ko-KR" altLang="en-US" sz="4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778" y="662528"/>
            <a:ext cx="7394656" cy="567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1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Activity Diagram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图片 19" descr="C:\Users\meiha\Downloads\Activity 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829" y="8225"/>
            <a:ext cx="1564640" cy="6718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26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7417"/>
            <a:ext cx="10515600" cy="1325563"/>
          </a:xfrm>
        </p:spPr>
        <p:txBody>
          <a:bodyPr/>
          <a:lstStyle/>
          <a:p>
            <a:r>
              <a:rPr lang="en-US" altLang="ko-KR" smtClean="0"/>
              <a:t>Sequence Diagram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19085" y="6323501"/>
            <a:ext cx="2068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[Create WPF report]</a:t>
            </a:r>
            <a:endParaRPr lang="ko-KR" altLang="en-US" dirty="0"/>
          </a:p>
        </p:txBody>
      </p:sp>
      <p:pic>
        <p:nvPicPr>
          <p:cNvPr id="11" name="图片 31" descr="C:\Users\meiha\Downloads\Create WPF report Sequence Diagra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6" y="1481381"/>
            <a:ext cx="4946286" cy="457308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2" name="图片 22" descr="C:\Users\meiha\Downloads\Query file list Sequence Diagram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48" y="1660525"/>
            <a:ext cx="6280535" cy="317273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5" name="직사각형 14"/>
          <p:cNvSpPr/>
          <p:nvPr/>
        </p:nvSpPr>
        <p:spPr>
          <a:xfrm>
            <a:off x="7877085" y="6323501"/>
            <a:ext cx="2253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Load prescription files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GUI[Login]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6" y="1448491"/>
            <a:ext cx="8536621" cy="49567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87" y="1448491"/>
            <a:ext cx="8536620" cy="49567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5" y="1426369"/>
            <a:ext cx="8574719" cy="497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664</TotalTime>
  <Words>274</Words>
  <Application>Microsoft Office PowerPoint</Application>
  <PresentationFormat>와이드스크린</PresentationFormat>
  <Paragraphs>59</Paragraphs>
  <Slides>21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Calibri</vt:lpstr>
      <vt:lpstr>Calibri Light</vt:lpstr>
      <vt:lpstr>Wingdings</vt:lpstr>
      <vt:lpstr>추억</vt:lpstr>
      <vt:lpstr>문서</vt:lpstr>
      <vt:lpstr>Prescription Interface Program(PIP) 처방전 인터페이스 프로그램</vt:lpstr>
      <vt:lpstr>Background</vt:lpstr>
      <vt:lpstr>Background</vt:lpstr>
      <vt:lpstr>Outline</vt:lpstr>
      <vt:lpstr>Function Requirement</vt:lpstr>
      <vt:lpstr>PowerPoint 프레젠테이션</vt:lpstr>
      <vt:lpstr>Activity Diagram</vt:lpstr>
      <vt:lpstr>Sequence Diagram</vt:lpstr>
      <vt:lpstr>GUI[Login]</vt:lpstr>
      <vt:lpstr>GUI[Prescription Management]</vt:lpstr>
      <vt:lpstr>Code source[Create Report Viewer]</vt:lpstr>
      <vt:lpstr>Code source[DB management]</vt:lpstr>
      <vt:lpstr>Code source[DB management]</vt:lpstr>
      <vt:lpstr>Code source[DB management]</vt:lpstr>
      <vt:lpstr>Test Report[Function Testing]</vt:lpstr>
      <vt:lpstr>Test Report[GUI Testing]</vt:lpstr>
      <vt:lpstr>Test Report[Testing]</vt:lpstr>
      <vt:lpstr>The First Time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Prescription Interface Program(PIP) 처방전 인터페이스 프로그램</dc:title>
  <dc:creator>VMS</dc:creator>
  <cp:lastModifiedBy>VMS</cp:lastModifiedBy>
  <cp:revision>65</cp:revision>
  <dcterms:created xsi:type="dcterms:W3CDTF">2018-01-03T08:53:21Z</dcterms:created>
  <dcterms:modified xsi:type="dcterms:W3CDTF">2018-01-14T23:47:56Z</dcterms:modified>
</cp:coreProperties>
</file>