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9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4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2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DBC8-96A2-4271-B5EC-69FA2E8815E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9E4F-8ACB-46B7-95CC-A73132CD2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2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95794" y="383177"/>
            <a:ext cx="9562012" cy="6096000"/>
            <a:chOff x="95794" y="383177"/>
            <a:chExt cx="9562012" cy="6096000"/>
          </a:xfrm>
        </p:grpSpPr>
        <p:grpSp>
          <p:nvGrpSpPr>
            <p:cNvPr id="15" name="그룹 14"/>
            <p:cNvGrpSpPr/>
            <p:nvPr/>
          </p:nvGrpSpPr>
          <p:grpSpPr>
            <a:xfrm>
              <a:off x="748937" y="3004459"/>
              <a:ext cx="7950925" cy="1846216"/>
              <a:chOff x="748937" y="5355771"/>
              <a:chExt cx="7559040" cy="1123406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2785" y="5411068"/>
                <a:ext cx="413009" cy="123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PIP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8937" y="5355771"/>
              <a:ext cx="7559040" cy="1123406"/>
              <a:chOff x="748937" y="5355771"/>
              <a:chExt cx="7559040" cy="1123406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48937" y="5355771"/>
                <a:ext cx="1284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Real world</a:t>
                </a:r>
                <a:endParaRPr lang="ko-KR" altLang="en-US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100251" y="5930537"/>
              <a:ext cx="3100253" cy="391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: Prescribing doctor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45889" y="3579265"/>
              <a:ext cx="2799806" cy="696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Save Prescription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5795" y="383177"/>
              <a:ext cx="9562011" cy="6096000"/>
              <a:chOff x="1018903" y="313508"/>
              <a:chExt cx="9562011" cy="6096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18903" y="4946468"/>
                <a:ext cx="9562011" cy="174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0580914" y="313508"/>
                <a:ext cx="0" cy="6096000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931817" y="383177"/>
              <a:ext cx="7768044" cy="1958084"/>
              <a:chOff x="748937" y="5355771"/>
              <a:chExt cx="7559040" cy="1123406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748937" y="5355771"/>
                <a:ext cx="7559040" cy="1123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02785" y="5411068"/>
                <a:ext cx="1179576" cy="26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Local disk</a:t>
                </a:r>
                <a:endParaRPr lang="ko-KR" altLang="en-US" dirty="0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95794" y="2559647"/>
              <a:ext cx="9562011" cy="174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위쪽 화살표 21"/>
            <p:cNvSpPr/>
            <p:nvPr/>
          </p:nvSpPr>
          <p:spPr>
            <a:xfrm>
              <a:off x="4232366" y="4345576"/>
              <a:ext cx="592182" cy="142820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위쪽 화살표 25"/>
            <p:cNvSpPr/>
            <p:nvPr/>
          </p:nvSpPr>
          <p:spPr>
            <a:xfrm>
              <a:off x="4223657" y="1932630"/>
              <a:ext cx="592182" cy="142820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29806" y="1088963"/>
              <a:ext cx="5431972" cy="810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Create a new XML file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en-US" altLang="ko-KR" dirty="0" smtClean="0"/>
                <a:t>Overwrite an old XML file named the same name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6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3</cp:revision>
  <dcterms:created xsi:type="dcterms:W3CDTF">2018-01-04T00:43:00Z</dcterms:created>
  <dcterms:modified xsi:type="dcterms:W3CDTF">2018-01-04T08:59:30Z</dcterms:modified>
</cp:coreProperties>
</file>