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6" r:id="rId8"/>
    <p:sldId id="265" r:id="rId9"/>
    <p:sldId id="267" r:id="rId10"/>
    <p:sldId id="268" r:id="rId11"/>
    <p:sldId id="269" r:id="rId12"/>
    <p:sldId id="271" r:id="rId13"/>
    <p:sldId id="272" r:id="rId14"/>
    <p:sldId id="260" r:id="rId15"/>
    <p:sldId id="273" r:id="rId16"/>
    <p:sldId id="274" r:id="rId17"/>
    <p:sldId id="261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8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0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0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13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0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9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0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2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A96F-A359-4FB1-ABD5-D9D24C03AF04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935B9-D0C4-4027-92E6-271C5B659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4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743" y="625974"/>
            <a:ext cx="11190514" cy="2387600"/>
          </a:xfrm>
        </p:spPr>
        <p:txBody>
          <a:bodyPr/>
          <a:lstStyle/>
          <a:p>
            <a:r>
              <a:rPr lang="en-US" altLang="ko-KR" dirty="0" smtClean="0"/>
              <a:t>Prescription Interface Program(PIP)</a:t>
            </a:r>
            <a:br>
              <a:rPr lang="en-US" altLang="ko-KR" dirty="0" smtClean="0"/>
            </a:br>
            <a:r>
              <a:rPr lang="ko-KR" altLang="en-US" dirty="0" smtClean="0"/>
              <a:t>처방전 인터페이스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KNU SCSE &amp; JVM SW</a:t>
            </a:r>
            <a:r>
              <a:rPr lang="ko-KR" altLang="en-US" dirty="0" smtClean="0"/>
              <a:t>개발팀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메이하오란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Haoran</a:t>
            </a:r>
            <a:r>
              <a:rPr lang="en-US" altLang="ko-KR" dirty="0" smtClean="0"/>
              <a:t> Mei)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0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GUI[Delete an old drug information]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1" y="1077166"/>
            <a:ext cx="10358800" cy="56110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1" y="950095"/>
            <a:ext cx="10593392" cy="5738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08" y="989419"/>
            <a:ext cx="10448198" cy="56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GUI[Save as an XML file]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1" y="1077166"/>
            <a:ext cx="10358800" cy="56110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1" y="950095"/>
            <a:ext cx="10593392" cy="5738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08" y="989419"/>
            <a:ext cx="10448198" cy="5659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7" y="945932"/>
            <a:ext cx="10528480" cy="57029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53" y="1859447"/>
            <a:ext cx="9990915" cy="43044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8715" y="965594"/>
            <a:ext cx="7853549" cy="57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GUI[Load an old prescription record]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685"/>
            <a:ext cx="10128576" cy="5486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36" y="1176586"/>
            <a:ext cx="10345784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9715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Code source[Save Function]</a:t>
            </a:r>
            <a:endParaRPr lang="ko-KR" altLang="en-US" sz="3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1216241"/>
            <a:ext cx="5815212" cy="5641759"/>
            <a:chOff x="5007429" y="1427333"/>
            <a:chExt cx="6996111" cy="679274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5474" y="1427333"/>
              <a:ext cx="5532255" cy="290583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7429" y="4263495"/>
              <a:ext cx="6996111" cy="395658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63" y="1393793"/>
            <a:ext cx="5745137" cy="5228343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60812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Make prescription model</a:t>
            </a:r>
            <a:endParaRPr lang="ko-KR" altLang="en-US" sz="2400" u="sng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313503" y="719091"/>
            <a:ext cx="4536489" cy="497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u="sng" dirty="0" smtClean="0"/>
              <a:t>Save as an xml file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3432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smtClean="0"/>
              <a:t>Report[Function Testing]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55" y="1224611"/>
            <a:ext cx="8698753" cy="35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smtClean="0"/>
              <a:t>Report[GUI Testing]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275" y="1884906"/>
            <a:ext cx="8698753" cy="34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 </a:t>
            </a:r>
            <a:r>
              <a:rPr lang="en-US" altLang="ko-KR" dirty="0" smtClean="0"/>
              <a:t>Report[Testing]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732" y="1153863"/>
            <a:ext cx="8698753" cy="41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68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81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6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4692" y="118989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이 </a:t>
            </a:r>
            <a:r>
              <a:rPr lang="ko-KR" altLang="ko-KR" dirty="0"/>
              <a:t>프로그램의 사용자 대상은 </a:t>
            </a:r>
            <a:r>
              <a:rPr lang="ko-KR" altLang="ko-KR" dirty="0" err="1"/>
              <a:t>처벙전</a:t>
            </a:r>
            <a:r>
              <a:rPr lang="ko-KR" altLang="ko-KR" dirty="0"/>
              <a:t> 내는 의사입니다</a:t>
            </a:r>
            <a:r>
              <a:rPr lang="en-US" altLang="ko-KR" dirty="0"/>
              <a:t>. </a:t>
            </a:r>
            <a:r>
              <a:rPr lang="ko-KR" altLang="ko-KR" dirty="0"/>
              <a:t>이 프로그램은 의사가 환자에게 </a:t>
            </a:r>
            <a:r>
              <a:rPr lang="ko-KR" altLang="ko-KR" dirty="0" err="1"/>
              <a:t>처벙전을</a:t>
            </a:r>
            <a:r>
              <a:rPr lang="ko-KR" altLang="ko-KR" dirty="0"/>
              <a:t> 낼 때에 사용하는 프로그램입니다</a:t>
            </a:r>
            <a:r>
              <a:rPr lang="en-US" altLang="ko-KR" dirty="0"/>
              <a:t>. </a:t>
            </a:r>
            <a:r>
              <a:rPr lang="ko-KR" altLang="ko-KR" dirty="0"/>
              <a:t>이 프로그램을 개발하는 목적은 의사가 내는 처방전들의 정보를 환자</a:t>
            </a:r>
            <a:r>
              <a:rPr lang="en-US" altLang="ko-KR" dirty="0"/>
              <a:t>ID,</a:t>
            </a:r>
            <a:r>
              <a:rPr lang="ko-KR" altLang="ko-KR" dirty="0"/>
              <a:t>처방전</a:t>
            </a:r>
            <a:r>
              <a:rPr lang="en-US" altLang="ko-KR" dirty="0"/>
              <a:t>ID</a:t>
            </a:r>
            <a:r>
              <a:rPr lang="ko-KR" altLang="ko-KR" dirty="0"/>
              <a:t>에 의하여 개별적으로 </a:t>
            </a:r>
            <a:r>
              <a:rPr lang="en-US" altLang="ko-KR" dirty="0"/>
              <a:t>file</a:t>
            </a:r>
            <a:r>
              <a:rPr lang="ko-KR" altLang="ko-KR" dirty="0"/>
              <a:t>형식으로 저장하는 기능을 수행한다는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36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0491" y="1325563"/>
            <a:ext cx="10515600" cy="4351338"/>
          </a:xfrm>
        </p:spPr>
        <p:txBody>
          <a:bodyPr/>
          <a:lstStyle/>
          <a:p>
            <a:r>
              <a:rPr lang="en-US" altLang="ko-KR" dirty="0"/>
              <a:t>Project Manager : Michael</a:t>
            </a:r>
            <a:endParaRPr lang="ko-KR" altLang="ko-KR" dirty="0"/>
          </a:p>
          <a:p>
            <a:r>
              <a:rPr lang="en-US" altLang="ko-KR" dirty="0"/>
              <a:t>Software Developer : </a:t>
            </a:r>
            <a:r>
              <a:rPr lang="en-US" altLang="ko-KR" dirty="0" err="1"/>
              <a:t>Haoran</a:t>
            </a:r>
            <a:r>
              <a:rPr lang="en-US" altLang="ko-KR" dirty="0"/>
              <a:t> Mei</a:t>
            </a:r>
            <a:endParaRPr lang="ko-KR" altLang="ko-KR" dirty="0"/>
          </a:p>
          <a:p>
            <a:r>
              <a:rPr lang="en-US" altLang="ko-KR" dirty="0"/>
              <a:t>User : </a:t>
            </a:r>
            <a:r>
              <a:rPr lang="en-US" altLang="ko-KR" dirty="0"/>
              <a:t>Prescribing </a:t>
            </a:r>
            <a:r>
              <a:rPr lang="en-US" altLang="ko-KR" dirty="0" smtClean="0"/>
              <a:t>doctor</a:t>
            </a:r>
          </a:p>
          <a:p>
            <a:r>
              <a:rPr lang="en-US" altLang="ko-KR" dirty="0" smtClean="0"/>
              <a:t>PC </a:t>
            </a:r>
            <a:r>
              <a:rPr lang="en-US" altLang="ko-KR" dirty="0"/>
              <a:t>System Environment: Windows </a:t>
            </a:r>
            <a:r>
              <a:rPr lang="en-US" altLang="ko-KR" dirty="0" smtClean="0"/>
              <a:t>7</a:t>
            </a:r>
          </a:p>
          <a:p>
            <a:r>
              <a:rPr lang="en-US" altLang="ko-KR" dirty="0" smtClean="0"/>
              <a:t>Development </a:t>
            </a:r>
            <a:r>
              <a:rPr lang="en-US" altLang="ko-KR" dirty="0"/>
              <a:t>Tools: Microsoft Visual Studio 2013, </a:t>
            </a:r>
            <a:r>
              <a:rPr lang="en-US" altLang="ko-KR" dirty="0" err="1"/>
              <a:t>Github</a:t>
            </a:r>
            <a:endParaRPr lang="ko-KR" altLang="ko-KR" dirty="0"/>
          </a:p>
          <a:p>
            <a:r>
              <a:rPr lang="en-US" altLang="ko-KR" dirty="0"/>
              <a:t>Development Language: C#</a:t>
            </a:r>
            <a:endParaRPr lang="ko-KR" altLang="ko-KR" dirty="0"/>
          </a:p>
          <a:p>
            <a:r>
              <a:rPr lang="en-US" altLang="ko-KR" dirty="0"/>
              <a:t>Framework: </a:t>
            </a:r>
            <a:r>
              <a:rPr lang="en-US" altLang="ko-KR" dirty="0" err="1"/>
              <a:t>.net</a:t>
            </a:r>
            <a:r>
              <a:rPr lang="en-US" altLang="ko-KR" dirty="0"/>
              <a:t> 4.5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90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737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User </a:t>
            </a:r>
            <a:r>
              <a:rPr lang="en-US" altLang="ko-KR" sz="4400" dirty="0"/>
              <a:t>R</a:t>
            </a:r>
            <a:r>
              <a:rPr lang="en-US" altLang="ko-KR" sz="4400" dirty="0" smtClean="0"/>
              <a:t>equirement </a:t>
            </a:r>
            <a:r>
              <a:rPr lang="en-US" altLang="ko-KR" sz="4400" dirty="0" smtClean="0"/>
              <a:t>---- Use Case</a:t>
            </a:r>
            <a:endParaRPr lang="ko-KR" altLang="en-US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769441"/>
            <a:ext cx="9296588" cy="59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Function Requirement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39634" y="1325563"/>
            <a:ext cx="10515600" cy="4351338"/>
          </a:xfrm>
        </p:spPr>
        <p:txBody>
          <a:bodyPr/>
          <a:lstStyle/>
          <a:p>
            <a:r>
              <a:rPr lang="en-US" altLang="ko-KR" dirty="0"/>
              <a:t>Prescribing doctor can create a prescription record</a:t>
            </a:r>
          </a:p>
          <a:p>
            <a:r>
              <a:rPr lang="en-US" altLang="ko-KR" dirty="0" smtClean="0"/>
              <a:t>Prescribing doctor can edit a prescription record</a:t>
            </a:r>
          </a:p>
          <a:p>
            <a:r>
              <a:rPr lang="en-US" altLang="ko-KR" dirty="0" smtClean="0"/>
              <a:t>Prescribing doctor can save a prescription record as an XML file</a:t>
            </a:r>
          </a:p>
          <a:p>
            <a:r>
              <a:rPr lang="en-US" altLang="ko-KR" dirty="0" smtClean="0"/>
              <a:t>Prescribing doctor can load an</a:t>
            </a:r>
            <a:r>
              <a:rPr lang="en-US" altLang="ko-KR" dirty="0"/>
              <a:t> XML </a:t>
            </a:r>
            <a:r>
              <a:rPr lang="en-US" altLang="ko-KR" dirty="0" smtClean="0"/>
              <a:t>file that storing prescription record information</a:t>
            </a:r>
          </a:p>
          <a:p>
            <a:r>
              <a:rPr lang="en-US" altLang="ko-KR" dirty="0" smtClean="0"/>
              <a:t>Prescribing doctor can edit drug information list in prescription record.(insert/update/delete)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16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Activity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4988" y="1325563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6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GUI[Login &amp; Call new patient]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79714"/>
            <a:ext cx="5162550" cy="411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32" y="1486799"/>
            <a:ext cx="9324236" cy="50338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82" y="1961978"/>
            <a:ext cx="9038809" cy="48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GUI[Insert a new drug]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62" y="1007192"/>
            <a:ext cx="9088079" cy="49227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286" y="1508858"/>
            <a:ext cx="4990767" cy="30984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992" y="1898095"/>
            <a:ext cx="9426471" cy="51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0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GUI[Update an old drug information]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9" y="1628129"/>
            <a:ext cx="9426471" cy="5106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17" y="921613"/>
            <a:ext cx="10959483" cy="59363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17" y="921613"/>
            <a:ext cx="10688588" cy="57896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17" y="891834"/>
            <a:ext cx="11014460" cy="59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178</Words>
  <Application>Microsoft Office PowerPoint</Application>
  <PresentationFormat>와이드스크린</PresentationFormat>
  <Paragraphs>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Theme</vt:lpstr>
      <vt:lpstr>Prescription Interface Program(PIP) 처방전 인터페이스 프로그램</vt:lpstr>
      <vt:lpstr>Background</vt:lpstr>
      <vt:lpstr>Background</vt:lpstr>
      <vt:lpstr>PowerPoint 프레젠테이션</vt:lpstr>
      <vt:lpstr>Function Requirement</vt:lpstr>
      <vt:lpstr>Activity Diagram</vt:lpstr>
      <vt:lpstr>GUI[Login &amp; Call new patient]</vt:lpstr>
      <vt:lpstr>GUI[Insert a new drug]</vt:lpstr>
      <vt:lpstr>GUI[Update an old drug information]</vt:lpstr>
      <vt:lpstr>GUI[Delete an old drug information]</vt:lpstr>
      <vt:lpstr>GUI[Save as an XML file]</vt:lpstr>
      <vt:lpstr>GUI[Load an old prescription record]</vt:lpstr>
      <vt:lpstr>Code source[Save Function]</vt:lpstr>
      <vt:lpstr>Test Report[Function Testing]</vt:lpstr>
      <vt:lpstr>Test Report[GUI Testing]</vt:lpstr>
      <vt:lpstr>Test Report[Testing]</vt:lpstr>
      <vt:lpstr>Q&amp;A</vt:lpstr>
      <vt:lpstr>Thank you~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Interface Program(PIP) 처방전 인터페이스 프로그램</dc:title>
  <dc:creator>VMS</dc:creator>
  <cp:lastModifiedBy>VMS</cp:lastModifiedBy>
  <cp:revision>21</cp:revision>
  <dcterms:created xsi:type="dcterms:W3CDTF">2018-01-03T08:53:21Z</dcterms:created>
  <dcterms:modified xsi:type="dcterms:W3CDTF">2018-01-03T23:51:45Z</dcterms:modified>
</cp:coreProperties>
</file>