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6" r:id="rId5"/>
    <p:sldId id="260" r:id="rId6"/>
    <p:sldId id="263" r:id="rId7"/>
    <p:sldId id="265" r:id="rId8"/>
    <p:sldId id="272" r:id="rId9"/>
    <p:sldId id="261" r:id="rId10"/>
    <p:sldId id="262" r:id="rId11"/>
    <p:sldId id="271" r:id="rId12"/>
    <p:sldId id="270" r:id="rId13"/>
    <p:sldId id="273" r:id="rId14"/>
    <p:sldId id="259" r:id="rId15"/>
    <p:sldId id="267" r:id="rId16"/>
    <p:sldId id="269" r:id="rId17"/>
    <p:sldId id="268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9A259D8-8429-4C4A-BD78-0F5CADC12989}">
          <p14:sldIdLst>
            <p14:sldId id="257"/>
            <p14:sldId id="256"/>
          </p14:sldIdLst>
        </p14:section>
        <p14:section name="증가 button를 click하는 전의 화면" id="{EAA21CF0-F183-450E-971B-DD9814C59F4F}">
          <p14:sldIdLst>
            <p14:sldId id="264"/>
          </p14:sldIdLst>
        </p14:section>
        <p14:section name="증가 button를 click한 후의 화면" id="{53E374D3-855F-44F0-8B25-C935961AE090}">
          <p14:sldIdLst>
            <p14:sldId id="266"/>
          </p14:sldIdLst>
        </p14:section>
        <p14:section name="입력된 약품이 이미 증가되는 경우의 화면" id="{E0E57D8F-055F-43F9-B4BE-10CB16E69626}">
          <p14:sldIdLst>
            <p14:sldId id="260"/>
          </p14:sldIdLst>
        </p14:section>
        <p14:section name="제목 없는 구역" id="{DF5812E2-E2CA-4B08-AF3C-227A07A3C607}">
          <p14:sldIdLst>
            <p14:sldId id="263"/>
          </p14:sldIdLst>
        </p14:section>
        <p14:section name="저장되지 않은 처방전이 있는 경우에 exit button를 click하는 경우의 화면입니다" id="{2C5F130C-B924-4B2F-9B6B-AB343C59E47A}">
          <p14:sldIdLst>
            <p14:sldId id="265"/>
          </p14:sldIdLst>
        </p14:section>
        <p14:section name="삭제 button를 click후의 화면입니다" id="{8F457C87-C3C1-4E98-8F70-C99E542CD9F8}">
          <p14:sldIdLst>
            <p14:sldId id="272"/>
          </p14:sldIdLst>
        </p14:section>
        <p14:section name="수정원하는 약품이 약품list의 수정하고 있는 row를 제외하는 row들중에 있는 이미 존재한 경우의 화면입니다.)" id="{C2536CEC-A666-4853-8977-4502DAF77BCF}">
          <p14:sldIdLst>
            <p14:sldId id="261"/>
          </p14:sldIdLst>
        </p14:section>
        <p14:section name="확인 button를 click후의 화면입니다" id="{9CA83733-3C92-4E76-A5AA-F14E00B804B7}">
          <p14:sldIdLst>
            <p14:sldId id="262"/>
          </p14:sldIdLst>
        </p14:section>
        <p14:section name="확인 button를 click후의 화면입니다" id="{E5592BDF-342A-4803-8C15-2D2F42F277F6}">
          <p14:sldIdLst>
            <p14:sldId id="271"/>
          </p14:sldIdLst>
        </p14:section>
        <p14:section name="수정 button를 click한 후의 화면입니다" id="{88A28519-7300-403D-9970-590C277B1032}">
          <p14:sldIdLst>
            <p14:sldId id="270"/>
          </p14:sldIdLst>
        </p14:section>
        <p14:section name="제목 없는 구역" id="{9AF607D4-0B76-4EB3-BC89-396C36A23DF8}">
          <p14:sldIdLst>
            <p14:sldId id="273"/>
          </p14:sldIdLst>
        </p14:section>
        <p14:section name="제목 없는 구역" id="{E9F7A4AA-DE26-43E1-9901-DEBC65B63C80}">
          <p14:sldIdLst>
            <p14:sldId id="259"/>
            <p14:sldId id="267"/>
            <p14:sldId id="269"/>
            <p14:sldId id="268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8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6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5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1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9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5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8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6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4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6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84173" y="790832"/>
            <a:ext cx="5502876" cy="5000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endParaRPr lang="ko-KR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85072"/>
              </p:ext>
            </p:extLst>
          </p:nvPr>
        </p:nvGraphicFramePr>
        <p:xfrm>
          <a:off x="2625125" y="1255126"/>
          <a:ext cx="4624174" cy="2962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41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P_ID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P_N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M_ID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M_N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smtClean="0"/>
                        <a:t>1</a:t>
                      </a:r>
                      <a:r>
                        <a:rPr lang="ko-KR" altLang="ko-KR" dirty="0" smtClean="0"/>
                        <a:t>일 투약 량</a:t>
                      </a:r>
                      <a:endParaRPr lang="ko-KR" altLang="ko-K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smtClean="0"/>
                        <a:t>1</a:t>
                      </a:r>
                      <a:r>
                        <a:rPr lang="ko-KR" altLang="ko-KR" dirty="0" smtClean="0"/>
                        <a:t>회 투약 량</a:t>
                      </a:r>
                      <a:endParaRPr lang="ko-KR" altLang="ko-KR" dirty="0"/>
                    </a:p>
                  </a:txBody>
                  <a:tcPr/>
                </a:tc>
              </a:tr>
              <a:tr h="366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</a:t>
                      </a:r>
                      <a:r>
                        <a:rPr lang="ko-KR" altLang="ko-KR" dirty="0" smtClean="0"/>
                        <a:t>일 </a:t>
                      </a:r>
                      <a:r>
                        <a:rPr lang="ko-KR" altLang="en-US" dirty="0" smtClean="0"/>
                        <a:t>투약</a:t>
                      </a:r>
                      <a:r>
                        <a:rPr lang="ko-KR" altLang="ko-KR" dirty="0" smtClean="0"/>
                        <a:t> </a:t>
                      </a:r>
                      <a:r>
                        <a:rPr lang="ko-KR" altLang="ko-KR" dirty="0" smtClean="0"/>
                        <a:t>횟수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dirty="0" smtClean="0"/>
                        <a:t>용법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975654" y="5099222"/>
            <a:ext cx="1083276" cy="4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dirty="0" smtClean="0"/>
              <a:t>save</a:t>
            </a:r>
            <a:endParaRPr lang="ko-KR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238103" y="5099222"/>
            <a:ext cx="1083276" cy="4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dirty="0" smtClean="0"/>
              <a:t>cancel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408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확인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592602" y="1918291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90631" y="3770974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783124" y="3756751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아니요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3567019" y="1997175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4.1.3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5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확인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592602" y="1918291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90631" y="3770974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783124" y="3756751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아니요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3567019" y="1997175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4.1.3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8" y="97247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P10017…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err="1" smtClean="0"/>
                <a:t>bbbb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확인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6410" y="-29476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4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P10017…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err="1" smtClean="0"/>
                <a:t>bbbb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확인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768" y="1159821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7072" y="663832"/>
            <a:ext cx="6424827" cy="5076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endParaRPr lang="ko-KR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56200" y="1714500"/>
            <a:ext cx="213360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56200" y="2552700"/>
            <a:ext cx="213360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7700" y="17145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6725" y="2552700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358" y="3790852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35218" y="3790852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289800" y="921362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289800" y="2387294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883620" y="4220864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200546" y="4220864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33" y="883699"/>
            <a:ext cx="6437934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7072" y="663832"/>
            <a:ext cx="6424827" cy="5076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endParaRPr lang="ko-KR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56200" y="1714500"/>
            <a:ext cx="213360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56200" y="2552700"/>
            <a:ext cx="213360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7700" y="17145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6725" y="2552700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358" y="3790852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35218" y="3790852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289800" y="921362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289800" y="2156180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883620" y="4220864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200546" y="4220864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29221" y="1332395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입력한 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</a:rPr>
              <a:t>나 </a:t>
            </a:r>
            <a:r>
              <a:rPr lang="en-US" altLang="ko-KR" dirty="0" smtClean="0">
                <a:solidFill>
                  <a:schemeClr val="tx1"/>
                </a:solidFill>
              </a:rPr>
              <a:t>password</a:t>
            </a:r>
            <a:r>
              <a:rPr lang="ko-KR" altLang="en-US" dirty="0">
                <a:solidFill>
                  <a:schemeClr val="tx1"/>
                </a:solidFill>
              </a:rPr>
              <a:t>는 효력이 </a:t>
            </a:r>
            <a:r>
              <a:rPr lang="ko-KR" altLang="en-US" dirty="0" smtClean="0">
                <a:solidFill>
                  <a:schemeClr val="tx1"/>
                </a:solidFill>
              </a:rPr>
              <a:t>없습니다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04575" y="3172510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174395" y="1377152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33" y="883699"/>
            <a:ext cx="6437934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67" y="1106702"/>
            <a:ext cx="5191125" cy="4133850"/>
          </a:xfrm>
          <a:prstGeom prst="rect">
            <a:avLst/>
          </a:prstGeom>
        </p:spPr>
      </p:pic>
      <p:sp>
        <p:nvSpPr>
          <p:cNvPr id="5" name="설명선 1(강조선) 4"/>
          <p:cNvSpPr/>
          <p:nvPr/>
        </p:nvSpPr>
        <p:spPr>
          <a:xfrm>
            <a:off x="5997145" y="2372497"/>
            <a:ext cx="1095633" cy="329514"/>
          </a:xfrm>
          <a:prstGeom prst="accent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textBox</a:t>
            </a:r>
            <a:endParaRPr lang="ko-KR" altLang="en-US" dirty="0"/>
          </a:p>
        </p:txBody>
      </p:sp>
      <p:sp>
        <p:nvSpPr>
          <p:cNvPr id="6" name="설명선 1(강조선) 5"/>
          <p:cNvSpPr/>
          <p:nvPr/>
        </p:nvSpPr>
        <p:spPr>
          <a:xfrm>
            <a:off x="3904734" y="1783491"/>
            <a:ext cx="1095633" cy="329514"/>
          </a:xfrm>
          <a:prstGeom prst="accentCallout1">
            <a:avLst>
              <a:gd name="adj1" fmla="val 18750"/>
              <a:gd name="adj2" fmla="val -8333"/>
              <a:gd name="adj3" fmla="val 267500"/>
              <a:gd name="adj4" fmla="val -165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label</a:t>
            </a:r>
            <a:endParaRPr lang="ko-KR" altLang="en-US" dirty="0"/>
          </a:p>
        </p:txBody>
      </p:sp>
      <p:sp>
        <p:nvSpPr>
          <p:cNvPr id="7" name="설명선 1(강조선) 6"/>
          <p:cNvSpPr/>
          <p:nvPr/>
        </p:nvSpPr>
        <p:spPr>
          <a:xfrm>
            <a:off x="5997145" y="3008870"/>
            <a:ext cx="1095633" cy="329514"/>
          </a:xfrm>
          <a:prstGeom prst="accent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8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52843"/>
              </p:ext>
            </p:extLst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14399" y="2467232"/>
            <a:ext cx="172995" cy="1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063956" y="893807"/>
            <a:ext cx="1878907" cy="369332"/>
            <a:chOff x="777796" y="502509"/>
            <a:chExt cx="1878907" cy="369332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dirty="0" smtClean="0"/>
                <a:t>xxx</a:t>
              </a:r>
              <a:endParaRPr lang="ko-KR" altLang="ko-K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의사이름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27439" y="871838"/>
            <a:ext cx="3536794" cy="369332"/>
            <a:chOff x="1368004" y="490154"/>
            <a:chExt cx="1343780" cy="369332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dirty="0" smtClean="0"/>
                <a:t>YY/MM/DD HH:MM:SS</a:t>
              </a:r>
              <a:endParaRPr lang="ko-KR" altLang="ko-K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Date: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3339488" cy="369332"/>
            <a:chOff x="1256433" y="502509"/>
            <a:chExt cx="1017500" cy="369332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68759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dirty="0" smtClean="0"/>
                <a:t>D100171226011326</a:t>
              </a:r>
              <a:endParaRPr lang="ko-KR" altLang="ko-K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의사번호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74020"/>
              </p:ext>
            </p:extLst>
          </p:nvPr>
        </p:nvGraphicFramePr>
        <p:xfrm>
          <a:off x="730416" y="1681108"/>
          <a:ext cx="2535298" cy="4501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298"/>
              </a:tblGrid>
              <a:tr h="450197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011873" y="1902549"/>
            <a:ext cx="1878907" cy="369332"/>
            <a:chOff x="777796" y="502509"/>
            <a:chExt cx="1878907" cy="369332"/>
          </a:xfrm>
        </p:grpSpPr>
        <p:sp>
          <p:nvSpPr>
            <p:cNvPr id="24" name="직사각형 23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dirty="0" smtClean="0"/>
                <a:t>xxx</a:t>
              </a:r>
              <a:endParaRPr lang="ko-KR" altLang="ko-K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의사이름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74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ko-KR" sz="1200" dirty="0" smtClean="0"/>
                <a:t>투</a:t>
              </a:r>
              <a:r>
                <a:rPr lang="ko-KR" altLang="en-US" sz="1200" dirty="0" smtClean="0"/>
                <a:t>약</a:t>
              </a:r>
              <a:r>
                <a:rPr lang="ko-KR" altLang="ko-KR" sz="1200" dirty="0" smtClean="0"/>
                <a:t>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29567"/>
              </p:ext>
            </p:extLst>
          </p:nvPr>
        </p:nvGraphicFramePr>
        <p:xfrm>
          <a:off x="3900807" y="3818466"/>
          <a:ext cx="7770490" cy="321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3" name="타원 152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4" name="타원 153"/>
          <p:cNvSpPr/>
          <p:nvPr/>
        </p:nvSpPr>
        <p:spPr>
          <a:xfrm>
            <a:off x="11184376" y="2400965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5004093" y="1186765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6810278" y="1210962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149" name="타원 148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55" name="타원 154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8" y="97247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.1.1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</a:t>
            </a:r>
            <a:endParaRPr lang="ko-KR" altLang="en-US" dirty="0"/>
          </a:p>
        </p:txBody>
      </p:sp>
      <p:sp>
        <p:nvSpPr>
          <p:cNvPr id="178" name="타원 177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8" y="97247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39118"/>
              </p:ext>
            </p:extLst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31588"/>
              </p:ext>
            </p:extLst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0176"/>
              </p:ext>
            </p:extLst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37487"/>
              </p:ext>
            </p:extLst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44640"/>
              </p:ext>
            </p:extLst>
          </p:nvPr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.1.1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</a:t>
            </a:r>
            <a:endParaRPr lang="ko-KR" altLang="en-US" dirty="0"/>
          </a:p>
        </p:txBody>
      </p:sp>
      <p:sp>
        <p:nvSpPr>
          <p:cNvPr id="178" name="타원 177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84" name="타원 183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185" name="타원 184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186" name="직사각형 185"/>
          <p:cNvSpPr/>
          <p:nvPr/>
        </p:nvSpPr>
        <p:spPr>
          <a:xfrm>
            <a:off x="3592602" y="1918291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이름이 </a:t>
            </a:r>
            <a:r>
              <a:rPr lang="en-US" altLang="ko-KR" dirty="0" smtClean="0">
                <a:solidFill>
                  <a:schemeClr val="tx1"/>
                </a:solidFill>
              </a:rPr>
              <a:t>xxx</a:t>
            </a:r>
            <a:r>
              <a:rPr lang="ko-KR" altLang="en-US" dirty="0" smtClean="0">
                <a:solidFill>
                  <a:schemeClr val="tx1"/>
                </a:solidFill>
              </a:rPr>
              <a:t>인 약품이 이미 증가되었습니다</a:t>
            </a:r>
            <a:r>
              <a:rPr lang="en-US" altLang="ko-KR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약품을 선택하십시오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5902208" y="3810889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89" name="타원 188"/>
          <p:cNvSpPr/>
          <p:nvPr/>
        </p:nvSpPr>
        <p:spPr>
          <a:xfrm>
            <a:off x="4595882" y="2212231"/>
            <a:ext cx="963624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3.1.2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8" y="97247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.1.1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229219" y="3523157"/>
            <a:ext cx="1023076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4.2.1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731" y="1385453"/>
            <a:ext cx="11900423" cy="61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.1.1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229219" y="3523157"/>
            <a:ext cx="1023076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4.2.1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3592602" y="1918291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저장되지 않은 처방전이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저장하지 않고 퇴출하시겠습니까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190631" y="3770974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783124" y="3756751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아니요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6718573" y="17003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6.1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105" name="타원 104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1275" y="0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.1.1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229219" y="3523157"/>
            <a:ext cx="1023076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4.2.1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3592602" y="1918291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190631" y="3770974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783124" y="3756751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아니요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6718573" y="17003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4.2.1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1680" y="148874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67244"/>
              </p:ext>
            </p:extLst>
          </p:nvPr>
        </p:nvGraphicFramePr>
        <p:xfrm>
          <a:off x="3900807" y="3818466"/>
          <a:ext cx="7770490" cy="965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확인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015439" y="4533664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5077945" y="4533664"/>
            <a:ext cx="953513" cy="205808"/>
            <a:chOff x="4986550" y="4145209"/>
            <a:chExt cx="1194345" cy="276999"/>
          </a:xfrm>
        </p:grpSpPr>
        <p:sp>
          <p:nvSpPr>
            <p:cNvPr id="95" name="직사각형 94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6173875" y="4477085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7303917" y="4462473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8380740" y="4447255"/>
            <a:ext cx="1054320" cy="277001"/>
            <a:chOff x="7226131" y="2343297"/>
            <a:chExt cx="1054320" cy="277001"/>
          </a:xfrm>
        </p:grpSpPr>
        <p:sp>
          <p:nvSpPr>
            <p:cNvPr id="100" name="직사각형 99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9504405" y="4489785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10616570" y="4477085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105" name="직사각형 104"/>
          <p:cNvSpPr/>
          <p:nvPr/>
        </p:nvSpPr>
        <p:spPr>
          <a:xfrm>
            <a:off x="11130272" y="4477085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106" name="직사각형 105"/>
          <p:cNvSpPr/>
          <p:nvPr/>
        </p:nvSpPr>
        <p:spPr>
          <a:xfrm>
            <a:off x="3630032" y="1330657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이름이 </a:t>
            </a:r>
            <a:r>
              <a:rPr lang="en-US" altLang="ko-KR" dirty="0" smtClean="0">
                <a:solidFill>
                  <a:schemeClr val="tx1"/>
                </a:solidFill>
              </a:rPr>
              <a:t>xxx</a:t>
            </a:r>
            <a:r>
              <a:rPr lang="ko-KR" altLang="en-US" dirty="0" smtClean="0">
                <a:solidFill>
                  <a:schemeClr val="tx1"/>
                </a:solidFill>
              </a:rPr>
              <a:t>인 약품이 이미 증가되었습니다</a:t>
            </a:r>
            <a:r>
              <a:rPr lang="en-US" altLang="ko-KR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약품을 선택하십시오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977493" y="114070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4.1.4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5920415" y="3176369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15" name="타원 114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8" y="97247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1267</Words>
  <Application>Microsoft Office PowerPoint</Application>
  <PresentationFormat>와이드스크린</PresentationFormat>
  <Paragraphs>801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맑은 고딕</vt:lpstr>
      <vt:lpstr>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VMS</dc:creator>
  <cp:lastModifiedBy>VMS</cp:lastModifiedBy>
  <cp:revision>36</cp:revision>
  <dcterms:created xsi:type="dcterms:W3CDTF">2017-12-21T03:01:12Z</dcterms:created>
  <dcterms:modified xsi:type="dcterms:W3CDTF">2017-12-27T00:08:31Z</dcterms:modified>
</cp:coreProperties>
</file>