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6" r:id="rId5"/>
    <p:sldId id="260" r:id="rId6"/>
    <p:sldId id="263" r:id="rId7"/>
    <p:sldId id="265" r:id="rId8"/>
    <p:sldId id="272" r:id="rId9"/>
    <p:sldId id="261" r:id="rId10"/>
    <p:sldId id="262" r:id="rId11"/>
    <p:sldId id="271" r:id="rId12"/>
    <p:sldId id="270" r:id="rId13"/>
    <p:sldId id="273" r:id="rId14"/>
    <p:sldId id="259" r:id="rId15"/>
    <p:sldId id="267" r:id="rId16"/>
    <p:sldId id="269" r:id="rId17"/>
    <p:sldId id="268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9A259D8-8429-4C4A-BD78-0F5CADC12989}">
          <p14:sldIdLst>
            <p14:sldId id="257"/>
            <p14:sldId id="256"/>
          </p14:sldIdLst>
        </p14:section>
        <p14:section name="증가 button를 click하는 전의 화면" id="{EAA21CF0-F183-450E-971B-DD9814C59F4F}">
          <p14:sldIdLst>
            <p14:sldId id="264"/>
          </p14:sldIdLst>
        </p14:section>
        <p14:section name="증가 button를 click한 후의 화면" id="{53E374D3-855F-44F0-8B25-C935961AE090}">
          <p14:sldIdLst>
            <p14:sldId id="266"/>
          </p14:sldIdLst>
        </p14:section>
        <p14:section name="입력된 약품이 이미 증가되는 경우의 화면" id="{E0E57D8F-055F-43F9-B4BE-10CB16E69626}">
          <p14:sldIdLst>
            <p14:sldId id="260"/>
          </p14:sldIdLst>
        </p14:section>
        <p14:section name="제목 없는 구역" id="{DF5812E2-E2CA-4B08-AF3C-227A07A3C607}">
          <p14:sldIdLst>
            <p14:sldId id="263"/>
          </p14:sldIdLst>
        </p14:section>
        <p14:section name="저장되지 않은 처방전이 있는 경우에 exit button를 click하는 경우의 화면입니다" id="{2C5F130C-B924-4B2F-9B6B-AB343C59E47A}">
          <p14:sldIdLst>
            <p14:sldId id="265"/>
          </p14:sldIdLst>
        </p14:section>
        <p14:section name="삭제 button를 click후의 화면입니다" id="{8F457C87-C3C1-4E98-8F70-C99E542CD9F8}">
          <p14:sldIdLst>
            <p14:sldId id="272"/>
          </p14:sldIdLst>
        </p14:section>
        <p14:section name="수정원하는 약품이 약품list의 수정하고 있는 row를 제외하는 row들중에 있는 이미 존재한 경우의 화면입니다.)" id="{C2536CEC-A666-4853-8977-4502DAF77BCF}">
          <p14:sldIdLst>
            <p14:sldId id="261"/>
          </p14:sldIdLst>
        </p14:section>
        <p14:section name="확인 button를 click후의 화면입니다" id="{9CA83733-3C92-4E76-A5AA-F14E00B804B7}">
          <p14:sldIdLst>
            <p14:sldId id="262"/>
          </p14:sldIdLst>
        </p14:section>
        <p14:section name="확인 button를 click후의 화면입니다" id="{E5592BDF-342A-4803-8C15-2D2F42F277F6}">
          <p14:sldIdLst>
            <p14:sldId id="271"/>
          </p14:sldIdLst>
        </p14:section>
        <p14:section name="수정 button를 click한 후의 화면입니다" id="{88A28519-7300-403D-9970-590C277B1032}">
          <p14:sldIdLst>
            <p14:sldId id="270"/>
          </p14:sldIdLst>
        </p14:section>
        <p14:section name="제목 없는 구역" id="{9AF607D4-0B76-4EB3-BC89-396C36A23DF8}">
          <p14:sldIdLst>
            <p14:sldId id="273"/>
          </p14:sldIdLst>
        </p14:section>
        <p14:section name="제목 없는 구역" id="{E9F7A4AA-DE26-43E1-9901-DEBC65B63C80}">
          <p14:sldIdLst>
            <p14:sldId id="259"/>
            <p14:sldId id="267"/>
            <p14:sldId id="269"/>
            <p14:sldId id="26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2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8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6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9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5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9BA7-73E2-40B6-B8FA-BC7A13862B0D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6215-2E21-4704-AD9C-AA8364706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84173" y="790832"/>
            <a:ext cx="5502876" cy="5000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5072"/>
              </p:ext>
            </p:extLst>
          </p:nvPr>
        </p:nvGraphicFramePr>
        <p:xfrm>
          <a:off x="2625125" y="1255126"/>
          <a:ext cx="4624174" cy="2962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417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M_N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투약 량</a:t>
                      </a:r>
                      <a:endParaRPr lang="ko-KR" altLang="ko-K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회 투약 량</a:t>
                      </a:r>
                      <a:endParaRPr lang="ko-KR" altLang="ko-KR" dirty="0"/>
                    </a:p>
                  </a:txBody>
                  <a:tcPr/>
                </a:tc>
              </a:tr>
              <a:tr h="366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ko-KR" dirty="0" smtClean="0"/>
                        <a:t>일 </a:t>
                      </a:r>
                      <a:r>
                        <a:rPr lang="ko-KR" altLang="en-US" dirty="0" smtClean="0"/>
                        <a:t>투약</a:t>
                      </a:r>
                      <a:r>
                        <a:rPr lang="ko-KR" altLang="ko-KR" dirty="0" smtClean="0"/>
                        <a:t> 횟수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dirty="0" smtClean="0"/>
                        <a:t>용법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975654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save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238103" y="5099222"/>
            <a:ext cx="1083276" cy="448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dirty="0" smtClean="0"/>
              <a:t>cancel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408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2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3567019" y="199717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4.1.3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6410" y="-29476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P10017…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err="1" smtClean="0"/>
                <a:t>bbbb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768" y="1159821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3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38729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3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7072" y="663832"/>
            <a:ext cx="6424827" cy="5076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endParaRPr lang="ko-KR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56200" y="17145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56200" y="2552700"/>
            <a:ext cx="21336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7700" y="171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6725" y="2552700"/>
            <a:ext cx="116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password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8835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35218" y="3790852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289800" y="92136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289800" y="2156180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883620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200546" y="4220864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29221" y="1332395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입력한 </a:t>
            </a:r>
            <a:r>
              <a:rPr lang="en-US" altLang="ko-KR" dirty="0" smtClean="0">
                <a:solidFill>
                  <a:schemeClr val="tx1"/>
                </a:solidFill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en-US" altLang="ko-KR" dirty="0" smtClean="0">
                <a:solidFill>
                  <a:schemeClr val="tx1"/>
                </a:solidFill>
              </a:rPr>
              <a:t>password</a:t>
            </a:r>
            <a:r>
              <a:rPr lang="ko-KR" altLang="en-US" dirty="0">
                <a:solidFill>
                  <a:schemeClr val="tx1"/>
                </a:solidFill>
              </a:rPr>
              <a:t>는 효력이 </a:t>
            </a:r>
            <a:r>
              <a:rPr lang="ko-KR" altLang="en-US" dirty="0" smtClean="0">
                <a:solidFill>
                  <a:schemeClr val="tx1"/>
                </a:solidFill>
              </a:rPr>
              <a:t>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04575" y="3172510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174395" y="1377152"/>
            <a:ext cx="1043522" cy="9772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7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67" y="1106702"/>
            <a:ext cx="5191125" cy="4133850"/>
          </a:xfrm>
          <a:prstGeom prst="rect">
            <a:avLst/>
          </a:prstGeom>
        </p:spPr>
      </p:pic>
      <p:sp>
        <p:nvSpPr>
          <p:cNvPr id="5" name="설명선 1(강조선) 4"/>
          <p:cNvSpPr/>
          <p:nvPr/>
        </p:nvSpPr>
        <p:spPr>
          <a:xfrm>
            <a:off x="5997145" y="2372497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  <p:sp>
        <p:nvSpPr>
          <p:cNvPr id="6" name="설명선 1(강조선) 5"/>
          <p:cNvSpPr/>
          <p:nvPr/>
        </p:nvSpPr>
        <p:spPr>
          <a:xfrm>
            <a:off x="3904734" y="1783491"/>
            <a:ext cx="1095633" cy="329514"/>
          </a:xfrm>
          <a:prstGeom prst="accentCallout1">
            <a:avLst>
              <a:gd name="adj1" fmla="val 18750"/>
              <a:gd name="adj2" fmla="val -8333"/>
              <a:gd name="adj3" fmla="val 267500"/>
              <a:gd name="adj4" fmla="val -165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label</a:t>
            </a:r>
            <a:endParaRPr lang="ko-KR" altLang="en-US" dirty="0"/>
          </a:p>
        </p:txBody>
      </p:sp>
      <p:sp>
        <p:nvSpPr>
          <p:cNvPr id="7" name="설명선 1(강조선) 6"/>
          <p:cNvSpPr/>
          <p:nvPr/>
        </p:nvSpPr>
        <p:spPr>
          <a:xfrm>
            <a:off x="5997145" y="3008870"/>
            <a:ext cx="1095633" cy="329514"/>
          </a:xfrm>
          <a:prstGeom prst="accentCallout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textBox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8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843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14399" y="2467232"/>
            <a:ext cx="172995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63956" y="893807"/>
            <a:ext cx="1878907" cy="369332"/>
            <a:chOff x="777796" y="502509"/>
            <a:chExt cx="1878907" cy="369332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27439" y="871838"/>
            <a:ext cx="3536794" cy="369332"/>
            <a:chOff x="1368004" y="490154"/>
            <a:chExt cx="1343780" cy="369332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YY/MM/DD HH:MM:SS</a:t>
              </a:r>
              <a:endParaRPr lang="ko-KR" altLang="ko-KR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Date:</a:t>
              </a:r>
              <a:endParaRPr lang="ko-KR" altLang="en-US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3339488" cy="369332"/>
            <a:chOff x="1256433" y="502509"/>
            <a:chExt cx="1017500" cy="369332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68759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D100171226011326</a:t>
              </a:r>
              <a:endParaRPr lang="ko-KR" altLang="ko-K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의사번호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74020"/>
              </p:ext>
            </p:extLst>
          </p:nvPr>
        </p:nvGraphicFramePr>
        <p:xfrm>
          <a:off x="730416" y="1681108"/>
          <a:ext cx="2535298" cy="4501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298"/>
              </a:tblGrid>
              <a:tr h="450197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011873" y="1902549"/>
            <a:ext cx="1878907" cy="369332"/>
            <a:chOff x="777796" y="502509"/>
            <a:chExt cx="1878907" cy="369332"/>
          </a:xfrm>
        </p:grpSpPr>
        <p:sp>
          <p:nvSpPr>
            <p:cNvPr id="24" name="직사각형 23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dirty="0" smtClean="0"/>
                <a:t>xxx</a:t>
              </a:r>
              <a:endParaRPr lang="ko-KR" altLang="ko-K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의사이름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7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ko-KR" sz="1200" dirty="0" smtClean="0"/>
                <a:t>투</a:t>
              </a:r>
              <a:r>
                <a:rPr lang="ko-KR" altLang="en-US" sz="1200" dirty="0" smtClean="0"/>
                <a:t>약</a:t>
              </a:r>
              <a:r>
                <a:rPr lang="ko-KR" altLang="ko-KR" sz="1200" dirty="0" smtClean="0"/>
                <a:t>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29567"/>
              </p:ext>
            </p:extLst>
          </p:nvPr>
        </p:nvGraphicFramePr>
        <p:xfrm>
          <a:off x="3900807" y="3818466"/>
          <a:ext cx="7770490" cy="32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타원 152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4" name="타원 153"/>
          <p:cNvSpPr/>
          <p:nvPr/>
        </p:nvSpPr>
        <p:spPr>
          <a:xfrm>
            <a:off x="11184376" y="2400965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5004093" y="1186765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6810278" y="1210962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49" name="타원 148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0" name="직사각형 14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55" name="타원 15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9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7" name="타원 96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39118"/>
              </p:ext>
            </p:extLst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31588"/>
              </p:ext>
            </p:extLst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0176"/>
              </p:ext>
            </p:extLst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437487"/>
              </p:ext>
            </p:extLst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44640"/>
              </p:ext>
            </p:extLst>
          </p:nvPr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1" name="타원 18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84" name="타원 183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85" name="타원 184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86" name="직사각형 185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5902208" y="381088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89" name="타원 188"/>
          <p:cNvSpPr/>
          <p:nvPr/>
        </p:nvSpPr>
        <p:spPr>
          <a:xfrm>
            <a:off x="4595882" y="2212231"/>
            <a:ext cx="963624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3.1.2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8" y="97247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타원 9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94" name="타원 9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96" name="타원 95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31" y="1385453"/>
            <a:ext cx="11900423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저장되지 않은 처방전이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저장하지 않고 퇴출하시겠습니까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6.1</a:t>
            </a:r>
            <a:endParaRPr lang="ko-KR" altLang="en-US" dirty="0"/>
          </a:p>
        </p:txBody>
      </p:sp>
      <p:sp>
        <p:nvSpPr>
          <p:cNvPr id="103" name="타원 102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5" name="타원 104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275" y="0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900807" y="3818466"/>
          <a:ext cx="7770490" cy="643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.1.1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229219" y="3523157"/>
            <a:ext cx="1023076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3592602" y="1918291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삭제하시겠습니까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190631" y="3770974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783124" y="3756751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아니요</a:t>
            </a:r>
            <a:endParaRPr lang="ko-KR" altLang="en-US" dirty="0"/>
          </a:p>
        </p:txBody>
      </p:sp>
      <p:sp>
        <p:nvSpPr>
          <p:cNvPr id="98" name="타원 97"/>
          <p:cNvSpPr/>
          <p:nvPr/>
        </p:nvSpPr>
        <p:spPr>
          <a:xfrm>
            <a:off x="6718573" y="17003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4.2.1</a:t>
            </a:r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01" name="타원 100"/>
          <p:cNvSpPr/>
          <p:nvPr/>
        </p:nvSpPr>
        <p:spPr>
          <a:xfrm>
            <a:off x="4859473" y="1170806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102" name="타원 101"/>
          <p:cNvSpPr/>
          <p:nvPr/>
        </p:nvSpPr>
        <p:spPr>
          <a:xfrm>
            <a:off x="6665658" y="1195003"/>
            <a:ext cx="700033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3.3</a:t>
            </a:r>
            <a:endParaRPr lang="ko-KR" altLang="en-US" dirty="0"/>
          </a:p>
        </p:txBody>
      </p:sp>
      <p:sp>
        <p:nvSpPr>
          <p:cNvPr id="104" name="타원 103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1" name="직사각형 110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1680" y="148874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23160" y="650790"/>
          <a:ext cx="10919258" cy="786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9258"/>
              </a:tblGrid>
              <a:tr h="786124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1063956" y="893807"/>
            <a:ext cx="1878907" cy="325394"/>
            <a:chOff x="777796" y="502509"/>
            <a:chExt cx="1878907" cy="325394"/>
          </a:xfrm>
        </p:grpSpPr>
        <p:sp>
          <p:nvSpPr>
            <p:cNvPr id="10" name="직사각형 9"/>
            <p:cNvSpPr/>
            <p:nvPr/>
          </p:nvSpPr>
          <p:spPr>
            <a:xfrm>
              <a:off x="1898821" y="502509"/>
              <a:ext cx="757882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의사이름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032511" y="882822"/>
            <a:ext cx="3536794" cy="347363"/>
            <a:chOff x="1368004" y="490154"/>
            <a:chExt cx="1343780" cy="347363"/>
          </a:xfrm>
        </p:grpSpPr>
        <p:sp>
          <p:nvSpPr>
            <p:cNvPr id="14" name="직사각형 13"/>
            <p:cNvSpPr/>
            <p:nvPr/>
          </p:nvSpPr>
          <p:spPr>
            <a:xfrm>
              <a:off x="1641417" y="512123"/>
              <a:ext cx="1070367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YY/MM/DD HH:MM:SS</a:t>
              </a:r>
              <a:endParaRPr lang="ko-KR" altLang="ko-KR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68004" y="490154"/>
              <a:ext cx="32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Date:</a:t>
              </a:r>
              <a:endParaRPr lang="ko-KR" altLang="en-US" sz="1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614176" y="893807"/>
            <a:ext cx="2796525" cy="325394"/>
            <a:chOff x="1256433" y="502509"/>
            <a:chExt cx="852066" cy="325394"/>
          </a:xfrm>
        </p:grpSpPr>
        <p:sp>
          <p:nvSpPr>
            <p:cNvPr id="17" name="직사각형 16"/>
            <p:cNvSpPr/>
            <p:nvPr/>
          </p:nvSpPr>
          <p:spPr>
            <a:xfrm>
              <a:off x="1586336" y="502509"/>
              <a:ext cx="522163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D100171226011326</a:t>
              </a:r>
              <a:endParaRPr lang="ko-KR" altLang="ko-K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6433" y="502509"/>
              <a:ext cx="445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의사번호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18405" y="1496148"/>
          <a:ext cx="3078895" cy="4891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895"/>
              </a:tblGrid>
              <a:tr h="489195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1153604" y="1641292"/>
            <a:ext cx="1598511" cy="276999"/>
            <a:chOff x="777796" y="502509"/>
            <a:chExt cx="1598511" cy="276999"/>
          </a:xfrm>
        </p:grpSpPr>
        <p:sp>
          <p:nvSpPr>
            <p:cNvPr id="24" name="직사각형 23"/>
            <p:cNvSpPr/>
            <p:nvPr/>
          </p:nvSpPr>
          <p:spPr>
            <a:xfrm>
              <a:off x="1618425" y="502509"/>
              <a:ext cx="757882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홍기동</a:t>
              </a:r>
              <a:endParaRPr lang="ko-KR" altLang="ko-K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환자이름</a:t>
              </a:r>
              <a:r>
                <a:rPr lang="en-US" altLang="ko-KR" sz="1200" dirty="0"/>
                <a:t>: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45828" y="2017661"/>
            <a:ext cx="2620831" cy="283029"/>
            <a:chOff x="470020" y="507973"/>
            <a:chExt cx="2620831" cy="283029"/>
          </a:xfrm>
        </p:grpSpPr>
        <p:sp>
          <p:nvSpPr>
            <p:cNvPr id="21" name="직사각형 20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901212-xxxxxx</a:t>
              </a:r>
              <a:endParaRPr lang="ko-KR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020" y="51098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주민등록번호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457789" y="2381869"/>
            <a:ext cx="2008870" cy="289937"/>
            <a:chOff x="1081981" y="501065"/>
            <a:chExt cx="2008870" cy="289937"/>
          </a:xfrm>
        </p:grpSpPr>
        <p:sp>
          <p:nvSpPr>
            <p:cNvPr id="27" name="직사각형 26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M/F</a:t>
              </a:r>
              <a:endParaRPr lang="ko-KR" altLang="ko-KR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성별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457789" y="2743061"/>
            <a:ext cx="2008870" cy="289937"/>
            <a:chOff x="1081981" y="501065"/>
            <a:chExt cx="2008870" cy="289937"/>
          </a:xfrm>
        </p:grpSpPr>
        <p:sp>
          <p:nvSpPr>
            <p:cNvPr id="30" name="직사각형 29"/>
            <p:cNvSpPr/>
            <p:nvPr/>
          </p:nvSpPr>
          <p:spPr>
            <a:xfrm>
              <a:off x="1618425" y="507973"/>
              <a:ext cx="1472426" cy="2830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27</a:t>
              </a:r>
              <a:endParaRPr lang="ko-KR" altLang="ko-KR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1981" y="501065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153604" y="3158530"/>
            <a:ext cx="2306309" cy="1362670"/>
            <a:chOff x="784542" y="507973"/>
            <a:chExt cx="2306309" cy="1362670"/>
          </a:xfrm>
        </p:grpSpPr>
        <p:sp>
          <p:nvSpPr>
            <p:cNvPr id="33" name="직사각형 32"/>
            <p:cNvSpPr/>
            <p:nvPr/>
          </p:nvSpPr>
          <p:spPr>
            <a:xfrm>
              <a:off x="1618425" y="507973"/>
              <a:ext cx="1472426" cy="13626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감기</a:t>
              </a:r>
              <a:r>
                <a:rPr lang="en-US" altLang="ko-KR" sz="1200" dirty="0" smtClean="0"/>
                <a:t>……</a:t>
              </a:r>
              <a:endParaRPr lang="ko-KR" altLang="ko-K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4542" y="525812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진단결과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3900807" y="1501108"/>
          <a:ext cx="7757793" cy="20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3"/>
              </a:tblGrid>
              <a:tr h="2092992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3900807" y="3797301"/>
          <a:ext cx="7757794" cy="2158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7794"/>
              </a:tblGrid>
              <a:tr h="215899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744200" y="6096000"/>
            <a:ext cx="9271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저장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4061156" y="1641292"/>
            <a:ext cx="1878907" cy="276999"/>
            <a:chOff x="777796" y="502509"/>
            <a:chExt cx="1878907" cy="276999"/>
          </a:xfrm>
        </p:grpSpPr>
        <p:sp>
          <p:nvSpPr>
            <p:cNvPr id="41" name="직사각형 40"/>
            <p:cNvSpPr/>
            <p:nvPr/>
          </p:nvSpPr>
          <p:spPr>
            <a:xfrm>
              <a:off x="1611679" y="502509"/>
              <a:ext cx="1045024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796" y="502509"/>
              <a:ext cx="6783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약품</a:t>
              </a:r>
              <a:r>
                <a:rPr lang="en-US" altLang="ko-KR" sz="1200" dirty="0" smtClean="0"/>
                <a:t>ID:</a:t>
              </a:r>
              <a:endParaRPr lang="ko-KR" altLang="en-US" sz="120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048588" y="1641292"/>
            <a:ext cx="2028228" cy="276999"/>
            <a:chOff x="6048588" y="1641292"/>
            <a:chExt cx="2028228" cy="276999"/>
          </a:xfrm>
        </p:grpSpPr>
        <p:grpSp>
          <p:nvGrpSpPr>
            <p:cNvPr id="43" name="그룹 42"/>
            <p:cNvGrpSpPr/>
            <p:nvPr/>
          </p:nvGrpSpPr>
          <p:grpSpPr>
            <a:xfrm>
              <a:off x="6048588" y="1641292"/>
              <a:ext cx="1761912" cy="276999"/>
              <a:chOff x="777796" y="502509"/>
              <a:chExt cx="1761912" cy="276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611679" y="502509"/>
                <a:ext cx="92802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t"/>
                <a:r>
                  <a:rPr lang="en-US" altLang="ko-KR" sz="1200" dirty="0" smtClean="0"/>
                  <a:t>xxx</a:t>
                </a:r>
                <a:endParaRPr lang="ko-KR" altLang="ko-KR" sz="12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77796" y="502509"/>
                <a:ext cx="888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약품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이름</a:t>
                </a:r>
                <a:r>
                  <a:rPr lang="en-US" altLang="ko-KR" sz="1200" dirty="0" smtClean="0"/>
                  <a:t>:</a:t>
                </a:r>
                <a:endParaRPr lang="ko-KR" altLang="en-US" sz="1200" dirty="0"/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7823200" y="1641292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45688" y="1641292"/>
            <a:ext cx="1970302" cy="276999"/>
            <a:chOff x="777796" y="502509"/>
            <a:chExt cx="1970302" cy="276999"/>
          </a:xfrm>
        </p:grpSpPr>
        <p:sp>
          <p:nvSpPr>
            <p:cNvPr id="49" name="직사각형 48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3</a:t>
              </a:r>
              <a:endParaRPr lang="ko-KR" altLang="ko-K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7796" y="502509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sz="1200" dirty="0"/>
                <a:t>총 투약일수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626600" y="869609"/>
            <a:ext cx="1566895" cy="325394"/>
            <a:chOff x="1341947" y="478311"/>
            <a:chExt cx="477413" cy="325394"/>
          </a:xfrm>
        </p:grpSpPr>
        <p:sp>
          <p:nvSpPr>
            <p:cNvPr id="57" name="직사각형 56"/>
            <p:cNvSpPr/>
            <p:nvPr/>
          </p:nvSpPr>
          <p:spPr>
            <a:xfrm>
              <a:off x="1522014" y="478311"/>
              <a:ext cx="297346" cy="3253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/>
                <a:t>내과</a:t>
              </a:r>
              <a:endParaRPr lang="ko-KR" altLang="ko-KR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41947" y="513493"/>
              <a:ext cx="36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소속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61156" y="2190898"/>
            <a:ext cx="1970302" cy="276999"/>
            <a:chOff x="777796" y="502509"/>
            <a:chExt cx="1970302" cy="276999"/>
          </a:xfrm>
        </p:grpSpPr>
        <p:sp>
          <p:nvSpPr>
            <p:cNvPr id="60" name="직사각형 59"/>
            <p:cNvSpPr/>
            <p:nvPr/>
          </p:nvSpPr>
          <p:spPr>
            <a:xfrm>
              <a:off x="1820069" y="5025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/>
                <a:t>2</a:t>
              </a:r>
              <a:endParaRPr lang="ko-KR" altLang="ko-KR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7796" y="502509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일 </a:t>
              </a:r>
              <a:r>
                <a:rPr lang="ko-KR" altLang="en-US" sz="1200" dirty="0" smtClean="0"/>
                <a:t>투약횟수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031458" y="2190898"/>
            <a:ext cx="1487592" cy="277000"/>
            <a:chOff x="777796" y="502509"/>
            <a:chExt cx="1487592" cy="277000"/>
          </a:xfrm>
        </p:grpSpPr>
        <p:sp>
          <p:nvSpPr>
            <p:cNvPr id="63" name="직사각형 62"/>
            <p:cNvSpPr/>
            <p:nvPr/>
          </p:nvSpPr>
          <p:spPr>
            <a:xfrm>
              <a:off x="1820069" y="502509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7796" y="502509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</a:t>
              </a:r>
              <a:r>
                <a:rPr lang="ko-KR" altLang="ko-KR" sz="1200" dirty="0"/>
                <a:t>회 </a:t>
              </a:r>
              <a:r>
                <a:rPr lang="ko-KR" altLang="ko-KR" sz="1200" dirty="0" smtClean="0"/>
                <a:t>투약</a:t>
              </a:r>
              <a:r>
                <a:rPr lang="en-US" altLang="ko-KR" sz="1200" dirty="0" smtClean="0"/>
                <a:t> </a:t>
              </a:r>
              <a:r>
                <a:rPr lang="ko-KR" altLang="ko-KR" sz="1200" dirty="0" smtClean="0"/>
                <a:t>량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4121010" y="2574745"/>
            <a:ext cx="6094979" cy="864849"/>
            <a:chOff x="777796" y="502509"/>
            <a:chExt cx="6094979" cy="864849"/>
          </a:xfrm>
        </p:grpSpPr>
        <p:sp>
          <p:nvSpPr>
            <p:cNvPr id="66" name="직사각형 65"/>
            <p:cNvSpPr/>
            <p:nvPr/>
          </p:nvSpPr>
          <p:spPr>
            <a:xfrm>
              <a:off x="1611678" y="502509"/>
              <a:ext cx="5261097" cy="864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ko-KR" altLang="en-US" sz="1200" dirty="0" smtClean="0"/>
                <a:t>밥 먹은 후에 사용함</a:t>
              </a:r>
              <a:endParaRPr lang="ko-KR" altLang="ko-KR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7796" y="502509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용법설명</a:t>
              </a:r>
              <a:r>
                <a:rPr lang="en-US" altLang="ko-KR" sz="1200" dirty="0" smtClean="0"/>
                <a:t>:</a:t>
              </a:r>
              <a:endParaRPr lang="ko-KR" altLang="en-US" sz="1200" dirty="0"/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7519050" y="2190898"/>
            <a:ext cx="3557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ml</a:t>
            </a:r>
            <a:endParaRPr lang="ko-KR" altLang="ko-KR" sz="1200" dirty="0"/>
          </a:p>
        </p:txBody>
      </p:sp>
      <p:sp>
        <p:nvSpPr>
          <p:cNvPr id="69" name="직사각형 68"/>
          <p:cNvSpPr/>
          <p:nvPr/>
        </p:nvSpPr>
        <p:spPr>
          <a:xfrm>
            <a:off x="7874435" y="2190897"/>
            <a:ext cx="25361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67244"/>
              </p:ext>
            </p:extLst>
          </p:nvPr>
        </p:nvGraphicFramePr>
        <p:xfrm>
          <a:off x="3900807" y="3818466"/>
          <a:ext cx="7770490" cy="965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070"/>
                <a:gridCol w="1110070"/>
                <a:gridCol w="1110070"/>
                <a:gridCol w="1110070"/>
                <a:gridCol w="1110070"/>
                <a:gridCol w="1110070"/>
                <a:gridCol w="1110070"/>
              </a:tblGrid>
              <a:tr h="321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약품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 smtClean="0"/>
                        <a:t>총 투약일수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일 </a:t>
                      </a:r>
                      <a:r>
                        <a:rPr lang="ko-KR" altLang="en-US" sz="1200" dirty="0" smtClean="0"/>
                        <a:t>투약횟수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ko-KR" sz="1200" dirty="0" smtClean="0"/>
                        <a:t>회 투약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ko-KR" sz="1200" dirty="0" smtClean="0"/>
                        <a:t>량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용법설명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option</a:t>
                      </a:r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3217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15439" y="4216400"/>
            <a:ext cx="879600" cy="20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5077945" y="4216400"/>
            <a:ext cx="953513" cy="205808"/>
            <a:chOff x="4986550" y="4145209"/>
            <a:chExt cx="1194345" cy="276999"/>
          </a:xfrm>
        </p:grpSpPr>
        <p:sp>
          <p:nvSpPr>
            <p:cNvPr id="72" name="직사각형 71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75" name="직사각형 74"/>
          <p:cNvSpPr/>
          <p:nvPr/>
        </p:nvSpPr>
        <p:spPr>
          <a:xfrm>
            <a:off x="6173875" y="4159821"/>
            <a:ext cx="928029" cy="241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7303917" y="4145209"/>
            <a:ext cx="9280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8380740" y="4129991"/>
            <a:ext cx="1054320" cy="277001"/>
            <a:chOff x="7226131" y="2343297"/>
            <a:chExt cx="1054320" cy="277001"/>
          </a:xfrm>
        </p:grpSpPr>
        <p:sp>
          <p:nvSpPr>
            <p:cNvPr id="77" name="직사각형 76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504405" y="4172521"/>
            <a:ext cx="965687" cy="229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82" name="직사각형 81"/>
          <p:cNvSpPr/>
          <p:nvPr/>
        </p:nvSpPr>
        <p:spPr>
          <a:xfrm>
            <a:off x="10616570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확인</a:t>
            </a:r>
            <a:endParaRPr lang="ko-KR" altLang="ko-KR" sz="1100" dirty="0"/>
          </a:p>
        </p:txBody>
      </p:sp>
      <p:sp>
        <p:nvSpPr>
          <p:cNvPr id="83" name="직사각형 82"/>
          <p:cNvSpPr/>
          <p:nvPr/>
        </p:nvSpPr>
        <p:spPr>
          <a:xfrm>
            <a:off x="11130272" y="415982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84" name="직사각형 83"/>
          <p:cNvSpPr/>
          <p:nvPr/>
        </p:nvSpPr>
        <p:spPr>
          <a:xfrm>
            <a:off x="10960409" y="3251368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증가</a:t>
            </a:r>
            <a:endParaRPr lang="ko-KR" altLang="ko-KR" sz="1100" dirty="0"/>
          </a:p>
        </p:txBody>
      </p:sp>
      <p:sp>
        <p:nvSpPr>
          <p:cNvPr id="85" name="타원 84"/>
          <p:cNvSpPr/>
          <p:nvPr/>
        </p:nvSpPr>
        <p:spPr>
          <a:xfrm>
            <a:off x="543089" y="42332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6" name="타원 85"/>
          <p:cNvSpPr/>
          <p:nvPr/>
        </p:nvSpPr>
        <p:spPr>
          <a:xfrm>
            <a:off x="455092" y="1298834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3592602" y="1350271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203974" y="6006441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다음</a:t>
            </a:r>
            <a:endParaRPr lang="ko-KR" altLang="ko-KR" sz="1100" dirty="0"/>
          </a:p>
        </p:txBody>
      </p:sp>
      <p:sp>
        <p:nvSpPr>
          <p:cNvPr id="89" name="타원 88"/>
          <p:cNvSpPr/>
          <p:nvPr/>
        </p:nvSpPr>
        <p:spPr>
          <a:xfrm>
            <a:off x="3567676" y="3540088"/>
            <a:ext cx="520867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0" name="타원 89"/>
          <p:cNvSpPr/>
          <p:nvPr/>
        </p:nvSpPr>
        <p:spPr>
          <a:xfrm>
            <a:off x="9928405" y="330227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4.1.2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11295924" y="3550102"/>
            <a:ext cx="750751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.2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11372914" y="5270668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4015439" y="4533664"/>
            <a:ext cx="879600" cy="2058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 smtClean="0"/>
              <a:t>xxx</a:t>
            </a:r>
            <a:endParaRPr lang="ko-KR" altLang="ko-KR" sz="12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5077945" y="4533664"/>
            <a:ext cx="953513" cy="205808"/>
            <a:chOff x="4986550" y="4145209"/>
            <a:chExt cx="1194345" cy="276999"/>
          </a:xfrm>
        </p:grpSpPr>
        <p:sp>
          <p:nvSpPr>
            <p:cNvPr id="95" name="직사각형 94"/>
            <p:cNvSpPr/>
            <p:nvPr/>
          </p:nvSpPr>
          <p:spPr>
            <a:xfrm>
              <a:off x="4986550" y="4145209"/>
              <a:ext cx="92802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xxx</a:t>
              </a:r>
              <a:endParaRPr lang="ko-KR" altLang="ko-KR" sz="120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927279" y="4145209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6173875" y="4477085"/>
            <a:ext cx="928029" cy="241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3</a:t>
            </a:r>
            <a:endParaRPr lang="ko-KR" altLang="ko-KR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7303917" y="4462473"/>
            <a:ext cx="928029" cy="276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US" altLang="ko-KR" sz="1200" dirty="0"/>
              <a:t>2</a:t>
            </a:r>
            <a:endParaRPr lang="ko-KR" altLang="ko-KR" sz="1200" dirty="0"/>
          </a:p>
        </p:txBody>
      </p:sp>
      <p:grpSp>
        <p:nvGrpSpPr>
          <p:cNvPr id="99" name="그룹 98"/>
          <p:cNvGrpSpPr/>
          <p:nvPr/>
        </p:nvGrpSpPr>
        <p:grpSpPr>
          <a:xfrm>
            <a:off x="8380740" y="4447255"/>
            <a:ext cx="1054320" cy="277001"/>
            <a:chOff x="7226131" y="2343297"/>
            <a:chExt cx="1054320" cy="277001"/>
          </a:xfrm>
        </p:grpSpPr>
        <p:sp>
          <p:nvSpPr>
            <p:cNvPr id="100" name="직사각형 99"/>
            <p:cNvSpPr/>
            <p:nvPr/>
          </p:nvSpPr>
          <p:spPr>
            <a:xfrm>
              <a:off x="7671450" y="2343298"/>
              <a:ext cx="355769" cy="2769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ml</a:t>
              </a:r>
              <a:endParaRPr lang="ko-KR" altLang="ko-KR" sz="12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026835" y="2343297"/>
              <a:ext cx="25361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26131" y="2343298"/>
              <a:ext cx="445319" cy="277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t"/>
              <a:r>
                <a:rPr lang="en-US" altLang="ko-KR" sz="1200" dirty="0" smtClean="0"/>
                <a:t>N</a:t>
              </a:r>
              <a:endParaRPr lang="ko-KR" altLang="ko-KR" sz="1200" dirty="0"/>
            </a:p>
          </p:txBody>
        </p:sp>
      </p:grpSp>
      <p:sp>
        <p:nvSpPr>
          <p:cNvPr id="103" name="직사각형 102"/>
          <p:cNvSpPr/>
          <p:nvPr/>
        </p:nvSpPr>
        <p:spPr>
          <a:xfrm>
            <a:off x="9504405" y="4489785"/>
            <a:ext cx="965687" cy="2292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200" dirty="0"/>
              <a:t>밥 </a:t>
            </a:r>
            <a:r>
              <a:rPr lang="ko-KR" altLang="en-US" sz="1200" dirty="0" smtClean="0"/>
              <a:t>먹은</a:t>
            </a:r>
            <a:r>
              <a:rPr lang="en-US" altLang="ko-KR" sz="1200" dirty="0" smtClean="0"/>
              <a:t>…</a:t>
            </a:r>
            <a:endParaRPr lang="ko-KR" altLang="ko-KR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10616570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수정</a:t>
            </a:r>
            <a:endParaRPr lang="ko-KR" altLang="ko-KR" sz="1100" dirty="0"/>
          </a:p>
        </p:txBody>
      </p:sp>
      <p:sp>
        <p:nvSpPr>
          <p:cNvPr id="105" name="직사각형 104"/>
          <p:cNvSpPr/>
          <p:nvPr/>
        </p:nvSpPr>
        <p:spPr>
          <a:xfrm>
            <a:off x="11130272" y="4477085"/>
            <a:ext cx="466171" cy="22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ko-KR" altLang="en-US" sz="1100" dirty="0" smtClean="0"/>
              <a:t>삭제</a:t>
            </a:r>
            <a:endParaRPr lang="ko-KR" altLang="ko-KR" sz="1100" dirty="0"/>
          </a:p>
        </p:txBody>
      </p:sp>
      <p:sp>
        <p:nvSpPr>
          <p:cNvPr id="106" name="직사각형 105"/>
          <p:cNvSpPr/>
          <p:nvPr/>
        </p:nvSpPr>
        <p:spPr>
          <a:xfrm>
            <a:off x="3630032" y="1330657"/>
            <a:ext cx="5695359" cy="2470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이름이 </a:t>
            </a:r>
            <a:r>
              <a:rPr lang="en-US" altLang="ko-KR" dirty="0" smtClean="0">
                <a:solidFill>
                  <a:schemeClr val="tx1"/>
                </a:solidFill>
              </a:rPr>
              <a:t>xxx</a:t>
            </a:r>
            <a:r>
              <a:rPr lang="ko-KR" altLang="en-US" dirty="0" smtClean="0">
                <a:solidFill>
                  <a:schemeClr val="tx1"/>
                </a:solidFill>
              </a:rPr>
              <a:t>인 약품이 이미 증가되었습니다</a:t>
            </a:r>
            <a:r>
              <a:rPr lang="en-US" altLang="ko-KR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다른 약품을 선택하십시오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977493" y="1140707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4.1.4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5920415" y="3176369"/>
            <a:ext cx="1069820" cy="361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11501443" y="-142504"/>
            <a:ext cx="656780" cy="441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10979597" y="212303"/>
            <a:ext cx="658755" cy="336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굴림" panose="020B0600000101010101" pitchFamily="50" charset="-127"/>
              </a:rPr>
              <a:t>exit</a:t>
            </a:r>
            <a:endParaRPr lang="ko-KR" sz="20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굴림" panose="020B0600000101010101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1136381" y="2737072"/>
            <a:ext cx="1034619" cy="6493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3.1.1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9131300" y="6096000"/>
            <a:ext cx="14224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처방전역사</a:t>
            </a:r>
            <a:endParaRPr lang="ko-KR" altLang="en-US" dirty="0"/>
          </a:p>
        </p:txBody>
      </p:sp>
      <p:sp>
        <p:nvSpPr>
          <p:cNvPr id="115" name="타원 114"/>
          <p:cNvSpPr/>
          <p:nvPr/>
        </p:nvSpPr>
        <p:spPr>
          <a:xfrm>
            <a:off x="9410701" y="6463641"/>
            <a:ext cx="973847" cy="9650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3" y="4972231"/>
            <a:ext cx="11900423" cy="66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1267</Words>
  <Application>Microsoft Office PowerPoint</Application>
  <PresentationFormat>와이드스크린</PresentationFormat>
  <Paragraphs>801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바탕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VMS</dc:creator>
  <cp:lastModifiedBy>VMS</cp:lastModifiedBy>
  <cp:revision>39</cp:revision>
  <dcterms:created xsi:type="dcterms:W3CDTF">2017-12-21T03:01:12Z</dcterms:created>
  <dcterms:modified xsi:type="dcterms:W3CDTF">2017-12-27T08:59:46Z</dcterms:modified>
</cp:coreProperties>
</file>