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8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0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3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0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9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0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2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A96F-A359-4FB1-ABD5-D9D24C03AF04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743" y="625974"/>
            <a:ext cx="11190514" cy="2387600"/>
          </a:xfrm>
        </p:spPr>
        <p:txBody>
          <a:bodyPr/>
          <a:lstStyle/>
          <a:p>
            <a:r>
              <a:rPr lang="en-US" altLang="ko-KR" dirty="0" smtClean="0"/>
              <a:t>Prescription Interface Program(PIP)</a:t>
            </a:r>
            <a:br>
              <a:rPr lang="en-US" altLang="ko-KR" dirty="0" smtClean="0"/>
            </a:br>
            <a:r>
              <a:rPr lang="ko-KR" altLang="en-US" dirty="0" smtClean="0"/>
              <a:t>처방전 인터페이스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KNU SCSE &amp; JVM SW</a:t>
            </a:r>
            <a:r>
              <a:rPr lang="ko-KR" altLang="en-US" dirty="0" smtClean="0"/>
              <a:t>개발팀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메이하오란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Haoran</a:t>
            </a:r>
            <a:r>
              <a:rPr lang="en-US" altLang="ko-KR" dirty="0" smtClean="0"/>
              <a:t> Mei)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0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0" y="678529"/>
            <a:ext cx="9524127" cy="608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7264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User requirement ---- Use Case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5341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Function Requirement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Activity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Test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6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8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30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Prescription Interface Program(PIP) 처방전 인터페이스 프로그램</vt:lpstr>
      <vt:lpstr>PowerPoint 프레젠테이션</vt:lpstr>
      <vt:lpstr>Function Requirement</vt:lpstr>
      <vt:lpstr>Activity Diagram</vt:lpstr>
      <vt:lpstr>Test Report</vt:lpstr>
      <vt:lpstr>Q&amp;A</vt:lpstr>
      <vt:lpstr>Thank you~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Interface Program(PIP) 처방전 인터페이스 프로그램</dc:title>
  <dc:creator>VMS</dc:creator>
  <cp:lastModifiedBy>VMS</cp:lastModifiedBy>
  <cp:revision>5</cp:revision>
  <dcterms:created xsi:type="dcterms:W3CDTF">2018-01-03T08:53:21Z</dcterms:created>
  <dcterms:modified xsi:type="dcterms:W3CDTF">2018-01-03T08:59:39Z</dcterms:modified>
</cp:coreProperties>
</file>