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3" r:id="rId3"/>
    <p:sldId id="264" r:id="rId4"/>
    <p:sldId id="276" r:id="rId5"/>
    <p:sldId id="257" r:id="rId6"/>
    <p:sldId id="259" r:id="rId7"/>
    <p:sldId id="258" r:id="rId8"/>
    <p:sldId id="275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60" r:id="rId17"/>
    <p:sldId id="273" r:id="rId18"/>
    <p:sldId id="274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Prescription Interface Program(PIP)</a:t>
            </a:r>
            <a:br>
              <a:rPr lang="en-US" altLang="ko-KR" sz="6000" dirty="0" smtClean="0"/>
            </a:br>
            <a:r>
              <a:rPr lang="ko-KR" altLang="en-US" sz="6000" dirty="0" smtClean="0"/>
              <a:t>처방전 인터페이스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GUI[Insert a new drug]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2" y="1007192"/>
            <a:ext cx="9088079" cy="49227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86" y="1508858"/>
            <a:ext cx="4990767" cy="30984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992" y="1898095"/>
            <a:ext cx="9426471" cy="51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GUI[Update an old drug information]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" y="1628129"/>
            <a:ext cx="9426471" cy="5106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17" y="921613"/>
            <a:ext cx="10959483" cy="59363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17" y="921613"/>
            <a:ext cx="10688588" cy="5789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40" y="921613"/>
            <a:ext cx="11014460" cy="59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GUI[Delete an old drug information]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1" y="1077166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1" y="950095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09" y="950095"/>
            <a:ext cx="10448198" cy="5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GUI[Save as an XML file]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086997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0" y="1067170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8" y="1068067"/>
            <a:ext cx="10448198" cy="565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90" y="1043327"/>
            <a:ext cx="10528480" cy="57029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3" y="1859447"/>
            <a:ext cx="9990915" cy="43044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15" y="965594"/>
            <a:ext cx="7853549" cy="57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GUI[Load an old prescription record]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4" y="1081260"/>
            <a:ext cx="10128576" cy="5486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2" y="1081260"/>
            <a:ext cx="10345784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source[Save Function]</a:t>
            </a:r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1105271"/>
            <a:ext cx="5815212" cy="5641759"/>
            <a:chOff x="5007429" y="1427333"/>
            <a:chExt cx="6996111" cy="67927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5474" y="1427333"/>
              <a:ext cx="5532255" cy="290583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429" y="4263495"/>
              <a:ext cx="6996111" cy="395658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63" y="1393793"/>
            <a:ext cx="5745137" cy="52283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Make prescription model</a:t>
            </a:r>
            <a:endParaRPr lang="ko-KR" altLang="en-US" sz="2400" u="sng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13503" y="71909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 as an xml file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34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Report[Function Testing]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58787"/>
              </p:ext>
            </p:extLst>
          </p:nvPr>
        </p:nvGraphicFramePr>
        <p:xfrm>
          <a:off x="1014547" y="888278"/>
          <a:ext cx="9501053" cy="5848632"/>
        </p:xfrm>
        <a:graphic>
          <a:graphicData uri="http://schemas.openxmlformats.org/drawingml/2006/table">
            <a:tbl>
              <a:tblPr firstRow="1" firstCol="1" bandRow="1"/>
              <a:tblGrid>
                <a:gridCol w="1103029"/>
                <a:gridCol w="5842797"/>
                <a:gridCol w="1021119"/>
                <a:gridCol w="1030143"/>
                <a:gridCol w="503965"/>
              </a:tblGrid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테스트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테스트 내용</a:t>
                      </a: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By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(S/F)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 처방전 만들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약품에 대한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 약품 정보를 처방약품정보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증가할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]Can user modify a drug information in the drug information list?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처방약품정보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있는 약품 정보를 수정 화면에 입력된 정보로 수정할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약품 정보 수정 화면에 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Cancel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click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수정 처리를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Cancel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처방전 내역을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형식으로 저장할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FT-08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치면 환자 정보가 처방전 인터페이스 화면에 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TextBox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나타날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FT-09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처방의료인들의 정보들을 저장된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읽는 기능이 되었습니까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성공한 후에 처방전 인터페이스 화면이 나타났습니까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등록 시스템에 등록된 약품 정보들을 저장된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약품 정보들을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load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처방전 인턴페이스 화면에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Exit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후에 잘 나타납니까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 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대한 수정 처리한 후에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realtime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update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대한 삭제 처리한 후에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realtime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update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기능이 되었습니까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명치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TextBox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아무것도 입력하지 않고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모든 약품들을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결과로 나타날 것입니까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선택된 약품의 정보를 처방전 인터페이스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전달하여 처방전 인터페이스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있는 맞은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Control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들에 표시할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FT-18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click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필요한 약품 정보를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FT-19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있는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수정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그 수정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 수정할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FT-20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있는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삭제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그 삭제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 삭제할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Report[GUI Testing]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29512"/>
              </p:ext>
            </p:extLst>
          </p:nvPr>
        </p:nvGraphicFramePr>
        <p:xfrm>
          <a:off x="754289" y="863600"/>
          <a:ext cx="8682038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문서" r:id="rId3" imgW="8682602" imgH="5313192" progId="Word.Document.12">
                  <p:embed/>
                </p:oleObj>
              </mc:Choice>
              <mc:Fallback>
                <p:oleObj name="문서" r:id="rId3" imgW="8682602" imgH="53131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289" y="863600"/>
                        <a:ext cx="8682038" cy="531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Report[Testing]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3989"/>
              </p:ext>
            </p:extLst>
          </p:nvPr>
        </p:nvGraphicFramePr>
        <p:xfrm>
          <a:off x="1459683" y="692459"/>
          <a:ext cx="86820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문서" r:id="rId3" imgW="8682602" imgH="5572836" progId="Word.Document.12">
                  <p:embed/>
                </p:oleObj>
              </mc:Choice>
              <mc:Fallback>
                <p:oleObj name="문서" r:id="rId3" imgW="8682602" imgH="5572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9683" y="692459"/>
                        <a:ext cx="86820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5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0" y="1158239"/>
            <a:ext cx="480713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405" y="182021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ko-KR" dirty="0" smtClean="0"/>
              <a:t>이 </a:t>
            </a:r>
            <a:r>
              <a:rPr lang="ko-KR" altLang="ko-KR" dirty="0"/>
              <a:t>프로그램의 사용자 대상은 </a:t>
            </a:r>
            <a:r>
              <a:rPr lang="ko-KR" altLang="ko-KR" dirty="0" err="1"/>
              <a:t>처벙전</a:t>
            </a:r>
            <a:r>
              <a:rPr lang="ko-KR" altLang="ko-KR" dirty="0"/>
              <a:t> 내는 의사입니다</a:t>
            </a:r>
            <a:r>
              <a:rPr lang="en-US" altLang="ko-KR" dirty="0"/>
              <a:t>. </a:t>
            </a:r>
            <a:r>
              <a:rPr lang="ko-KR" altLang="ko-KR" dirty="0"/>
              <a:t>이 프로그램은 의사가 환자에게 </a:t>
            </a:r>
            <a:r>
              <a:rPr lang="ko-KR" altLang="ko-KR" dirty="0" err="1"/>
              <a:t>처벙전을</a:t>
            </a:r>
            <a:r>
              <a:rPr lang="ko-KR" altLang="ko-KR" dirty="0"/>
              <a:t> 낼 때에 사용하는 프로그램입니다</a:t>
            </a:r>
            <a:r>
              <a:rPr lang="en-US" altLang="ko-KR" dirty="0"/>
              <a:t>. </a:t>
            </a:r>
            <a:r>
              <a:rPr lang="ko-KR" altLang="ko-KR" dirty="0"/>
              <a:t>이 프로그램을 개발하는 목적은 의사가 내는 처방전들의 정보를 환자</a:t>
            </a:r>
            <a:r>
              <a:rPr lang="en-US" altLang="ko-KR" dirty="0"/>
              <a:t>ID,</a:t>
            </a:r>
            <a:r>
              <a:rPr lang="ko-KR" altLang="ko-KR" dirty="0"/>
              <a:t>처방전</a:t>
            </a:r>
            <a:r>
              <a:rPr lang="en-US" altLang="ko-KR" dirty="0"/>
              <a:t>ID</a:t>
            </a:r>
            <a:r>
              <a:rPr lang="ko-KR" altLang="ko-KR" dirty="0"/>
              <a:t>에 의하여 개별적으로 </a:t>
            </a:r>
            <a:r>
              <a:rPr lang="en-US" altLang="ko-KR" dirty="0"/>
              <a:t>file</a:t>
            </a:r>
            <a:r>
              <a:rPr lang="ko-KR" altLang="ko-KR" dirty="0"/>
              <a:t>형식으로 저장하는 기능을 수행한다는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50" name="Picture 6" descr="doctor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11" y="3575112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42" y="1125130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219" y="1929245"/>
            <a:ext cx="10515600" cy="4351338"/>
          </a:xfrm>
        </p:spPr>
        <p:txBody>
          <a:bodyPr/>
          <a:lstStyle/>
          <a:p>
            <a:r>
              <a:rPr lang="en-US" altLang="ko-KR" dirty="0"/>
              <a:t>Project Manager : Michael</a:t>
            </a:r>
            <a:endParaRPr lang="ko-KR" altLang="ko-KR" dirty="0"/>
          </a:p>
          <a:p>
            <a:r>
              <a:rPr lang="en-US" altLang="ko-KR" dirty="0"/>
              <a:t>Software Developer : </a:t>
            </a:r>
            <a:r>
              <a:rPr lang="en-US" altLang="ko-KR" dirty="0" err="1"/>
              <a:t>Haoran</a:t>
            </a:r>
            <a:r>
              <a:rPr lang="en-US" altLang="ko-KR" dirty="0"/>
              <a:t> Mei</a:t>
            </a:r>
            <a:endParaRPr lang="ko-KR" altLang="ko-KR" dirty="0"/>
          </a:p>
          <a:p>
            <a:r>
              <a:rPr lang="en-US" altLang="ko-KR" dirty="0"/>
              <a:t>User : Prescribing </a:t>
            </a:r>
            <a:r>
              <a:rPr lang="en-US" altLang="ko-KR" dirty="0" smtClean="0"/>
              <a:t>doctor</a:t>
            </a:r>
          </a:p>
          <a:p>
            <a:r>
              <a:rPr lang="en-US" altLang="ko-KR" dirty="0" smtClean="0"/>
              <a:t>PC </a:t>
            </a:r>
            <a:r>
              <a:rPr lang="en-US" altLang="ko-KR" dirty="0"/>
              <a:t>System Environment: Windows </a:t>
            </a:r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Development </a:t>
            </a:r>
            <a:r>
              <a:rPr lang="en-US" altLang="ko-KR" dirty="0"/>
              <a:t>Tools: Microsoft Visual Studio 2013, </a:t>
            </a:r>
            <a:r>
              <a:rPr lang="en-US" altLang="ko-KR" dirty="0" err="1"/>
              <a:t>Github</a:t>
            </a:r>
            <a:endParaRPr lang="ko-KR" altLang="ko-KR" dirty="0"/>
          </a:p>
          <a:p>
            <a:r>
              <a:rPr lang="en-US" altLang="ko-KR" dirty="0"/>
              <a:t>Development Language: C#</a:t>
            </a:r>
            <a:endParaRPr lang="ko-KR" altLang="ko-KR" dirty="0"/>
          </a:p>
          <a:p>
            <a:r>
              <a:rPr lang="en-US" altLang="ko-KR" dirty="0"/>
              <a:t>Framework: </a:t>
            </a:r>
            <a:r>
              <a:rPr lang="en-US" altLang="ko-KR" dirty="0" err="1"/>
              <a:t>.net</a:t>
            </a:r>
            <a:r>
              <a:rPr lang="en-US" altLang="ko-KR" dirty="0"/>
              <a:t> 4.5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Outlook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7770" y="1971371"/>
            <a:ext cx="6653349" cy="4241661"/>
            <a:chOff x="95794" y="383177"/>
            <a:chExt cx="9562012" cy="6096000"/>
          </a:xfrm>
        </p:grpSpPr>
        <p:grpSp>
          <p:nvGrpSpPr>
            <p:cNvPr id="7" name="그룹 6"/>
            <p:cNvGrpSpPr/>
            <p:nvPr/>
          </p:nvGrpSpPr>
          <p:grpSpPr>
            <a:xfrm>
              <a:off x="748937" y="3004459"/>
              <a:ext cx="7950925" cy="1846216"/>
              <a:chOff x="748937" y="5355771"/>
              <a:chExt cx="7559040" cy="1123406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02785" y="5411068"/>
                <a:ext cx="413009" cy="123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PIP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8937" y="5355771"/>
              <a:ext cx="7559040" cy="1123406"/>
              <a:chOff x="748937" y="5355771"/>
              <a:chExt cx="7559040" cy="112340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8937" y="5355771"/>
                <a:ext cx="128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Real world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157010" y="5816280"/>
              <a:ext cx="4725476" cy="597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: Prescribing doctor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45889" y="3579265"/>
              <a:ext cx="2799806" cy="69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Prescription work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5795" y="383177"/>
              <a:ext cx="9562011" cy="6096000"/>
              <a:chOff x="1018903" y="313508"/>
              <a:chExt cx="9562011" cy="6096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18903" y="4946468"/>
                <a:ext cx="9562011" cy="174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0580914" y="313508"/>
                <a:ext cx="0" cy="609600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931817" y="383177"/>
              <a:ext cx="7768044" cy="1958084"/>
              <a:chOff x="748937" y="5355771"/>
              <a:chExt cx="7559040" cy="112340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2785" y="5411068"/>
                <a:ext cx="1179576" cy="26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Local disk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95794" y="2559647"/>
              <a:ext cx="9562011" cy="174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위쪽 화살표 13"/>
            <p:cNvSpPr/>
            <p:nvPr/>
          </p:nvSpPr>
          <p:spPr>
            <a:xfrm>
              <a:off x="4232366" y="4345576"/>
              <a:ext cx="592182" cy="142820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위쪽 화살표 14"/>
            <p:cNvSpPr/>
            <p:nvPr/>
          </p:nvSpPr>
          <p:spPr>
            <a:xfrm>
              <a:off x="4223657" y="1932630"/>
              <a:ext cx="592182" cy="142820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29806" y="1088963"/>
              <a:ext cx="5431972" cy="810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XML file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65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37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</a:t>
            </a:r>
            <a:r>
              <a:rPr lang="en-US" altLang="ko-KR" sz="4400" dirty="0"/>
              <a:t>R</a:t>
            </a:r>
            <a:r>
              <a:rPr lang="en-US" altLang="ko-KR" sz="4400" dirty="0" smtClean="0"/>
              <a:t>equirement ---- Use Case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8" y="769441"/>
            <a:ext cx="9329918" cy="59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6266" y="2062409"/>
            <a:ext cx="11298991" cy="4351338"/>
          </a:xfrm>
        </p:spPr>
        <p:txBody>
          <a:bodyPr/>
          <a:lstStyle/>
          <a:p>
            <a:r>
              <a:rPr lang="en-US" altLang="ko-KR" dirty="0"/>
              <a:t>Prescribing doctor </a:t>
            </a:r>
            <a:r>
              <a:rPr lang="en-US" altLang="ko-KR" dirty="0" smtClean="0"/>
              <a:t>should be able to </a:t>
            </a:r>
            <a:r>
              <a:rPr lang="en-US" altLang="ko-KR" dirty="0"/>
              <a:t>create a prescription record</a:t>
            </a:r>
          </a:p>
          <a:p>
            <a:r>
              <a:rPr lang="en-US" altLang="ko-KR" dirty="0" smtClean="0"/>
              <a:t>Prescribing doctor </a:t>
            </a:r>
            <a:r>
              <a:rPr lang="en-US" altLang="ko-KR" dirty="0"/>
              <a:t>should be able to </a:t>
            </a:r>
            <a:r>
              <a:rPr lang="en-US" altLang="ko-KR" dirty="0" smtClean="0"/>
              <a:t>edit a prescription record</a:t>
            </a:r>
          </a:p>
          <a:p>
            <a:r>
              <a:rPr lang="en-US" altLang="ko-KR" dirty="0" smtClean="0"/>
              <a:t>Prescribing doctor </a:t>
            </a:r>
            <a:r>
              <a:rPr lang="en-US" altLang="ko-KR" dirty="0"/>
              <a:t>should be able to save </a:t>
            </a:r>
            <a:r>
              <a:rPr lang="en-US" altLang="ko-KR" dirty="0" smtClean="0"/>
              <a:t>a prescription record as an XML file</a:t>
            </a:r>
          </a:p>
          <a:p>
            <a:r>
              <a:rPr lang="en-US" altLang="ko-KR" dirty="0" smtClean="0"/>
              <a:t>Prescribing doctor </a:t>
            </a:r>
            <a:r>
              <a:rPr lang="en-US" altLang="ko-KR" dirty="0"/>
              <a:t>should be able to load </a:t>
            </a:r>
            <a:r>
              <a:rPr lang="en-US" altLang="ko-KR" dirty="0" smtClean="0"/>
              <a:t>an</a:t>
            </a:r>
            <a:r>
              <a:rPr lang="en-US" altLang="ko-KR" dirty="0"/>
              <a:t> XML </a:t>
            </a:r>
            <a:r>
              <a:rPr lang="en-US" altLang="ko-KR" dirty="0" smtClean="0"/>
              <a:t>file that storing prescription record information</a:t>
            </a:r>
          </a:p>
          <a:p>
            <a:r>
              <a:rPr lang="en-US" altLang="ko-KR" dirty="0" smtClean="0"/>
              <a:t>Prescribing doctor </a:t>
            </a:r>
            <a:r>
              <a:rPr lang="en-US" altLang="ko-KR" dirty="0"/>
              <a:t>should be able to edit </a:t>
            </a:r>
            <a:r>
              <a:rPr lang="en-US" altLang="ko-KR" dirty="0" smtClean="0"/>
              <a:t>prescription drug information list in prescription record.(insert/update/delete)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pic>
        <p:nvPicPr>
          <p:cNvPr id="4" name="내용 개체 틀 3" descr="C:\Users\VMS\Desktop\C# project\metarial\srs\11\SaveInf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14" y="1635261"/>
            <a:ext cx="2783366" cy="4706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158943" y="6342244"/>
            <a:ext cx="193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[Save prescription]</a:t>
            </a:r>
            <a:endParaRPr lang="ko-KR" altLang="en-US" dirty="0"/>
          </a:p>
        </p:txBody>
      </p:sp>
      <p:pic>
        <p:nvPicPr>
          <p:cNvPr id="6" name="그림 5" descr="C:\Users\VMS\Downloads\Cre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183448"/>
            <a:ext cx="2176780" cy="52184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270148" y="6401878"/>
            <a:ext cx="212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[Create </a:t>
            </a:r>
            <a:r>
              <a:rPr lang="en-US" altLang="ko-KR" dirty="0"/>
              <a:t>prescription]</a:t>
            </a:r>
            <a:endParaRPr lang="ko-KR" altLang="en-US" dirty="0"/>
          </a:p>
        </p:txBody>
      </p:sp>
      <p:pic>
        <p:nvPicPr>
          <p:cNvPr id="8" name="그림 7" descr="C:\Users\VMS\Downloads\Prescription loa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66" y="2675063"/>
            <a:ext cx="2009775" cy="372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6144234" y="6342244"/>
            <a:ext cx="1959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[Load </a:t>
            </a:r>
            <a:r>
              <a:rPr lang="en-US" altLang="ko-KR" dirty="0"/>
              <a:t>prescription]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41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54886" y="6342244"/>
            <a:ext cx="2657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[update prescription drug]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148" y="6401878"/>
            <a:ext cx="2535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Insert prescription drug]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4234" y="6342244"/>
            <a:ext cx="260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[Delete prescription drug]</a:t>
            </a:r>
            <a:endParaRPr lang="ko-KR" altLang="en-US" dirty="0"/>
          </a:p>
        </p:txBody>
      </p:sp>
      <p:pic>
        <p:nvPicPr>
          <p:cNvPr id="10" name="그림 9" descr="C:\Users\VMS\Downloads\isS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" y="998719"/>
            <a:ext cx="3038475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VMS\Downloads\DelInfo 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46" y="459099"/>
            <a:ext cx="2492038" cy="580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22" y="645364"/>
            <a:ext cx="1571844" cy="56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GUI[Login &amp; Call new patient]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79714"/>
            <a:ext cx="5162550" cy="411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2" y="1486799"/>
            <a:ext cx="9324236" cy="5033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2" y="1961978"/>
            <a:ext cx="9038809" cy="48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</TotalTime>
  <Words>665</Words>
  <Application>Microsoft Office PowerPoint</Application>
  <PresentationFormat>와이드스크린</PresentationFormat>
  <Paragraphs>153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Calibri</vt:lpstr>
      <vt:lpstr>Calibri Light</vt:lpstr>
      <vt:lpstr>Times New Roman</vt:lpstr>
      <vt:lpstr>추억</vt:lpstr>
      <vt:lpstr>문서</vt:lpstr>
      <vt:lpstr>Prescription Interface Program(PIP) 처방전 인터페이스 프로그램</vt:lpstr>
      <vt:lpstr>Background</vt:lpstr>
      <vt:lpstr>Background</vt:lpstr>
      <vt:lpstr>Outlook</vt:lpstr>
      <vt:lpstr>PowerPoint 프레젠테이션</vt:lpstr>
      <vt:lpstr>Function Requirement</vt:lpstr>
      <vt:lpstr>Activity Diagram</vt:lpstr>
      <vt:lpstr>Activity Diagram</vt:lpstr>
      <vt:lpstr>GUI[Login &amp; Call new patient]</vt:lpstr>
      <vt:lpstr>GUI[Insert a new drug]</vt:lpstr>
      <vt:lpstr>GUI[Update an old drug information]</vt:lpstr>
      <vt:lpstr>GUI[Delete an old drug information]</vt:lpstr>
      <vt:lpstr>GUI[Save as an XML file]</vt:lpstr>
      <vt:lpstr>GUI[Load an old prescription record]</vt:lpstr>
      <vt:lpstr>Code source[Save Function]</vt:lpstr>
      <vt:lpstr>Test Report[Function Testing]</vt:lpstr>
      <vt:lpstr>Test Report[GUI Testing]</vt:lpstr>
      <vt:lpstr>Test Report[Testing]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41</cp:revision>
  <dcterms:created xsi:type="dcterms:W3CDTF">2018-01-03T08:53:21Z</dcterms:created>
  <dcterms:modified xsi:type="dcterms:W3CDTF">2018-01-05T05:52:32Z</dcterms:modified>
</cp:coreProperties>
</file>