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56" r:id="rId2"/>
    <p:sldId id="263" r:id="rId3"/>
    <p:sldId id="264" r:id="rId4"/>
    <p:sldId id="257" r:id="rId5"/>
    <p:sldId id="259" r:id="rId6"/>
    <p:sldId id="258" r:id="rId7"/>
    <p:sldId id="275" r:id="rId8"/>
    <p:sldId id="266" r:id="rId9"/>
    <p:sldId id="265" r:id="rId10"/>
    <p:sldId id="267" r:id="rId11"/>
    <p:sldId id="268" r:id="rId12"/>
    <p:sldId id="269" r:id="rId13"/>
    <p:sldId id="271" r:id="rId14"/>
    <p:sldId id="272" r:id="rId15"/>
    <p:sldId id="260" r:id="rId16"/>
    <p:sldId id="273" r:id="rId17"/>
    <p:sldId id="274" r:id="rId18"/>
    <p:sldId id="261" r:id="rId19"/>
    <p:sldId id="26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4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01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3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25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2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76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90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71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41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8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5EFA96F-A359-4FB1-ABD5-D9D24C03AF04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03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49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EFA96F-A359-4FB1-ABD5-D9D24C03AF04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78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0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0743" y="625974"/>
            <a:ext cx="11190514" cy="2387600"/>
          </a:xfrm>
        </p:spPr>
        <p:txBody>
          <a:bodyPr>
            <a:noAutofit/>
          </a:bodyPr>
          <a:lstStyle/>
          <a:p>
            <a:r>
              <a:rPr lang="en-US" altLang="ko-KR" sz="6000" dirty="0" smtClean="0"/>
              <a:t>Prescription Interface Program(PIP)</a:t>
            </a:r>
            <a:br>
              <a:rPr lang="en-US" altLang="ko-KR" sz="6000" dirty="0" smtClean="0"/>
            </a:br>
            <a:r>
              <a:rPr lang="ko-KR" altLang="en-US" sz="6000" dirty="0" smtClean="0"/>
              <a:t>처방전 인터페이스 프로그램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KNU SCSE &amp; JVM SW</a:t>
            </a:r>
            <a:r>
              <a:rPr lang="ko-KR" altLang="en-US" dirty="0" smtClean="0"/>
              <a:t>개발팀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메이하오란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Haoran</a:t>
            </a:r>
            <a:r>
              <a:rPr lang="en-US" altLang="ko-KR" dirty="0" smtClean="0"/>
              <a:t> Mei)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610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GUI[Update an old drug information]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49" y="1628129"/>
            <a:ext cx="9426471" cy="510600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17" y="921613"/>
            <a:ext cx="10959483" cy="593638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517" y="921613"/>
            <a:ext cx="10688588" cy="57896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540" y="921613"/>
            <a:ext cx="11014460" cy="596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GUI[Delete an old drug information]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11" y="1077166"/>
            <a:ext cx="10358800" cy="56110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11" y="950095"/>
            <a:ext cx="10593392" cy="57380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509" y="950095"/>
            <a:ext cx="10448198" cy="565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1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GUI[Save as an XML file]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90" y="1086997"/>
            <a:ext cx="10358800" cy="56110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90" y="1067170"/>
            <a:ext cx="10593392" cy="57380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88" y="1068067"/>
            <a:ext cx="10448198" cy="56594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590" y="1043327"/>
            <a:ext cx="10528480" cy="57029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553" y="1859447"/>
            <a:ext cx="9990915" cy="43044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8715" y="965594"/>
            <a:ext cx="7853549" cy="570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1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GUI[Load an old prescription record]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24" y="1081260"/>
            <a:ext cx="10128576" cy="548631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82" y="1081260"/>
            <a:ext cx="10345784" cy="560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4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9715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Code source[Save Function]</a:t>
            </a:r>
            <a:endParaRPr lang="ko-KR" altLang="en-US" sz="3200" dirty="0"/>
          </a:p>
        </p:txBody>
      </p:sp>
      <p:grpSp>
        <p:nvGrpSpPr>
          <p:cNvPr id="6" name="그룹 5"/>
          <p:cNvGrpSpPr/>
          <p:nvPr/>
        </p:nvGrpSpPr>
        <p:grpSpPr>
          <a:xfrm>
            <a:off x="0" y="1216241"/>
            <a:ext cx="5815212" cy="5641759"/>
            <a:chOff x="5007429" y="1427333"/>
            <a:chExt cx="6996111" cy="679274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5474" y="1427333"/>
              <a:ext cx="5532255" cy="2905831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7429" y="4263495"/>
              <a:ext cx="6996111" cy="3956580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863" y="1393793"/>
            <a:ext cx="5745137" cy="5228343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0" y="608121"/>
            <a:ext cx="4536489" cy="497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u="sng" dirty="0" smtClean="0"/>
              <a:t>Make prescription model</a:t>
            </a:r>
            <a:endParaRPr lang="ko-KR" altLang="en-US" sz="2400" u="sng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313503" y="719091"/>
            <a:ext cx="4536489" cy="497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u="sng" dirty="0" smtClean="0"/>
              <a:t>Save as an xml file</a:t>
            </a:r>
            <a:endParaRPr lang="ko-KR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93432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9245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Test Report[Function Testing]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558787"/>
              </p:ext>
            </p:extLst>
          </p:nvPr>
        </p:nvGraphicFramePr>
        <p:xfrm>
          <a:off x="1014547" y="888278"/>
          <a:ext cx="9501053" cy="5603422"/>
        </p:xfrm>
        <a:graphic>
          <a:graphicData uri="http://schemas.openxmlformats.org/drawingml/2006/table">
            <a:tbl>
              <a:tblPr firstRow="1" firstCol="1" bandRow="1"/>
              <a:tblGrid>
                <a:gridCol w="1103029"/>
                <a:gridCol w="5842797"/>
                <a:gridCol w="1021119"/>
                <a:gridCol w="1030143"/>
                <a:gridCol w="503965"/>
              </a:tblGrid>
              <a:tr h="22586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테스트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ID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테스트 내용</a:t>
                      </a: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Date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By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결과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(S/F)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</a:tr>
              <a:tr h="15172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FT-01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새 처방전 만들 수 있습니까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?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2018-01-03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Haoran Mei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3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FT-02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약품에 대한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Search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할 수 있습니까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?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2018-01-03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Haoran Mei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3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FT-03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증가기능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입력된 약품 정보를 처방약품정보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list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증가할 수 있습니까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?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2018-01-03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Haoran Mei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72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FT-04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수정기능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]Can user modify a drug information in the drug information list?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2018-01-03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Haoran Mei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86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FT-05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수정기능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처방약품정보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list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있는 약품 정보를 수정 화면에 입력된 정보로 수정할 수 있습니까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? 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2018-01-03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Haoran Mei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86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FT-06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수정기능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사용자가 약품 정보 수정 화면에 있는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Cancel button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click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하면 수정 처리를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Cancel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할 수 있습니까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?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2018-01-03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Haoran Mei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72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FT-07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사용자가 처방전 내역을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xml file 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형식으로 저장할 수 있습니까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? 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2018-01-03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Haoran Mei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86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FT-08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다음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button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치면 환자 정보가 처방전 인터페이스 화면에 있는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TextBox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나타날 수 있습니까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? 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2018-01-03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Haoran Mei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72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FT-09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처방의료인들의 정보들을 저장된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xml file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읽는 기능이 되었습니까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?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2018-01-03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Haoran Mei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72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FT-10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로그인 성공한 후에 처방전 인터페이스 화면이 나타났습니까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?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2018-01-03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Haoran Mei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8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FT-11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약품 등록 시스템에 등록된 약품 정보들을 저장된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xml file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에서 약품 정보들을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load 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할 수 있습니까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? 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2018-01-03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Haoran Mei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8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FT-12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사용자 처방전 인턴페이스 화면에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Exit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한 후에 잘 나타납니까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?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2018-01-03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Haoran Mei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25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FT-13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처방 약품 정보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list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인 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DataGridView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안에 어떤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row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대한 수정 처리한 후에 처방 약품 정보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list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인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DataGridView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는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realtime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update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할 수 있습니까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?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2018-01-03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Haoran Mei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25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FT-14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처방 약품 정보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list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인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DataGridView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안에 어떤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row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대한 삭제 처리한 후에 처방 약품 정보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list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인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DataGridView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는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realtime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update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할 수 있습니까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?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2018-01-03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Haoran Mei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25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FT-15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약품 선택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form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의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Search 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기능이 되었습니까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?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2018-01-03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Haoran Mei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25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FT-16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약품 명치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TextBox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아무것도 입력하지 않고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search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하면 모든 약품들을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search 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결과로 나타날 것입니까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? 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2018-01-03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Haoran Mei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25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FT-17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약품 선택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form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선택된 약품의 정보를 처방전 인터페이스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form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전달하여 처방전 인터페이스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form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있는 맞은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Control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들에 표시할 수 있습니까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?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2018-01-03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Haoran Mei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8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FT-18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증가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button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click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하면 필요한 약품 정보를 처방 약품 정보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list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안에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insert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할 수 있습니까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?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2018-01-03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Haoran Mei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8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FT-19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처방 약품 정보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list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인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DataGridView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안에 있는 어떤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row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의 수정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button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이용하여 그 수정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button 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있는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row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만 수정할 수 있습니까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?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2018-01-03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Haoran Mei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8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FT-20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처방 약품 정보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list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인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DataGridView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안에 있는 어떤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row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의 삭제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button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이용하여 그 삭제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button 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있는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row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만 삭제할 수 있습니까</a:t>
                      </a: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?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2018-01-03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Haoran Mei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055" marR="420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06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9245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Test Report[GUI Testing]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329512"/>
              </p:ext>
            </p:extLst>
          </p:nvPr>
        </p:nvGraphicFramePr>
        <p:xfrm>
          <a:off x="754289" y="863600"/>
          <a:ext cx="8682038" cy="531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문서" r:id="rId3" imgW="8682602" imgH="5313192" progId="Word.Document.12">
                  <p:embed/>
                </p:oleObj>
              </mc:Choice>
              <mc:Fallback>
                <p:oleObj name="문서" r:id="rId3" imgW="8682602" imgH="53131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4289" y="863600"/>
                        <a:ext cx="8682038" cy="5313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982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9245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Test Report[Testing]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63989"/>
              </p:ext>
            </p:extLst>
          </p:nvPr>
        </p:nvGraphicFramePr>
        <p:xfrm>
          <a:off x="1459683" y="692459"/>
          <a:ext cx="8682038" cy="557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문서" r:id="rId3" imgW="8682602" imgH="5572836" progId="Word.Document.12">
                  <p:embed/>
                </p:oleObj>
              </mc:Choice>
              <mc:Fallback>
                <p:oleObj name="문서" r:id="rId3" imgW="8682602" imgH="55728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59683" y="692459"/>
                        <a:ext cx="8682038" cy="557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156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620" y="1158239"/>
            <a:ext cx="4807132" cy="480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81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hank you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442" y="1125130"/>
            <a:ext cx="9210675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46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0405" y="1820213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목적</a:t>
            </a:r>
            <a:r>
              <a:rPr lang="en-US" altLang="ko-KR" dirty="0" smtClean="0"/>
              <a:t>:</a:t>
            </a:r>
            <a:r>
              <a:rPr lang="en-US" altLang="ko-KR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ko-KR" altLang="ko-KR" dirty="0" smtClean="0"/>
              <a:t>이 </a:t>
            </a:r>
            <a:r>
              <a:rPr lang="ko-KR" altLang="ko-KR" dirty="0"/>
              <a:t>프로그램의 사용자 대상은 </a:t>
            </a:r>
            <a:r>
              <a:rPr lang="ko-KR" altLang="ko-KR" dirty="0" err="1"/>
              <a:t>처벙전</a:t>
            </a:r>
            <a:r>
              <a:rPr lang="ko-KR" altLang="ko-KR" dirty="0"/>
              <a:t> 내는 의사입니다</a:t>
            </a:r>
            <a:r>
              <a:rPr lang="en-US" altLang="ko-KR" dirty="0"/>
              <a:t>. </a:t>
            </a:r>
            <a:r>
              <a:rPr lang="ko-KR" altLang="ko-KR" dirty="0"/>
              <a:t>이 프로그램은 의사가 환자에게 </a:t>
            </a:r>
            <a:r>
              <a:rPr lang="ko-KR" altLang="ko-KR" dirty="0" err="1"/>
              <a:t>처벙전을</a:t>
            </a:r>
            <a:r>
              <a:rPr lang="ko-KR" altLang="ko-KR" dirty="0"/>
              <a:t> 낼 때에 사용하는 프로그램입니다</a:t>
            </a:r>
            <a:r>
              <a:rPr lang="en-US" altLang="ko-KR" dirty="0"/>
              <a:t>. </a:t>
            </a:r>
            <a:r>
              <a:rPr lang="ko-KR" altLang="ko-KR" dirty="0"/>
              <a:t>이 프로그램을 개발하는 목적은 의사가 내는 처방전들의 정보를 환자</a:t>
            </a:r>
            <a:r>
              <a:rPr lang="en-US" altLang="ko-KR" dirty="0"/>
              <a:t>ID,</a:t>
            </a:r>
            <a:r>
              <a:rPr lang="ko-KR" altLang="ko-KR" dirty="0"/>
              <a:t>처방전</a:t>
            </a:r>
            <a:r>
              <a:rPr lang="en-US" altLang="ko-KR" dirty="0"/>
              <a:t>ID</a:t>
            </a:r>
            <a:r>
              <a:rPr lang="ko-KR" altLang="ko-KR" dirty="0"/>
              <a:t>에 의하여 개별적으로 </a:t>
            </a:r>
            <a:r>
              <a:rPr lang="en-US" altLang="ko-KR" dirty="0"/>
              <a:t>file</a:t>
            </a:r>
            <a:r>
              <a:rPr lang="ko-KR" altLang="ko-KR" dirty="0"/>
              <a:t>형식으로 저장하는 기능을 수행한다는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150" name="Picture 6" descr="doctor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511" y="3575112"/>
            <a:ext cx="22955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36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2219" y="1929245"/>
            <a:ext cx="10515600" cy="4351338"/>
          </a:xfrm>
        </p:spPr>
        <p:txBody>
          <a:bodyPr/>
          <a:lstStyle/>
          <a:p>
            <a:r>
              <a:rPr lang="en-US" altLang="ko-KR" dirty="0"/>
              <a:t>Project Manager : Michael</a:t>
            </a:r>
            <a:endParaRPr lang="ko-KR" altLang="ko-KR" dirty="0"/>
          </a:p>
          <a:p>
            <a:r>
              <a:rPr lang="en-US" altLang="ko-KR" dirty="0"/>
              <a:t>Software Developer : </a:t>
            </a:r>
            <a:r>
              <a:rPr lang="en-US" altLang="ko-KR" dirty="0" err="1"/>
              <a:t>Haoran</a:t>
            </a:r>
            <a:r>
              <a:rPr lang="en-US" altLang="ko-KR" dirty="0"/>
              <a:t> Mei</a:t>
            </a:r>
            <a:endParaRPr lang="ko-KR" altLang="ko-KR" dirty="0"/>
          </a:p>
          <a:p>
            <a:r>
              <a:rPr lang="en-US" altLang="ko-KR" dirty="0"/>
              <a:t>User : Prescribing </a:t>
            </a:r>
            <a:r>
              <a:rPr lang="en-US" altLang="ko-KR" dirty="0" smtClean="0"/>
              <a:t>doctor</a:t>
            </a:r>
          </a:p>
          <a:p>
            <a:r>
              <a:rPr lang="en-US" altLang="ko-KR" dirty="0" smtClean="0"/>
              <a:t>PC </a:t>
            </a:r>
            <a:r>
              <a:rPr lang="en-US" altLang="ko-KR" dirty="0"/>
              <a:t>System Environment: Windows </a:t>
            </a:r>
            <a:r>
              <a:rPr lang="en-US" altLang="ko-KR" dirty="0" smtClean="0"/>
              <a:t>7</a:t>
            </a:r>
          </a:p>
          <a:p>
            <a:r>
              <a:rPr lang="en-US" altLang="ko-KR" dirty="0" smtClean="0"/>
              <a:t>Development </a:t>
            </a:r>
            <a:r>
              <a:rPr lang="en-US" altLang="ko-KR" dirty="0"/>
              <a:t>Tools: Microsoft Visual Studio 2013, </a:t>
            </a:r>
            <a:r>
              <a:rPr lang="en-US" altLang="ko-KR" dirty="0" err="1"/>
              <a:t>Github</a:t>
            </a:r>
            <a:endParaRPr lang="ko-KR" altLang="ko-KR" dirty="0"/>
          </a:p>
          <a:p>
            <a:r>
              <a:rPr lang="en-US" altLang="ko-KR" dirty="0"/>
              <a:t>Development Language: C#</a:t>
            </a:r>
            <a:endParaRPr lang="ko-KR" altLang="ko-KR" dirty="0"/>
          </a:p>
          <a:p>
            <a:r>
              <a:rPr lang="en-US" altLang="ko-KR" dirty="0"/>
              <a:t>Framework: </a:t>
            </a:r>
            <a:r>
              <a:rPr lang="en-US" altLang="ko-KR" dirty="0" err="1"/>
              <a:t>.net</a:t>
            </a:r>
            <a:r>
              <a:rPr lang="en-US" altLang="ko-KR" dirty="0"/>
              <a:t> 4.5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990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73707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User </a:t>
            </a:r>
            <a:r>
              <a:rPr lang="en-US" altLang="ko-KR" sz="4400" dirty="0"/>
              <a:t>R</a:t>
            </a:r>
            <a:r>
              <a:rPr lang="en-US" altLang="ko-KR" sz="4400" dirty="0" smtClean="0"/>
              <a:t>equirement ---- Use Case</a:t>
            </a:r>
            <a:endParaRPr lang="ko-KR" altLang="en-US" sz="4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68" y="769441"/>
            <a:ext cx="9329918" cy="592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1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Function Requirement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66266" y="2062409"/>
            <a:ext cx="11298991" cy="4351338"/>
          </a:xfrm>
        </p:spPr>
        <p:txBody>
          <a:bodyPr/>
          <a:lstStyle/>
          <a:p>
            <a:r>
              <a:rPr lang="en-US" altLang="ko-KR" dirty="0"/>
              <a:t>Prescribing doctor can create a prescription record</a:t>
            </a:r>
          </a:p>
          <a:p>
            <a:r>
              <a:rPr lang="en-US" altLang="ko-KR" dirty="0" smtClean="0"/>
              <a:t>Prescribing doctor can edit a prescription record</a:t>
            </a:r>
          </a:p>
          <a:p>
            <a:r>
              <a:rPr lang="en-US" altLang="ko-KR" dirty="0" smtClean="0"/>
              <a:t>Prescribing doctor can save a prescription record as an XML file</a:t>
            </a:r>
          </a:p>
          <a:p>
            <a:r>
              <a:rPr lang="en-US" altLang="ko-KR" dirty="0" smtClean="0"/>
              <a:t>Prescribing doctor can load an</a:t>
            </a:r>
            <a:r>
              <a:rPr lang="en-US" altLang="ko-KR" dirty="0"/>
              <a:t> XML </a:t>
            </a:r>
            <a:r>
              <a:rPr lang="en-US" altLang="ko-KR" dirty="0" smtClean="0"/>
              <a:t>file that storing prescription record information</a:t>
            </a:r>
          </a:p>
          <a:p>
            <a:r>
              <a:rPr lang="en-US" altLang="ko-KR" dirty="0" smtClean="0"/>
              <a:t>Prescribing doctor can </a:t>
            </a:r>
            <a:r>
              <a:rPr lang="en-US" altLang="ko-KR" dirty="0" smtClean="0"/>
              <a:t>edit prescription </a:t>
            </a:r>
            <a:r>
              <a:rPr lang="en-US" altLang="ko-KR" dirty="0" smtClean="0"/>
              <a:t>drug information list in prescription record.(insert/update/delete)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01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Activity </a:t>
            </a:r>
            <a:r>
              <a:rPr lang="en-US" altLang="ko-KR" dirty="0" smtClean="0"/>
              <a:t>Diagram</a:t>
            </a:r>
            <a:endParaRPr lang="ko-KR" altLang="en-US" dirty="0"/>
          </a:p>
        </p:txBody>
      </p:sp>
      <p:pic>
        <p:nvPicPr>
          <p:cNvPr id="4" name="내용 개체 틀 3" descr="C:\Users\VMS\Desktop\C# project\metarial\srs\11\SaveInfo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914" y="1635261"/>
            <a:ext cx="2783366" cy="470698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158943" y="6342244"/>
            <a:ext cx="1937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[Save prescription]</a:t>
            </a:r>
            <a:endParaRPr lang="ko-KR" altLang="en-US" dirty="0"/>
          </a:p>
        </p:txBody>
      </p:sp>
      <p:pic>
        <p:nvPicPr>
          <p:cNvPr id="6" name="그림 5" descr="C:\Users\VMS\Downloads\Creatio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48" y="1183448"/>
            <a:ext cx="2176780" cy="521843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270148" y="6401878"/>
            <a:ext cx="2122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[Create </a:t>
            </a:r>
            <a:r>
              <a:rPr lang="en-US" altLang="ko-KR" dirty="0"/>
              <a:t>prescription]</a:t>
            </a:r>
            <a:endParaRPr lang="ko-KR" altLang="en-US" dirty="0"/>
          </a:p>
        </p:txBody>
      </p:sp>
      <p:pic>
        <p:nvPicPr>
          <p:cNvPr id="8" name="그림 7" descr="C:\Users\VMS\Downloads\Prescription load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266" y="2675063"/>
            <a:ext cx="2009775" cy="372681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/>
          <p:cNvSpPr/>
          <p:nvPr/>
        </p:nvSpPr>
        <p:spPr>
          <a:xfrm>
            <a:off x="6144234" y="6342244"/>
            <a:ext cx="1959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[Load </a:t>
            </a:r>
            <a:r>
              <a:rPr lang="en-US" altLang="ko-KR" dirty="0"/>
              <a:t>prescription]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26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7417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Activity </a:t>
            </a:r>
            <a:r>
              <a:rPr lang="en-US" altLang="ko-KR" dirty="0" smtClean="0"/>
              <a:t>Diagram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54886" y="6342244"/>
            <a:ext cx="2657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[update prescription drug]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70148" y="6401878"/>
            <a:ext cx="2535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/>
              <a:t>Insert prescription drug]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44234" y="6342244"/>
            <a:ext cx="2608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[Delete prescription drug]</a:t>
            </a:r>
            <a:endParaRPr lang="ko-KR" altLang="en-US" dirty="0"/>
          </a:p>
        </p:txBody>
      </p:sp>
      <p:pic>
        <p:nvPicPr>
          <p:cNvPr id="10" name="그림 9" descr="C:\Users\VMS\Downloads\isSam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68" y="998719"/>
            <a:ext cx="3038475" cy="53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그림 12" descr="C:\Users\VMS\Downloads\DelInfo 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546" y="459099"/>
            <a:ext cx="2492038" cy="5802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22" y="645364"/>
            <a:ext cx="1571844" cy="566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GUI[Login &amp; Call new patient]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79714"/>
            <a:ext cx="5162550" cy="4114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32" y="1486799"/>
            <a:ext cx="9324236" cy="50338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582" y="1961978"/>
            <a:ext cx="9038809" cy="489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GUI[Insert a new drug]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62" y="1007192"/>
            <a:ext cx="9088079" cy="49227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286" y="1508858"/>
            <a:ext cx="4990767" cy="309848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992" y="1898095"/>
            <a:ext cx="9426471" cy="510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40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</TotalTime>
  <Words>636</Words>
  <Application>Microsoft Office PowerPoint</Application>
  <PresentationFormat>와이드스크린</PresentationFormat>
  <Paragraphs>146</Paragraphs>
  <Slides>19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맑은 고딕</vt:lpstr>
      <vt:lpstr>Arial</vt:lpstr>
      <vt:lpstr>Calibri</vt:lpstr>
      <vt:lpstr>Calibri Light</vt:lpstr>
      <vt:lpstr>Times New Roman</vt:lpstr>
      <vt:lpstr>추억</vt:lpstr>
      <vt:lpstr>Microsoft Word 문서</vt:lpstr>
      <vt:lpstr>Prescription Interface Program(PIP) 처방전 인터페이스 프로그램</vt:lpstr>
      <vt:lpstr>Background</vt:lpstr>
      <vt:lpstr>Background</vt:lpstr>
      <vt:lpstr>PowerPoint 프레젠테이션</vt:lpstr>
      <vt:lpstr>Function Requirement</vt:lpstr>
      <vt:lpstr>Activity Diagram</vt:lpstr>
      <vt:lpstr>Activity Diagram</vt:lpstr>
      <vt:lpstr>GUI[Login &amp; Call new patient]</vt:lpstr>
      <vt:lpstr>GUI[Insert a new drug]</vt:lpstr>
      <vt:lpstr>GUI[Update an old drug information]</vt:lpstr>
      <vt:lpstr>GUI[Delete an old drug information]</vt:lpstr>
      <vt:lpstr>GUI[Save as an XML file]</vt:lpstr>
      <vt:lpstr>GUI[Load an old prescription record]</vt:lpstr>
      <vt:lpstr>Code source[Save Function]</vt:lpstr>
      <vt:lpstr>Test Report[Function Testing]</vt:lpstr>
      <vt:lpstr>Test Report[GUI Testing]</vt:lpstr>
      <vt:lpstr>Test Report[Testing]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Prescription Interface Program(PIP) 처방전 인터페이스 프로그램</dc:title>
  <dc:creator>VMS</dc:creator>
  <cp:lastModifiedBy>VMS</cp:lastModifiedBy>
  <cp:revision>36</cp:revision>
  <dcterms:created xsi:type="dcterms:W3CDTF">2018-01-03T08:53:21Z</dcterms:created>
  <dcterms:modified xsi:type="dcterms:W3CDTF">2018-01-05T00:59:39Z</dcterms:modified>
</cp:coreProperties>
</file>