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6" r:id="rId5"/>
    <p:sldId id="260" r:id="rId6"/>
    <p:sldId id="263" r:id="rId7"/>
    <p:sldId id="265" r:id="rId8"/>
    <p:sldId id="272" r:id="rId9"/>
    <p:sldId id="261" r:id="rId10"/>
    <p:sldId id="262" r:id="rId11"/>
    <p:sldId id="271" r:id="rId12"/>
    <p:sldId id="270" r:id="rId13"/>
    <p:sldId id="273" r:id="rId14"/>
    <p:sldId id="259" r:id="rId15"/>
    <p:sldId id="267" r:id="rId16"/>
    <p:sldId id="269" r:id="rId17"/>
    <p:sldId id="268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A259D8-8429-4C4A-BD78-0F5CADC12989}">
          <p14:sldIdLst>
            <p14:sldId id="257"/>
            <p14:sldId id="256"/>
          </p14:sldIdLst>
        </p14:section>
        <p14:section name="증가 button를 click하는 전의 화면" id="{EAA21CF0-F183-450E-971B-DD9814C59F4F}">
          <p14:sldIdLst>
            <p14:sldId id="264"/>
          </p14:sldIdLst>
        </p14:section>
        <p14:section name="증가 button를 click한 후의 화면" id="{53E374D3-855F-44F0-8B25-C935961AE090}">
          <p14:sldIdLst>
            <p14:sldId id="266"/>
          </p14:sldIdLst>
        </p14:section>
        <p14:section name="입력된 약품이 이미 증가되는 경우의 화면" id="{E0E57D8F-055F-43F9-B4BE-10CB16E69626}">
          <p14:sldIdLst>
            <p14:sldId id="260"/>
          </p14:sldIdLst>
        </p14:section>
        <p14:section name="제목 없는 구역" id="{DF5812E2-E2CA-4B08-AF3C-227A07A3C607}">
          <p14:sldIdLst>
            <p14:sldId id="263"/>
          </p14:sldIdLst>
        </p14:section>
        <p14:section name="저장되지 않은 처방전이 있는 경우에 exit button를 click하는 경우의 화면입니다" id="{2C5F130C-B924-4B2F-9B6B-AB343C59E47A}">
          <p14:sldIdLst>
            <p14:sldId id="265"/>
          </p14:sldIdLst>
        </p14:section>
        <p14:section name="삭제 button를 click후의 화면입니다" id="{8F457C87-C3C1-4E98-8F70-C99E542CD9F8}">
          <p14:sldIdLst>
            <p14:sldId id="272"/>
          </p14:sldIdLst>
        </p14:section>
        <p14:section name="수정원하는 약품이 약품list의 수정하고 있는 row를 제외하는 row들중에 있는 이미 존재한 경우의 화면입니다.)" id="{C2536CEC-A666-4853-8977-4502DAF77BCF}">
          <p14:sldIdLst>
            <p14:sldId id="261"/>
          </p14:sldIdLst>
        </p14:section>
        <p14:section name="확인 button를 click후의 화면입니다" id="{9CA83733-3C92-4E76-A5AA-F14E00B804B7}">
          <p14:sldIdLst>
            <p14:sldId id="262"/>
          </p14:sldIdLst>
        </p14:section>
        <p14:section name="확인 button를 click후의 화면입니다" id="{E5592BDF-342A-4803-8C15-2D2F42F277F6}">
          <p14:sldIdLst>
            <p14:sldId id="271"/>
          </p14:sldIdLst>
        </p14:section>
        <p14:section name="수정 button를 click한 후의 화면입니다" id="{88A28519-7300-403D-9970-590C277B1032}">
          <p14:sldIdLst>
            <p14:sldId id="270"/>
          </p14:sldIdLst>
        </p14:section>
        <p14:section name="제목 없는 구역" id="{9AF607D4-0B76-4EB3-BC89-396C36A23DF8}">
          <p14:sldIdLst>
            <p14:sldId id="273"/>
          </p14:sldIdLst>
        </p14:section>
        <p14:section name="제목 없는 구역" id="{E9F7A4AA-DE26-43E1-9901-DEBC65B63C80}">
          <p14:sldIdLst>
            <p14:sldId id="259"/>
            <p14:sldId id="267"/>
            <p14:sldId id="269"/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 autoAdjust="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9BA7-73E2-40B6-B8FA-BC7A13862B0D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4173" y="790832"/>
            <a:ext cx="5502876" cy="500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5072"/>
              </p:ext>
            </p:extLst>
          </p:nvPr>
        </p:nvGraphicFramePr>
        <p:xfrm>
          <a:off x="2625125" y="1255126"/>
          <a:ext cx="4624174" cy="2962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41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투약 량</a:t>
                      </a:r>
                      <a:endParaRPr lang="ko-KR" altLang="ko-K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회 투약 량</a:t>
                      </a:r>
                      <a:endParaRPr lang="ko-KR" altLang="ko-KR" dirty="0"/>
                    </a:p>
                  </a:txBody>
                  <a:tcPr/>
                </a:tc>
              </a:tr>
              <a:tr h="366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투여 횟수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용법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975654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save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238103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cancel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408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0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859" y="-54783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38729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33" y="883699"/>
            <a:ext cx="643793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156180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21" y="1332395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>
                <a:solidFill>
                  <a:schemeClr val="tx1"/>
                </a:solidFill>
              </a:rPr>
              <a:t>는 효력이 </a:t>
            </a:r>
            <a:r>
              <a:rPr lang="ko-KR" altLang="en-US" dirty="0" smtClean="0">
                <a:solidFill>
                  <a:schemeClr val="tx1"/>
                </a:solidFill>
              </a:rPr>
              <a:t>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04575" y="3172510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174395" y="137715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33" y="883699"/>
            <a:ext cx="643793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67" y="1106702"/>
            <a:ext cx="5191125" cy="4133850"/>
          </a:xfrm>
          <a:prstGeom prst="rect">
            <a:avLst/>
          </a:prstGeom>
        </p:spPr>
      </p:pic>
      <p:sp>
        <p:nvSpPr>
          <p:cNvPr id="5" name="설명선 1(강조선) 4"/>
          <p:cNvSpPr/>
          <p:nvPr/>
        </p:nvSpPr>
        <p:spPr>
          <a:xfrm>
            <a:off x="5997145" y="2372497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  <p:sp>
        <p:nvSpPr>
          <p:cNvPr id="6" name="설명선 1(강조선) 5"/>
          <p:cNvSpPr/>
          <p:nvPr/>
        </p:nvSpPr>
        <p:spPr>
          <a:xfrm>
            <a:off x="3904734" y="1783491"/>
            <a:ext cx="1095633" cy="329514"/>
          </a:xfrm>
          <a:prstGeom prst="accentCallout1">
            <a:avLst>
              <a:gd name="adj1" fmla="val 18750"/>
              <a:gd name="adj2" fmla="val -8333"/>
              <a:gd name="adj3" fmla="val 267500"/>
              <a:gd name="adj4" fmla="val -16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7" name="설명선 1(강조선) 6"/>
          <p:cNvSpPr/>
          <p:nvPr/>
        </p:nvSpPr>
        <p:spPr>
          <a:xfrm>
            <a:off x="5997145" y="3008870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843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14399" y="2467232"/>
            <a:ext cx="172995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63956" y="893807"/>
            <a:ext cx="1878907" cy="369332"/>
            <a:chOff x="777796" y="502509"/>
            <a:chExt cx="1878907" cy="369332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27439" y="871838"/>
            <a:ext cx="3536794" cy="369332"/>
            <a:chOff x="1368004" y="490154"/>
            <a:chExt cx="1343780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YY/MM/DD HH:MM:SS</a:t>
              </a:r>
              <a:endParaRPr lang="ko-KR" altLang="ko-K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Date: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3339488" cy="369332"/>
            <a:chOff x="1256433" y="502509"/>
            <a:chExt cx="1017500" cy="369332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68759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D100171226011326</a:t>
              </a:r>
              <a:endParaRPr lang="ko-KR" altLang="ko-K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의사번호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74020"/>
              </p:ext>
            </p:extLst>
          </p:nvPr>
        </p:nvGraphicFramePr>
        <p:xfrm>
          <a:off x="730416" y="1681108"/>
          <a:ext cx="2535298" cy="45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298"/>
              </a:tblGrid>
              <a:tr h="450197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011873" y="1902549"/>
            <a:ext cx="1878907" cy="369332"/>
            <a:chOff x="777796" y="502509"/>
            <a:chExt cx="1878907" cy="369332"/>
          </a:xfrm>
        </p:grpSpPr>
        <p:sp>
          <p:nvSpPr>
            <p:cNvPr id="24" name="직사각형 23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9567"/>
              </p:ext>
            </p:extLst>
          </p:nvPr>
        </p:nvGraphicFramePr>
        <p:xfrm>
          <a:off x="3900807" y="3818466"/>
          <a:ext cx="7770490" cy="32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11184376" y="240096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004093" y="1186765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6810278" y="1210962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9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9118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31588"/>
              </p:ext>
            </p:extLst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0176"/>
              </p:ext>
            </p:extLst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37487"/>
              </p:ext>
            </p:extLst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44640"/>
              </p:ext>
            </p:extLst>
          </p:nvPr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86" name="직사각형 185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902208" y="381088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9" name="타원 188"/>
          <p:cNvSpPr/>
          <p:nvPr/>
        </p:nvSpPr>
        <p:spPr>
          <a:xfrm>
            <a:off x="4595882" y="2212231"/>
            <a:ext cx="963624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5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저장되지 않은 처방전이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저장하지 않고 퇴출하시겠습니까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400" y="78153"/>
            <a:ext cx="11900423" cy="6663506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7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ko-KR" altLang="en-US" dirty="0" smtClean="0">
                <a:solidFill>
                  <a:schemeClr val="tx1"/>
                </a:solidFill>
              </a:rPr>
              <a:t>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7479" y="78153"/>
            <a:ext cx="11900423" cy="6663506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투여횟수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67244"/>
              </p:ext>
            </p:extLst>
          </p:nvPr>
        </p:nvGraphicFramePr>
        <p:xfrm>
          <a:off x="3900807" y="3818466"/>
          <a:ext cx="7770490" cy="96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투여횟수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015439" y="4533664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077945" y="4533664"/>
            <a:ext cx="953513" cy="205808"/>
            <a:chOff x="4986550" y="4145209"/>
            <a:chExt cx="1194345" cy="276999"/>
          </a:xfrm>
        </p:grpSpPr>
        <p:sp>
          <p:nvSpPr>
            <p:cNvPr id="95" name="직사각형 94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173875" y="4477085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7303917" y="4462473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8380740" y="4447255"/>
            <a:ext cx="1054320" cy="277001"/>
            <a:chOff x="7226131" y="2343297"/>
            <a:chExt cx="1054320" cy="277001"/>
          </a:xfrm>
        </p:grpSpPr>
        <p:sp>
          <p:nvSpPr>
            <p:cNvPr id="100" name="직사각형 99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9504405" y="4489785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0616570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105" name="직사각형 104"/>
          <p:cNvSpPr/>
          <p:nvPr/>
        </p:nvSpPr>
        <p:spPr>
          <a:xfrm>
            <a:off x="11130272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3630032" y="1330657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977493" y="114070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4.1.4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920415" y="317636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5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1267</Words>
  <Application>Microsoft Office PowerPoint</Application>
  <PresentationFormat>와이드스크린</PresentationFormat>
  <Paragraphs>801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33</cp:revision>
  <dcterms:created xsi:type="dcterms:W3CDTF">2017-12-21T03:01:12Z</dcterms:created>
  <dcterms:modified xsi:type="dcterms:W3CDTF">2017-12-26T08:58:13Z</dcterms:modified>
</cp:coreProperties>
</file>