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65" r:id="rId2"/>
    <p:sldId id="267" r:id="rId3"/>
    <p:sldId id="259" r:id="rId4"/>
    <p:sldId id="269" r:id="rId5"/>
    <p:sldId id="261" r:id="rId6"/>
    <p:sldId id="260" r:id="rId7"/>
    <p:sldId id="256" r:id="rId8"/>
    <p:sldId id="257" r:id="rId9"/>
    <p:sldId id="258" r:id="rId10"/>
    <p:sldId id="262" r:id="rId11"/>
    <p:sldId id="263" r:id="rId12"/>
    <p:sldId id="264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77" autoAdjust="0"/>
    <p:restoredTop sz="94622" autoAdjust="0"/>
  </p:normalViewPr>
  <p:slideViewPr>
    <p:cSldViewPr>
      <p:cViewPr>
        <p:scale>
          <a:sx n="96" d="100"/>
          <a:sy n="96" d="100"/>
        </p:scale>
        <p:origin x="-72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29B9-1D0C-4875-9A47-749654ABBF0E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8D51-2C56-441B-8544-BEDC6593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9779608-D7E3-40E8-9733-1391E96F76DA}" type="datetimeFigureOut">
              <a:rPr lang="pt-BR" smtClean="0"/>
              <a:t>02/03/2020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91AC54-B46C-487E-93C5-EDB5152B361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7584" y="980728"/>
            <a:ext cx="7315200" cy="1154097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92D050"/>
                </a:solidFill>
              </a:rPr>
              <a:t>IDE ATOM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1026" name="Picture 2" descr="Resultado de imagem para LOGO IDE A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79" y="2132856"/>
            <a:ext cx="3781953" cy="380100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5576" y="72405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Abrir o arquivo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27584" y="14127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Após a instalação, irá abrir o aplicativo 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62068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4. Registro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78" y="1844824"/>
            <a:ext cx="5258018" cy="446957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99592" y="112474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Passo para fazer o registro 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5" y="1988840"/>
            <a:ext cx="7130622" cy="401358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99592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5. Criar o HTML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280727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Passo em que você já pode usar o aplicativo para o HTML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OBRIGADO A TODOS!!!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44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310842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Gabriel Araújo</a:t>
            </a:r>
            <a:br>
              <a:rPr lang="pt-BR" dirty="0" smtClean="0"/>
            </a:br>
            <a:r>
              <a:rPr lang="pt-BR" dirty="0" smtClean="0"/>
              <a:t>Janaina Silva</a:t>
            </a:r>
            <a:br>
              <a:rPr lang="pt-BR" dirty="0" smtClean="0"/>
            </a:br>
            <a:r>
              <a:rPr lang="pt-BR" dirty="0" smtClean="0"/>
              <a:t>Joao Sousa</a:t>
            </a:r>
            <a:br>
              <a:rPr lang="pt-BR" dirty="0" smtClean="0"/>
            </a:br>
            <a:r>
              <a:rPr lang="pt-BR" dirty="0" smtClean="0"/>
              <a:t>Marcos Matos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2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9" b="26905"/>
          <a:stretch/>
        </p:blipFill>
        <p:spPr>
          <a:xfrm>
            <a:off x="-1" y="1340768"/>
            <a:ext cx="9145991" cy="45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315200" cy="1154097"/>
          </a:xfrm>
        </p:spPr>
        <p:txBody>
          <a:bodyPr/>
          <a:lstStyle/>
          <a:p>
            <a:r>
              <a:rPr lang="pt-BR" dirty="0"/>
              <a:t>Exemplos de IDE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365104"/>
            <a:ext cx="3168352" cy="158417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80837"/>
            <a:ext cx="3755422" cy="375542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7" y="1580837"/>
            <a:ext cx="558730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408" y="596894"/>
            <a:ext cx="7315200" cy="1154097"/>
          </a:xfrm>
        </p:spPr>
        <p:txBody>
          <a:bodyPr/>
          <a:lstStyle/>
          <a:p>
            <a:pPr algn="ctr"/>
            <a:r>
              <a:rPr lang="pt-BR" dirty="0" smtClean="0"/>
              <a:t>Criador da IDE ATOM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1" y="1738282"/>
            <a:ext cx="3538537" cy="353853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21230"/>
            <a:ext cx="1523175" cy="15231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41215" y="5517232"/>
            <a:ext cx="522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Gareth Flowers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86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9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1" y="476671"/>
            <a:ext cx="3816425" cy="38164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555776" y="4293096"/>
            <a:ext cx="3744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ATOM</a:t>
            </a:r>
            <a:endParaRPr lang="pt-BR" sz="7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4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 smtClean="0"/>
              <a:t>Instalação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720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para fazer a 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Baixar o aplicativo no endereço, </a:t>
            </a:r>
            <a:r>
              <a:rPr lang="pt-BR" dirty="0" smtClean="0">
                <a:hlinkClick r:id="rId2"/>
              </a:rPr>
              <a:t>https://atom.io/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89" y="3068960"/>
            <a:ext cx="6336704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6912768" cy="794057"/>
          </a:xfrm>
        </p:spPr>
        <p:txBody>
          <a:bodyPr/>
          <a:lstStyle/>
          <a:p>
            <a:r>
              <a:rPr lang="pt-BR" dirty="0" smtClean="0"/>
              <a:t>Passo para fazer a 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23528" y="445938"/>
            <a:ext cx="807524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2. Clicar no arquivo baixado,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492280" cy="351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55776" y="2708920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115</TotalTime>
  <Words>83</Words>
  <Application>Microsoft Office PowerPoint</Application>
  <PresentationFormat>Apresentação na tela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Perspectiva</vt:lpstr>
      <vt:lpstr>IDE ATOM</vt:lpstr>
      <vt:lpstr>     Gabriel Araújo Janaina Silva Joao Sousa Marcos Matos</vt:lpstr>
      <vt:lpstr>Apresentação do PowerPoint</vt:lpstr>
      <vt:lpstr>Exemplos de IDE.</vt:lpstr>
      <vt:lpstr>Criador da IDE ATOM</vt:lpstr>
      <vt:lpstr>Apresentação do PowerPoint</vt:lpstr>
      <vt:lpstr>Instalação</vt:lpstr>
      <vt:lpstr>Passo para fazer a instalação</vt:lpstr>
      <vt:lpstr>Passo para fazer a instalação</vt:lpstr>
      <vt:lpstr>Apresentação do PowerPoint</vt:lpstr>
      <vt:lpstr>Apresentação do PowerPoint</vt:lpstr>
      <vt:lpstr>Apresentação do PowerPoint</vt:lpstr>
      <vt:lpstr>OBRIGADO A TODOS!!!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</dc:title>
  <dc:creator>Aluno</dc:creator>
  <cp:lastModifiedBy>Aluno</cp:lastModifiedBy>
  <cp:revision>12</cp:revision>
  <dcterms:created xsi:type="dcterms:W3CDTF">2020-03-13T06:18:09Z</dcterms:created>
  <dcterms:modified xsi:type="dcterms:W3CDTF">2020-03-02T03:50:06Z</dcterms:modified>
</cp:coreProperties>
</file>