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Lakshmi Manohar" userId="ab179fc3181c998a" providerId="LiveId" clId="{4620CDD6-35CC-42A6-A897-8AC4EC6A4D61}"/>
    <pc:docChg chg="undo custSel addSld delSld modSld">
      <pc:chgData name="M.Lakshmi Manohar" userId="ab179fc3181c998a" providerId="LiveId" clId="{4620CDD6-35CC-42A6-A897-8AC4EC6A4D61}" dt="2020-07-20T04:24:35.148" v="368" actId="20577"/>
      <pc:docMkLst>
        <pc:docMk/>
      </pc:docMkLst>
      <pc:sldChg chg="modSp mod">
        <pc:chgData name="M.Lakshmi Manohar" userId="ab179fc3181c998a" providerId="LiveId" clId="{4620CDD6-35CC-42A6-A897-8AC4EC6A4D61}" dt="2020-07-18T16:13:22.071" v="27" actId="20577"/>
        <pc:sldMkLst>
          <pc:docMk/>
          <pc:sldMk cId="2460436994" sldId="257"/>
        </pc:sldMkLst>
        <pc:spChg chg="mod">
          <ac:chgData name="M.Lakshmi Manohar" userId="ab179fc3181c998a" providerId="LiveId" clId="{4620CDD6-35CC-42A6-A897-8AC4EC6A4D61}" dt="2020-07-18T16:13:22.071" v="27" actId="20577"/>
          <ac:spMkLst>
            <pc:docMk/>
            <pc:sldMk cId="2460436994" sldId="257"/>
            <ac:spMk id="9" creationId="{C818BBC3-602C-4850-A5C5-46FF2DC55CFF}"/>
          </ac:spMkLst>
        </pc:spChg>
      </pc:sldChg>
      <pc:sldChg chg="modSp mod">
        <pc:chgData name="M.Lakshmi Manohar" userId="ab179fc3181c998a" providerId="LiveId" clId="{4620CDD6-35CC-42A6-A897-8AC4EC6A4D61}" dt="2020-07-20T04:24:35.148" v="368" actId="20577"/>
        <pc:sldMkLst>
          <pc:docMk/>
          <pc:sldMk cId="985573584" sldId="258"/>
        </pc:sldMkLst>
        <pc:graphicFrameChg chg="modGraphic">
          <ac:chgData name="M.Lakshmi Manohar" userId="ab179fc3181c998a" providerId="LiveId" clId="{4620CDD6-35CC-42A6-A897-8AC4EC6A4D61}" dt="2020-07-20T04:24:35.148" v="368" actId="20577"/>
          <ac:graphicFrameMkLst>
            <pc:docMk/>
            <pc:sldMk cId="985573584" sldId="258"/>
            <ac:graphicFrameMk id="5" creationId="{298B8F7C-4203-4DF2-B6F3-A987C401510D}"/>
          </ac:graphicFrameMkLst>
        </pc:graphicFrameChg>
      </pc:sldChg>
      <pc:sldChg chg="del">
        <pc:chgData name="M.Lakshmi Manohar" userId="ab179fc3181c998a" providerId="LiveId" clId="{4620CDD6-35CC-42A6-A897-8AC4EC6A4D61}" dt="2020-07-19T04:18:09.381" v="335" actId="47"/>
        <pc:sldMkLst>
          <pc:docMk/>
          <pc:sldMk cId="112878226" sldId="260"/>
        </pc:sldMkLst>
      </pc:sldChg>
      <pc:sldChg chg="modSp mod">
        <pc:chgData name="M.Lakshmi Manohar" userId="ab179fc3181c998a" providerId="LiveId" clId="{4620CDD6-35CC-42A6-A897-8AC4EC6A4D61}" dt="2020-07-20T04:22:13.465" v="366" actId="20577"/>
        <pc:sldMkLst>
          <pc:docMk/>
          <pc:sldMk cId="1366379281" sldId="263"/>
        </pc:sldMkLst>
        <pc:spChg chg="mod">
          <ac:chgData name="M.Lakshmi Manohar" userId="ab179fc3181c998a" providerId="LiveId" clId="{4620CDD6-35CC-42A6-A897-8AC4EC6A4D61}" dt="2020-07-20T04:22:13.465" v="366" actId="20577"/>
          <ac:spMkLst>
            <pc:docMk/>
            <pc:sldMk cId="1366379281" sldId="263"/>
            <ac:spMk id="9" creationId="{C818BBC3-602C-4850-A5C5-46FF2DC55CFF}"/>
          </ac:spMkLst>
        </pc:spChg>
      </pc:sldChg>
      <pc:sldChg chg="addSp delSp modSp new mod">
        <pc:chgData name="M.Lakshmi Manohar" userId="ab179fc3181c998a" providerId="LiveId" clId="{4620CDD6-35CC-42A6-A897-8AC4EC6A4D61}" dt="2020-07-19T04:13:57.086" v="334" actId="1076"/>
        <pc:sldMkLst>
          <pc:docMk/>
          <pc:sldMk cId="3234468710" sldId="264"/>
        </pc:sldMkLst>
        <pc:spChg chg="del">
          <ac:chgData name="M.Lakshmi Manohar" userId="ab179fc3181c998a" providerId="LiveId" clId="{4620CDD6-35CC-42A6-A897-8AC4EC6A4D61}" dt="2020-07-18T16:14:13.916" v="30" actId="478"/>
          <ac:spMkLst>
            <pc:docMk/>
            <pc:sldMk cId="3234468710" sldId="264"/>
            <ac:spMk id="2" creationId="{718DEA3E-77E2-40FD-BB4E-66796982012D}"/>
          </ac:spMkLst>
        </pc:spChg>
        <pc:spChg chg="add del mod">
          <ac:chgData name="M.Lakshmi Manohar" userId="ab179fc3181c998a" providerId="LiveId" clId="{4620CDD6-35CC-42A6-A897-8AC4EC6A4D61}" dt="2020-07-19T03:58:21.755" v="57" actId="931"/>
          <ac:spMkLst>
            <pc:docMk/>
            <pc:sldMk cId="3234468710" sldId="264"/>
            <ac:spMk id="3" creationId="{A46D34EE-95C6-47C5-84C0-343276C88DBE}"/>
          </ac:spMkLst>
        </pc:spChg>
        <pc:spChg chg="del">
          <ac:chgData name="M.Lakshmi Manohar" userId="ab179fc3181c998a" providerId="LiveId" clId="{4620CDD6-35CC-42A6-A897-8AC4EC6A4D61}" dt="2020-07-18T16:14:08.119" v="29" actId="931"/>
          <ac:spMkLst>
            <pc:docMk/>
            <pc:sldMk cId="3234468710" sldId="264"/>
            <ac:spMk id="3" creationId="{C38819DD-DE5F-4580-BE9E-A7219E0982C6}"/>
          </ac:spMkLst>
        </pc:spChg>
        <pc:spChg chg="add del mod">
          <ac:chgData name="M.Lakshmi Manohar" userId="ab179fc3181c998a" providerId="LiveId" clId="{4620CDD6-35CC-42A6-A897-8AC4EC6A4D61}" dt="2020-07-19T04:13:50.683" v="332" actId="931"/>
          <ac:spMkLst>
            <pc:docMk/>
            <pc:sldMk cId="3234468710" sldId="264"/>
            <ac:spMk id="8" creationId="{1B1C1641-A843-44D7-BD90-DC3D631BF03D}"/>
          </ac:spMkLst>
        </pc:spChg>
        <pc:picChg chg="add del mod">
          <ac:chgData name="M.Lakshmi Manohar" userId="ab179fc3181c998a" providerId="LiveId" clId="{4620CDD6-35CC-42A6-A897-8AC4EC6A4D61}" dt="2020-07-19T03:58:04.636" v="56" actId="478"/>
          <ac:picMkLst>
            <pc:docMk/>
            <pc:sldMk cId="3234468710" sldId="264"/>
            <ac:picMk id="5" creationId="{505C3AA3-0E0B-4AE9-8B28-03609441011E}"/>
          </ac:picMkLst>
        </pc:picChg>
        <pc:picChg chg="add del mod">
          <ac:chgData name="M.Lakshmi Manohar" userId="ab179fc3181c998a" providerId="LiveId" clId="{4620CDD6-35CC-42A6-A897-8AC4EC6A4D61}" dt="2020-07-19T04:13:43.921" v="331" actId="478"/>
          <ac:picMkLst>
            <pc:docMk/>
            <pc:sldMk cId="3234468710" sldId="264"/>
            <ac:picMk id="6" creationId="{DD562D16-58D9-4F4A-9624-2D8E69B73969}"/>
          </ac:picMkLst>
        </pc:picChg>
        <pc:picChg chg="add mod">
          <ac:chgData name="M.Lakshmi Manohar" userId="ab179fc3181c998a" providerId="LiveId" clId="{4620CDD6-35CC-42A6-A897-8AC4EC6A4D61}" dt="2020-07-19T04:13:57.086" v="334" actId="1076"/>
          <ac:picMkLst>
            <pc:docMk/>
            <pc:sldMk cId="3234468710" sldId="264"/>
            <ac:picMk id="10" creationId="{F2B1FF0E-0BC0-4181-9445-89DFD151B0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C4DF-9112-4116-8E21-0147A9A8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718C8-4551-469C-83D6-2F7F0CD59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C92D-523E-4AEC-8B10-7F1ACAC9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F8456-9DC0-4E5D-BE49-AFB378A6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454A9-73B1-446E-95E5-35B16A56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6A09-8447-4278-B06D-A18701FC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30462-82E1-4CCD-9BAE-6F4B89F5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A66B-59E2-4413-9151-0FDE23A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1CCC-0E66-484F-98DF-72DBA161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C788-E17C-4385-8177-6F0EECF2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5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B19AE-9EB8-4147-A1D1-7FC83F80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666A5-BC87-499E-88F4-1BF50AB7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79AFB-A4E8-43C9-B9C0-4B1BF2B4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4049A-8F25-45CF-8AF8-2F5E5590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9269-9BE9-4A92-9608-789500C4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9E6A-CFFC-4E38-9739-381B072D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1A54-9F44-4714-A0F9-6E2EC4B3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33200-CBFB-4589-80E4-16730EA1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49046-98EF-4082-8A6B-2DBDB485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5A0D-781E-4897-ABB0-08353D3C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68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7298-FE7F-452D-8BCB-318B33CE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BDA66-7273-45DB-A7A1-6FC2909B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386C5-AD86-4F8D-B0AC-46A43B71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E849-14E6-4355-9EC6-0B505BC2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17F0-9A90-499D-A0F4-5F40BF5D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5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4308-ABBB-42DA-96C1-35633770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20DD-5D36-4D09-B77E-9639384BF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99555-7042-4D2E-B544-98D37F07E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4EE7D-DC6D-4454-974E-5A46C9F0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A9410-FA5E-49DA-9B10-6BE76412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0EFD3-A2D7-40A5-8FB7-3401B8B7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8A54-A84E-461D-879E-226CE31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6CC63-F60E-4099-AED7-3180A354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221AE-3D3E-40D8-8523-420557FE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7C27A-C671-47AB-955A-0A300AEFB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92302-58FD-430C-A675-FD393F42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598F5-CA59-4FFD-B355-40BE1B02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5DE80-F8A3-4032-9B04-C76A61E0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02AAE-1FB7-4C85-B462-CCAAE9FF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0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ACFB-17EA-43FC-845B-A647D64E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82092-D80B-4EB7-AE35-4B12CABC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F4A49-A8BC-48D2-B3E5-389CC55E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247CD-437F-414A-AFC6-63E0831E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3D01C-E7E3-4480-B571-B38355F4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E1667-75CD-47BB-ADFE-2109F1D4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BA20B-BBF1-4A2C-88F7-4199C556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6AAC-78F3-472A-A422-CB19329A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F9A9-BC46-46DE-9BD4-D53D2E9A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4A115-C194-488B-95C3-5D21C12A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133A4-BC8F-4BA2-A4A5-6E7CC191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B1AAE-81EF-4BCC-909D-619946D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5D4CF-6FEB-4ECC-A21C-5AEAE3F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6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FB1F-8233-493F-88AE-70EAE20D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17F6A-1C27-436F-862C-754E454AA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B848B-CF93-417D-9BE8-94FB6444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62889-4B1F-49E4-A33D-C78CF4F2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8DC68-5553-4DE0-928C-0C7FDA6F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BB4F5-26F0-4F95-AB50-B72D73B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69120-00D0-4532-A47B-ACC80A56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26211-03FF-4069-B535-E6888A53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4BEF1-A26F-47EF-B1AF-85C8EFC5B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6C86-203C-4813-84DB-B2ACAAB54FCE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36E8-EBA1-4DFD-A0BE-04A5E95CC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ABF68-005D-4994-904F-50ADD3B52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D36E9C-1B7F-438A-9B7E-5909535D9873}"/>
              </a:ext>
            </a:extLst>
          </p:cNvPr>
          <p:cNvSpPr txBox="1"/>
          <p:nvPr/>
        </p:nvSpPr>
        <p:spPr>
          <a:xfrm>
            <a:off x="2814497" y="3075057"/>
            <a:ext cx="656301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All About My Project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78D2C-126A-4E10-A558-A58EA741A8ED}"/>
              </a:ext>
            </a:extLst>
          </p:cNvPr>
          <p:cNvSpPr txBox="1"/>
          <p:nvPr/>
        </p:nvSpPr>
        <p:spPr>
          <a:xfrm>
            <a:off x="5375868" y="6069596"/>
            <a:ext cx="6504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LAKSHMI MANOHAR M | FSJ0420A109</a:t>
            </a:r>
          </a:p>
        </p:txBody>
      </p:sp>
    </p:spTree>
    <p:extLst>
      <p:ext uri="{BB962C8B-B14F-4D97-AF65-F5344CB8AC3E}">
        <p14:creationId xmlns:p14="http://schemas.microsoft.com/office/powerpoint/2010/main" val="379668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818BBC3-602C-4850-A5C5-46FF2DC55CFF}"/>
              </a:ext>
            </a:extLst>
          </p:cNvPr>
          <p:cNvSpPr txBox="1"/>
          <p:nvPr/>
        </p:nvSpPr>
        <p:spPr>
          <a:xfrm>
            <a:off x="492369" y="2011946"/>
            <a:ext cx="11364685" cy="19242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3200" b="1" dirty="0">
                <a:latin typeface="Avenir Next" panose="020B0503020202020204" pitchFamily="34" charset="0"/>
              </a:rPr>
              <a:t>Lakshmi Narasimha Swami</a:t>
            </a:r>
          </a:p>
          <a:p>
            <a:pPr algn="ctr">
              <a:lnSpc>
                <a:spcPct val="200000"/>
              </a:lnSpc>
            </a:pPr>
            <a:r>
              <a:rPr lang="en-IN" sz="3200" b="1" dirty="0">
                <a:latin typeface="Avenir Next" panose="020B0503020202020204" pitchFamily="34" charset="0"/>
              </a:rPr>
              <a:t>Dying Monitoring</a:t>
            </a:r>
          </a:p>
        </p:txBody>
      </p:sp>
    </p:spTree>
    <p:extLst>
      <p:ext uri="{BB962C8B-B14F-4D97-AF65-F5344CB8AC3E}">
        <p14:creationId xmlns:p14="http://schemas.microsoft.com/office/powerpoint/2010/main" val="24604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6306266" cy="584775"/>
            <a:chOff x="311499" y="510496"/>
            <a:chExt cx="6306266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61253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What’s The Project All About?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18BBC3-602C-4850-A5C5-46FF2DC55CFF}"/>
              </a:ext>
            </a:extLst>
          </p:cNvPr>
          <p:cNvSpPr txBox="1"/>
          <p:nvPr/>
        </p:nvSpPr>
        <p:spPr>
          <a:xfrm>
            <a:off x="492369" y="1612970"/>
            <a:ext cx="11364685" cy="4877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500" dirty="0">
                <a:latin typeface="Avenir Next" panose="020B0503020202020204" pitchFamily="34" charset="0"/>
              </a:rPr>
              <a:t>In Admin prospective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venir Next" panose="020B0503020202020204" pitchFamily="34" charset="0"/>
              </a:rPr>
              <a:t>Creating a accounts for admin, receiving orders and generating bill for their orders.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venir Next" panose="020B0503020202020204" pitchFamily="34" charset="0"/>
              </a:rPr>
              <a:t>Checking orders day to day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venir Next" panose="020B0503020202020204" pitchFamily="34" charset="0"/>
              </a:rPr>
              <a:t>Managing workers </a:t>
            </a:r>
          </a:p>
          <a:p>
            <a:pPr>
              <a:lnSpc>
                <a:spcPct val="200000"/>
              </a:lnSpc>
            </a:pPr>
            <a:r>
              <a:rPr lang="en-IN" sz="2500" dirty="0">
                <a:latin typeface="Avenir Next" panose="020B0503020202020204" pitchFamily="34" charset="0"/>
              </a:rPr>
              <a:t>In Customers prospective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venir Next" panose="020B0503020202020204" pitchFamily="34" charset="0"/>
              </a:rPr>
              <a:t>Creating account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venir Next" panose="020B0503020202020204" pitchFamily="34" charset="0"/>
              </a:rPr>
              <a:t>Generating orders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venir Next" panose="020B0503020202020204" pitchFamily="34" charset="0"/>
              </a:rPr>
              <a:t>Requesting bills</a:t>
            </a:r>
          </a:p>
        </p:txBody>
      </p:sp>
    </p:spTree>
    <p:extLst>
      <p:ext uri="{BB962C8B-B14F-4D97-AF65-F5344CB8AC3E}">
        <p14:creationId xmlns:p14="http://schemas.microsoft.com/office/powerpoint/2010/main" val="136637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2B1FF0E-0BC0-4181-9445-89DFD151B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42" y="276124"/>
            <a:ext cx="10332316" cy="6305752"/>
          </a:xfrm>
        </p:spPr>
      </p:pic>
    </p:spTree>
    <p:extLst>
      <p:ext uri="{BB962C8B-B14F-4D97-AF65-F5344CB8AC3E}">
        <p14:creationId xmlns:p14="http://schemas.microsoft.com/office/powerpoint/2010/main" val="323446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5402172" cy="584775"/>
            <a:chOff x="311499" y="510496"/>
            <a:chExt cx="5402172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5221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Implementation Modules</a:t>
              </a:r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98B8F7C-4203-4DF2-B6F3-A987C4015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60727"/>
              </p:ext>
            </p:extLst>
          </p:nvPr>
        </p:nvGraphicFramePr>
        <p:xfrm>
          <a:off x="1012371" y="2166620"/>
          <a:ext cx="10001250" cy="3337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92789">
                  <a:extLst>
                    <a:ext uri="{9D8B030D-6E8A-4147-A177-3AD203B41FA5}">
                      <a16:colId xmlns:a16="http://schemas.microsoft.com/office/drawing/2014/main" val="2379979701"/>
                    </a:ext>
                  </a:extLst>
                </a:gridCol>
                <a:gridCol w="4944159">
                  <a:extLst>
                    <a:ext uri="{9D8B030D-6E8A-4147-A177-3AD203B41FA5}">
                      <a16:colId xmlns:a16="http://schemas.microsoft.com/office/drawing/2014/main" val="1697395605"/>
                    </a:ext>
                  </a:extLst>
                </a:gridCol>
                <a:gridCol w="2864302">
                  <a:extLst>
                    <a:ext uri="{9D8B030D-6E8A-4147-A177-3AD203B41FA5}">
                      <a16:colId xmlns:a16="http://schemas.microsoft.com/office/drawing/2014/main" val="180464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Concept used to implement the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Module Finish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43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Login/Sign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Encapsulation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Tuesday </a:t>
                      </a:r>
                      <a:r>
                        <a:rPr lang="en-IN" sz="1400" b="0">
                          <a:latin typeface="Avenir Next" panose="020B0503020202020204" pitchFamily="34" charset="0"/>
                        </a:rPr>
                        <a:t>(20/07/2020</a:t>
                      </a:r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) by 4:00 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6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83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07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76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81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16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0017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1A3362-586F-42A3-A27C-83CDFE9FAD76}"/>
              </a:ext>
            </a:extLst>
          </p:cNvPr>
          <p:cNvSpPr txBox="1"/>
          <p:nvPr/>
        </p:nvSpPr>
        <p:spPr>
          <a:xfrm>
            <a:off x="7641771" y="5617028"/>
            <a:ext cx="3573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venir Next" panose="020B0503020202020204" pitchFamily="34" charset="0"/>
              </a:rPr>
              <a:t>Add &amp; delete columns as per your requirement. </a:t>
            </a:r>
          </a:p>
        </p:txBody>
      </p:sp>
    </p:spTree>
    <p:extLst>
      <p:ext uri="{BB962C8B-B14F-4D97-AF65-F5344CB8AC3E}">
        <p14:creationId xmlns:p14="http://schemas.microsoft.com/office/powerpoint/2010/main" val="98557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A7008F-504A-4555-91A1-50F0661742EC}"/>
              </a:ext>
            </a:extLst>
          </p:cNvPr>
          <p:cNvSpPr txBox="1"/>
          <p:nvPr/>
        </p:nvSpPr>
        <p:spPr>
          <a:xfrm>
            <a:off x="4576436" y="2918611"/>
            <a:ext cx="3153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Avenir Next" panose="020B0503020202020204" pitchFamily="34" charset="0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04061" y="312568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93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chintala swathi</dc:creator>
  <cp:lastModifiedBy>M.Lakshmi Manohar</cp:lastModifiedBy>
  <cp:revision>16</cp:revision>
  <dcterms:created xsi:type="dcterms:W3CDTF">2020-02-26T09:10:19Z</dcterms:created>
  <dcterms:modified xsi:type="dcterms:W3CDTF">2020-07-20T04:24:36Z</dcterms:modified>
</cp:coreProperties>
</file>