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2"/>
  </p:notesMasterIdLst>
  <p:sldIdLst>
    <p:sldId id="256" r:id="rId2"/>
    <p:sldId id="271" r:id="rId3"/>
    <p:sldId id="259" r:id="rId4"/>
    <p:sldId id="267" r:id="rId5"/>
    <p:sldId id="264" r:id="rId6"/>
    <p:sldId id="262" r:id="rId7"/>
    <p:sldId id="260" r:id="rId8"/>
    <p:sldId id="270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3772C-79CB-45DB-B3DD-9E636514BA92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901F-D803-4D76-BE5C-0D9ED8CC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901F-D803-4D76-BE5C-0D9ED8CC5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0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901F-D803-4D76-BE5C-0D9ED8CC5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F901F-D803-4D76-BE5C-0D9ED8CC5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E354FF-4E69-4069-BEA6-32ACEDF0F60D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23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222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355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2114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58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073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1870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612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395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6154-24AB-4729-AB49-D38F9D80915E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57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873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DC4B-9196-4BF7-96CF-F64623493FA5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800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62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50DF-2726-41A5-ABEC-D9D62EA17BB9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DB12-30E8-4651-89EB-9D88C1E91456}" type="datetime1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82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BB8F-DB39-47E2-BC54-3F33F05103C5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FDA34A-02C6-4512-93A4-05543BBF448F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58C6C2-FDEE-4B03-A591-21141A1A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  <p:sldLayoutId id="214748407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iku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62" y="5671633"/>
            <a:ext cx="723900" cy="118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21492"/>
            <a:ext cx="655320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DATA SCIENCE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48" y="2998424"/>
            <a:ext cx="4302252" cy="29477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444A547-3F5A-494A-A6CC-FF8F7945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1600200"/>
            <a:ext cx="6400800" cy="1116706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نام و نام خانوادگی:ارائه دهنده: علی میرسلیمانی</a:t>
            </a:r>
          </a:p>
          <a:p>
            <a:pPr algn="r" rtl="1"/>
            <a:r>
              <a:rPr lang="fa-IR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نام استاد:دکتر عصایی</a:t>
            </a:r>
          </a:p>
          <a:p>
            <a:pPr algn="r" rtl="1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" y="6333236"/>
            <a:ext cx="680390" cy="498470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fld id="{B758C6C2-FDEE-4B03-A591-21141A1A3341}" type="slidenum">
              <a:rPr lang="en-US" smtClean="0">
                <a:solidFill>
                  <a:schemeClr val="bg1"/>
                </a:solidFill>
              </a:rPr>
              <a:t>1</a:t>
            </a:fld>
            <a:r>
              <a:rPr lang="en-US" dirty="0">
                <a:solidFill>
                  <a:schemeClr val="bg1"/>
                </a:solidFill>
              </a:rPr>
              <a:t>\10</a:t>
            </a:r>
          </a:p>
        </p:txBody>
      </p:sp>
    </p:spTree>
    <p:extLst>
      <p:ext uri="{BB962C8B-B14F-4D97-AF65-F5344CB8AC3E}">
        <p14:creationId xmlns:p14="http://schemas.microsoft.com/office/powerpoint/2010/main" val="37561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09" y="5760896"/>
            <a:ext cx="1102196" cy="498470"/>
          </a:xfrm>
        </p:spPr>
        <p:txBody>
          <a:bodyPr>
            <a:normAutofit/>
          </a:bodyPr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10</a:t>
            </a:fld>
            <a:r>
              <a:rPr lang="en-US" sz="2400" dirty="0">
                <a:solidFill>
                  <a:schemeClr val="bg1"/>
                </a:solidFill>
              </a:rPr>
              <a:t>/10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3810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Thanks for your attention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46" y="1625718"/>
            <a:ext cx="3922220" cy="2614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20509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74" y="2809546"/>
            <a:ext cx="5015528" cy="133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https://www.udacity.com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074" y="354618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https://blog.dataiku.com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69097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https://en.wikipedia.org/wiki/Data_science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074" y="4005552"/>
            <a:ext cx="865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https://medium.com/@SravanCynixit/data-science-applications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782" y="448060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https://www.geeksforgeeks.org/major-applications-of-data-science/</a:t>
            </a:r>
          </a:p>
        </p:txBody>
      </p:sp>
    </p:spTree>
    <p:extLst>
      <p:ext uri="{BB962C8B-B14F-4D97-AF65-F5344CB8AC3E}">
        <p14:creationId xmlns:p14="http://schemas.microsoft.com/office/powerpoint/2010/main" val="37359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 rot="10800000" flipV="1">
            <a:off x="13853" y="5867401"/>
            <a:ext cx="824345" cy="485350"/>
          </a:xfrm>
        </p:spPr>
        <p:txBody>
          <a:bodyPr>
            <a:noAutofit/>
          </a:bodyPr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2</a:t>
            </a:fld>
            <a:r>
              <a:rPr lang="en-US" sz="2400" dirty="0">
                <a:solidFill>
                  <a:schemeClr val="bg1"/>
                </a:solidFill>
              </a:rPr>
              <a:t>\10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2286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Introduce data science    ……………………..     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6800" y="2971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Related to Data science       ...…………………….    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6800" y="3657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Applications                      ………………………..    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00" y="4343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Skills                              ...…………………......     8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0" y="497864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Conclusion                      ..………………………..    10</a:t>
            </a:r>
          </a:p>
        </p:txBody>
      </p:sp>
    </p:spTree>
    <p:extLst>
      <p:ext uri="{BB962C8B-B14F-4D97-AF65-F5344CB8AC3E}">
        <p14:creationId xmlns:p14="http://schemas.microsoft.com/office/powerpoint/2010/main" val="2935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152400"/>
            <a:ext cx="769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What is </a:t>
            </a:r>
          </a:p>
          <a:p>
            <a:r>
              <a:rPr lang="en-US" sz="6600" dirty="0">
                <a:solidFill>
                  <a:srgbClr val="0070C0"/>
                </a:solidFill>
              </a:rPr>
              <a:t>DATA SCIENCE?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09800"/>
            <a:ext cx="4782127" cy="34811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18" y="5869001"/>
            <a:ext cx="833582" cy="498470"/>
          </a:xfrm>
        </p:spPr>
        <p:txBody>
          <a:bodyPr>
            <a:normAutofit/>
          </a:bodyPr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3</a:t>
            </a:fld>
            <a:r>
              <a:rPr lang="en-US" sz="2400" dirty="0">
                <a:solidFill>
                  <a:schemeClr val="bg1"/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0616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10" y="2231278"/>
            <a:ext cx="3319890" cy="16438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905195"/>
            <a:ext cx="2222125" cy="1446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7" y="277324"/>
            <a:ext cx="1770605" cy="3151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79" y="942121"/>
            <a:ext cx="1234859" cy="1047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18" y="700602"/>
            <a:ext cx="1814779" cy="1530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94" y="3874102"/>
            <a:ext cx="1226898" cy="1477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22" y="4074944"/>
            <a:ext cx="1706884" cy="147544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0" y="5867400"/>
            <a:ext cx="976131" cy="498470"/>
          </a:xfrm>
        </p:spPr>
        <p:txBody>
          <a:bodyPr/>
          <a:lstStyle/>
          <a:p>
            <a:fld id="{B758C6C2-FDEE-4B03-A591-21141A1A3341}" type="slidenum">
              <a:rPr lang="en-US" smtClean="0">
                <a:solidFill>
                  <a:schemeClr val="bg1"/>
                </a:solidFill>
              </a:rPr>
              <a:t>4</a:t>
            </a:fld>
            <a:r>
              <a:rPr lang="en-US" dirty="0">
                <a:solidFill>
                  <a:schemeClr val="bg1"/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409180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5334000" cy="51827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5778777"/>
            <a:ext cx="838200" cy="498470"/>
          </a:xfrm>
        </p:spPr>
        <p:txBody>
          <a:bodyPr>
            <a:normAutofit/>
          </a:bodyPr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5</a:t>
            </a:fld>
            <a:r>
              <a:rPr lang="en-US" sz="2400" dirty="0">
                <a:solidFill>
                  <a:schemeClr val="bg1"/>
                </a:solidFill>
              </a:rPr>
              <a:t>\10</a:t>
            </a:r>
          </a:p>
        </p:txBody>
      </p:sp>
    </p:spTree>
    <p:extLst>
      <p:ext uri="{BB962C8B-B14F-4D97-AF65-F5344CB8AC3E}">
        <p14:creationId xmlns:p14="http://schemas.microsoft.com/office/powerpoint/2010/main" val="9292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39236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1. Search Engines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09" y="2492301"/>
            <a:ext cx="4279620" cy="2853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0200" y="1533140"/>
            <a:ext cx="363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2. healthcare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715000"/>
            <a:ext cx="838200" cy="498470"/>
          </a:xfrm>
        </p:spPr>
        <p:txBody>
          <a:bodyPr>
            <a:normAutofit/>
          </a:bodyPr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6</a:t>
            </a:fld>
            <a:r>
              <a:rPr lang="en-US" sz="2400" dirty="0">
                <a:solidFill>
                  <a:schemeClr val="bg1"/>
                </a:solidFill>
              </a:rPr>
              <a:t>\10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3813576" cy="2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346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41417"/>
            <a:ext cx="3796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3. Transport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0682" y="1341417"/>
            <a:ext cx="4814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000" dirty="0">
                <a:solidFill>
                  <a:srgbClr val="002060"/>
                </a:solidFill>
              </a:rPr>
              <a:t>4. E-Commerce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782" y="5715000"/>
            <a:ext cx="771059" cy="498470"/>
          </a:xfrm>
        </p:spPr>
        <p:txBody>
          <a:bodyPr>
            <a:normAutofit/>
          </a:bodyPr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7</a:t>
            </a:fld>
            <a:r>
              <a:rPr lang="en-US" sz="2400" dirty="0">
                <a:solidFill>
                  <a:schemeClr val="bg1"/>
                </a:solidFill>
              </a:rPr>
              <a:t>/10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702455"/>
            <a:ext cx="3633217" cy="2283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82" y="2702455"/>
            <a:ext cx="3781387" cy="236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41852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4886"/>
            <a:ext cx="7162800" cy="4777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4982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Skilled data scientist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791200"/>
            <a:ext cx="838200" cy="498470"/>
          </a:xfrm>
        </p:spPr>
        <p:txBody>
          <a:bodyPr/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8</a:t>
            </a:fld>
            <a:r>
              <a:rPr lang="en-US" sz="2400" dirty="0">
                <a:solidFill>
                  <a:schemeClr val="bg1"/>
                </a:solidFill>
              </a:rPr>
              <a:t>\10</a:t>
            </a:r>
          </a:p>
        </p:txBody>
      </p:sp>
    </p:spTree>
    <p:extLst>
      <p:ext uri="{BB962C8B-B14F-4D97-AF65-F5344CB8AC3E}">
        <p14:creationId xmlns:p14="http://schemas.microsoft.com/office/powerpoint/2010/main" val="699745646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27253"/>
            <a:ext cx="6803136" cy="4535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18" y="1524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Future Prospects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" y="5791200"/>
            <a:ext cx="762000" cy="498470"/>
          </a:xfrm>
        </p:spPr>
        <p:txBody>
          <a:bodyPr/>
          <a:lstStyle/>
          <a:p>
            <a:fld id="{B758C6C2-FDEE-4B03-A591-21141A1A3341}" type="slidenum">
              <a:rPr lang="en-US" sz="2400" smtClean="0">
                <a:solidFill>
                  <a:schemeClr val="bg1"/>
                </a:solidFill>
              </a:rPr>
              <a:t>9</a:t>
            </a:fld>
            <a:r>
              <a:rPr lang="en-US" sz="2400" dirty="0">
                <a:solidFill>
                  <a:schemeClr val="bg1"/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713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1101</TotalTime>
  <Words>127</Words>
  <Application>Microsoft Office PowerPoint</Application>
  <PresentationFormat>On-screen Show (4:3)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Arabic Typesetting</vt:lpstr>
      <vt:lpstr>Arial</vt:lpstr>
      <vt:lpstr>Calibri</vt:lpstr>
      <vt:lpstr>Impact</vt:lpstr>
      <vt:lpstr>Wingdings</vt:lpstr>
      <vt:lpstr>Main Event</vt:lpstr>
      <vt:lpstr>PowerPoint Presentation</vt:lpstr>
      <vt:lpstr>Table of 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SalamonsBerg</cp:lastModifiedBy>
  <cp:revision>62</cp:revision>
  <dcterms:created xsi:type="dcterms:W3CDTF">2022-05-02T06:57:14Z</dcterms:created>
  <dcterms:modified xsi:type="dcterms:W3CDTF">2023-12-30T10:02:28Z</dcterms:modified>
</cp:coreProperties>
</file>