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5"/>
  </p:notes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BAE69D-2D6D-4567-9963-CBE37E2F61C3}" v="6" dt="2025-05-07T20:26:57.7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an Barradas Brito" userId="cb6143d6-cfc0-4668-9aae-d636e462b404" providerId="ADAL" clId="{74BAE69D-2D6D-4567-9963-CBE37E2F61C3}"/>
    <pc:docChg chg="custSel addSld modSld">
      <pc:chgData name="Alan Barradas Brito" userId="cb6143d6-cfc0-4668-9aae-d636e462b404" providerId="ADAL" clId="{74BAE69D-2D6D-4567-9963-CBE37E2F61C3}" dt="2025-05-07T20:35:46.946" v="68" actId="1076"/>
      <pc:docMkLst>
        <pc:docMk/>
      </pc:docMkLst>
      <pc:sldChg chg="addSp delSp modSp mod setBg setClrOvrMap">
        <pc:chgData name="Alan Barradas Brito" userId="cb6143d6-cfc0-4668-9aae-d636e462b404" providerId="ADAL" clId="{74BAE69D-2D6D-4567-9963-CBE37E2F61C3}" dt="2025-05-07T20:24:22.054" v="42" actId="1076"/>
        <pc:sldMkLst>
          <pc:docMk/>
          <pc:sldMk cId="3833206111" sldId="263"/>
        </pc:sldMkLst>
        <pc:spChg chg="mod ord">
          <ac:chgData name="Alan Barradas Brito" userId="cb6143d6-cfc0-4668-9aae-d636e462b404" providerId="ADAL" clId="{74BAE69D-2D6D-4567-9963-CBE37E2F61C3}" dt="2025-05-07T20:24:22.054" v="42" actId="1076"/>
          <ac:spMkLst>
            <pc:docMk/>
            <pc:sldMk cId="3833206111" sldId="263"/>
            <ac:spMk id="2" creationId="{0FE32257-83BF-8652-05D2-AADC96704334}"/>
          </ac:spMkLst>
        </pc:spChg>
        <pc:spChg chg="del mod">
          <ac:chgData name="Alan Barradas Brito" userId="cb6143d6-cfc0-4668-9aae-d636e462b404" providerId="ADAL" clId="{74BAE69D-2D6D-4567-9963-CBE37E2F61C3}" dt="2025-05-07T20:24:13.722" v="40" actId="26606"/>
          <ac:spMkLst>
            <pc:docMk/>
            <pc:sldMk cId="3833206111" sldId="263"/>
            <ac:spMk id="3" creationId="{B99C09D6-D62B-1DB7-7601-084EE07F8884}"/>
          </ac:spMkLst>
        </pc:spChg>
        <pc:spChg chg="add">
          <ac:chgData name="Alan Barradas Brito" userId="cb6143d6-cfc0-4668-9aae-d636e462b404" providerId="ADAL" clId="{74BAE69D-2D6D-4567-9963-CBE37E2F61C3}" dt="2025-05-07T20:24:13.722" v="40" actId="26606"/>
          <ac:spMkLst>
            <pc:docMk/>
            <pc:sldMk cId="3833206111" sldId="263"/>
            <ac:spMk id="1033" creationId="{19F9BF86-FE94-4517-B97D-026C7515E589}"/>
          </ac:spMkLst>
        </pc:spChg>
        <pc:spChg chg="add">
          <ac:chgData name="Alan Barradas Brito" userId="cb6143d6-cfc0-4668-9aae-d636e462b404" providerId="ADAL" clId="{74BAE69D-2D6D-4567-9963-CBE37E2F61C3}" dt="2025-05-07T20:24:13.722" v="40" actId="26606"/>
          <ac:spMkLst>
            <pc:docMk/>
            <pc:sldMk cId="3833206111" sldId="263"/>
            <ac:spMk id="1035" creationId="{46660C7E-A469-43A4-B89B-E1B89168BD2D}"/>
          </ac:spMkLst>
        </pc:spChg>
        <pc:picChg chg="add mod">
          <ac:chgData name="Alan Barradas Brito" userId="cb6143d6-cfc0-4668-9aae-d636e462b404" providerId="ADAL" clId="{74BAE69D-2D6D-4567-9963-CBE37E2F61C3}" dt="2025-05-07T20:24:13.722" v="40" actId="26606"/>
          <ac:picMkLst>
            <pc:docMk/>
            <pc:sldMk cId="3833206111" sldId="263"/>
            <ac:picMk id="1026" creationId="{6C03BD35-29C4-E852-1E1A-C125537D5027}"/>
          </ac:picMkLst>
        </pc:picChg>
        <pc:cxnChg chg="add">
          <ac:chgData name="Alan Barradas Brito" userId="cb6143d6-cfc0-4668-9aae-d636e462b404" providerId="ADAL" clId="{74BAE69D-2D6D-4567-9963-CBE37E2F61C3}" dt="2025-05-07T20:24:13.722" v="40" actId="26606"/>
          <ac:cxnSpMkLst>
            <pc:docMk/>
            <pc:sldMk cId="3833206111" sldId="263"/>
            <ac:cxnSpMk id="1031" creationId="{118E06E4-607B-144B-382B-AD3D06B1EE8C}"/>
          </ac:cxnSpMkLst>
        </pc:cxnChg>
        <pc:cxnChg chg="add">
          <ac:chgData name="Alan Barradas Brito" userId="cb6143d6-cfc0-4668-9aae-d636e462b404" providerId="ADAL" clId="{74BAE69D-2D6D-4567-9963-CBE37E2F61C3}" dt="2025-05-07T20:24:13.722" v="40" actId="26606"/>
          <ac:cxnSpMkLst>
            <pc:docMk/>
            <pc:sldMk cId="3833206111" sldId="263"/>
            <ac:cxnSpMk id="1037" creationId="{F3E6ADA4-E13B-4321-B82C-14979EC208FB}"/>
          </ac:cxnSpMkLst>
        </pc:cxnChg>
      </pc:sldChg>
      <pc:sldChg chg="addSp delSp modSp new mod setBg">
        <pc:chgData name="Alan Barradas Brito" userId="cb6143d6-cfc0-4668-9aae-d636e462b404" providerId="ADAL" clId="{74BAE69D-2D6D-4567-9963-CBE37E2F61C3}" dt="2025-05-07T20:26:21.766" v="52" actId="26606"/>
        <pc:sldMkLst>
          <pc:docMk/>
          <pc:sldMk cId="2436506132" sldId="264"/>
        </pc:sldMkLst>
        <pc:spChg chg="mod">
          <ac:chgData name="Alan Barradas Brito" userId="cb6143d6-cfc0-4668-9aae-d636e462b404" providerId="ADAL" clId="{74BAE69D-2D6D-4567-9963-CBE37E2F61C3}" dt="2025-05-07T20:26:21.766" v="52" actId="26606"/>
          <ac:spMkLst>
            <pc:docMk/>
            <pc:sldMk cId="2436506132" sldId="264"/>
            <ac:spMk id="2" creationId="{2B21451B-6522-06B5-D40E-CCFA86E91DA4}"/>
          </ac:spMkLst>
        </pc:spChg>
        <pc:spChg chg="del">
          <ac:chgData name="Alan Barradas Brito" userId="cb6143d6-cfc0-4668-9aae-d636e462b404" providerId="ADAL" clId="{74BAE69D-2D6D-4567-9963-CBE37E2F61C3}" dt="2025-05-07T20:26:21.766" v="52" actId="26606"/>
          <ac:spMkLst>
            <pc:docMk/>
            <pc:sldMk cId="2436506132" sldId="264"/>
            <ac:spMk id="3" creationId="{FF4649FF-7CB9-D293-3046-4A05B81BF869}"/>
          </ac:spMkLst>
        </pc:spChg>
        <pc:spChg chg="add">
          <ac:chgData name="Alan Barradas Brito" userId="cb6143d6-cfc0-4668-9aae-d636e462b404" providerId="ADAL" clId="{74BAE69D-2D6D-4567-9963-CBE37E2F61C3}" dt="2025-05-07T20:26:21.766" v="52" actId="26606"/>
          <ac:spMkLst>
            <pc:docMk/>
            <pc:sldMk cId="2436506132" sldId="264"/>
            <ac:spMk id="2057" creationId="{19F9BF86-FE94-4517-B97D-026C7515E589}"/>
          </ac:spMkLst>
        </pc:spChg>
        <pc:picChg chg="add mod">
          <ac:chgData name="Alan Barradas Brito" userId="cb6143d6-cfc0-4668-9aae-d636e462b404" providerId="ADAL" clId="{74BAE69D-2D6D-4567-9963-CBE37E2F61C3}" dt="2025-05-07T20:26:21.766" v="52" actId="26606"/>
          <ac:picMkLst>
            <pc:docMk/>
            <pc:sldMk cId="2436506132" sldId="264"/>
            <ac:picMk id="2050" creationId="{CE578D32-5B50-6F0E-3102-29D408F1A666}"/>
          </ac:picMkLst>
        </pc:picChg>
        <pc:cxnChg chg="add">
          <ac:chgData name="Alan Barradas Brito" userId="cb6143d6-cfc0-4668-9aae-d636e462b404" providerId="ADAL" clId="{74BAE69D-2D6D-4567-9963-CBE37E2F61C3}" dt="2025-05-07T20:26:21.766" v="52" actId="26606"/>
          <ac:cxnSpMkLst>
            <pc:docMk/>
            <pc:sldMk cId="2436506132" sldId="264"/>
            <ac:cxnSpMk id="2055" creationId="{118E06E4-607B-144B-382B-AD3D06B1EE8C}"/>
          </ac:cxnSpMkLst>
        </pc:cxnChg>
        <pc:cxnChg chg="add">
          <ac:chgData name="Alan Barradas Brito" userId="cb6143d6-cfc0-4668-9aae-d636e462b404" providerId="ADAL" clId="{74BAE69D-2D6D-4567-9963-CBE37E2F61C3}" dt="2025-05-07T20:26:21.766" v="52" actId="26606"/>
          <ac:cxnSpMkLst>
            <pc:docMk/>
            <pc:sldMk cId="2436506132" sldId="264"/>
            <ac:cxnSpMk id="2059" creationId="{503FCC9E-47A2-69B7-68E7-7FA95EAD538D}"/>
          </ac:cxnSpMkLst>
        </pc:cxnChg>
      </pc:sldChg>
      <pc:sldChg chg="addSp delSp modSp new mod setBg">
        <pc:chgData name="Alan Barradas Brito" userId="cb6143d6-cfc0-4668-9aae-d636e462b404" providerId="ADAL" clId="{74BAE69D-2D6D-4567-9963-CBE37E2F61C3}" dt="2025-05-07T20:27:07.451" v="59" actId="26606"/>
        <pc:sldMkLst>
          <pc:docMk/>
          <pc:sldMk cId="985685388" sldId="265"/>
        </pc:sldMkLst>
        <pc:spChg chg="mod">
          <ac:chgData name="Alan Barradas Brito" userId="cb6143d6-cfc0-4668-9aae-d636e462b404" providerId="ADAL" clId="{74BAE69D-2D6D-4567-9963-CBE37E2F61C3}" dt="2025-05-07T20:27:07.451" v="59" actId="26606"/>
          <ac:spMkLst>
            <pc:docMk/>
            <pc:sldMk cId="985685388" sldId="265"/>
            <ac:spMk id="2" creationId="{287002AB-5C81-18AD-73EE-8BCAFDF3BD28}"/>
          </ac:spMkLst>
        </pc:spChg>
        <pc:spChg chg="del">
          <ac:chgData name="Alan Barradas Brito" userId="cb6143d6-cfc0-4668-9aae-d636e462b404" providerId="ADAL" clId="{74BAE69D-2D6D-4567-9963-CBE37E2F61C3}" dt="2025-05-07T20:27:07.451" v="59" actId="26606"/>
          <ac:spMkLst>
            <pc:docMk/>
            <pc:sldMk cId="985685388" sldId="265"/>
            <ac:spMk id="3" creationId="{FF0484F3-467D-ABA8-057D-77933B475BDC}"/>
          </ac:spMkLst>
        </pc:spChg>
        <pc:spChg chg="add">
          <ac:chgData name="Alan Barradas Brito" userId="cb6143d6-cfc0-4668-9aae-d636e462b404" providerId="ADAL" clId="{74BAE69D-2D6D-4567-9963-CBE37E2F61C3}" dt="2025-05-07T20:27:07.451" v="59" actId="26606"/>
          <ac:spMkLst>
            <pc:docMk/>
            <pc:sldMk cId="985685388" sldId="265"/>
            <ac:spMk id="3081" creationId="{19F9BF86-FE94-4517-B97D-026C7515E589}"/>
          </ac:spMkLst>
        </pc:spChg>
        <pc:picChg chg="add mod">
          <ac:chgData name="Alan Barradas Brito" userId="cb6143d6-cfc0-4668-9aae-d636e462b404" providerId="ADAL" clId="{74BAE69D-2D6D-4567-9963-CBE37E2F61C3}" dt="2025-05-07T20:27:07.451" v="59" actId="26606"/>
          <ac:picMkLst>
            <pc:docMk/>
            <pc:sldMk cId="985685388" sldId="265"/>
            <ac:picMk id="3074" creationId="{5A915ABC-2C96-F57B-2584-B50F67E77E6F}"/>
          </ac:picMkLst>
        </pc:picChg>
        <pc:cxnChg chg="add">
          <ac:chgData name="Alan Barradas Brito" userId="cb6143d6-cfc0-4668-9aae-d636e462b404" providerId="ADAL" clId="{74BAE69D-2D6D-4567-9963-CBE37E2F61C3}" dt="2025-05-07T20:27:07.451" v="59" actId="26606"/>
          <ac:cxnSpMkLst>
            <pc:docMk/>
            <pc:sldMk cId="985685388" sldId="265"/>
            <ac:cxnSpMk id="3079" creationId="{118E06E4-607B-144B-382B-AD3D06B1EE8C}"/>
          </ac:cxnSpMkLst>
        </pc:cxnChg>
        <pc:cxnChg chg="add">
          <ac:chgData name="Alan Barradas Brito" userId="cb6143d6-cfc0-4668-9aae-d636e462b404" providerId="ADAL" clId="{74BAE69D-2D6D-4567-9963-CBE37E2F61C3}" dt="2025-05-07T20:27:07.451" v="59" actId="26606"/>
          <ac:cxnSpMkLst>
            <pc:docMk/>
            <pc:sldMk cId="985685388" sldId="265"/>
            <ac:cxnSpMk id="3083" creationId="{503FCC9E-47A2-69B7-68E7-7FA95EAD538D}"/>
          </ac:cxnSpMkLst>
        </pc:cxnChg>
      </pc:sldChg>
      <pc:sldChg chg="new">
        <pc:chgData name="Alan Barradas Brito" userId="cb6143d6-cfc0-4668-9aae-d636e462b404" providerId="ADAL" clId="{74BAE69D-2D6D-4567-9963-CBE37E2F61C3}" dt="2025-05-07T20:34:15.421" v="60" actId="680"/>
        <pc:sldMkLst>
          <pc:docMk/>
          <pc:sldMk cId="1722041715" sldId="266"/>
        </pc:sldMkLst>
      </pc:sldChg>
      <pc:sldChg chg="addSp delSp modSp new mod setBg">
        <pc:chgData name="Alan Barradas Brito" userId="cb6143d6-cfc0-4668-9aae-d636e462b404" providerId="ADAL" clId="{74BAE69D-2D6D-4567-9963-CBE37E2F61C3}" dt="2025-05-07T20:34:47.478" v="63" actId="26606"/>
        <pc:sldMkLst>
          <pc:docMk/>
          <pc:sldMk cId="1758614103" sldId="267"/>
        </pc:sldMkLst>
        <pc:spChg chg="del">
          <ac:chgData name="Alan Barradas Brito" userId="cb6143d6-cfc0-4668-9aae-d636e462b404" providerId="ADAL" clId="{74BAE69D-2D6D-4567-9963-CBE37E2F61C3}" dt="2025-05-07T20:34:47.478" v="63" actId="26606"/>
          <ac:spMkLst>
            <pc:docMk/>
            <pc:sldMk cId="1758614103" sldId="267"/>
            <ac:spMk id="2" creationId="{8A97B92F-7E8D-526C-99EB-F0CDB3C88C67}"/>
          </ac:spMkLst>
        </pc:spChg>
        <pc:spChg chg="del">
          <ac:chgData name="Alan Barradas Brito" userId="cb6143d6-cfc0-4668-9aae-d636e462b404" providerId="ADAL" clId="{74BAE69D-2D6D-4567-9963-CBE37E2F61C3}" dt="2025-05-07T20:34:47.478" v="63" actId="26606"/>
          <ac:spMkLst>
            <pc:docMk/>
            <pc:sldMk cId="1758614103" sldId="267"/>
            <ac:spMk id="3" creationId="{B02F90E8-20D2-2E60-498F-90066EA62731}"/>
          </ac:spMkLst>
        </pc:spChg>
        <pc:spChg chg="add">
          <ac:chgData name="Alan Barradas Brito" userId="cb6143d6-cfc0-4668-9aae-d636e462b404" providerId="ADAL" clId="{74BAE69D-2D6D-4567-9963-CBE37E2F61C3}" dt="2025-05-07T20:34:47.478" v="63" actId="26606"/>
          <ac:spMkLst>
            <pc:docMk/>
            <pc:sldMk cId="1758614103" sldId="267"/>
            <ac:spMk id="12" creationId="{149F9F0F-FB8C-5565-247C-BDCC156B5CAF}"/>
          </ac:spMkLst>
        </pc:spChg>
        <pc:spChg chg="add">
          <ac:chgData name="Alan Barradas Brito" userId="cb6143d6-cfc0-4668-9aae-d636e462b404" providerId="ADAL" clId="{74BAE69D-2D6D-4567-9963-CBE37E2F61C3}" dt="2025-05-07T20:34:47.478" v="63" actId="26606"/>
          <ac:spMkLst>
            <pc:docMk/>
            <pc:sldMk cId="1758614103" sldId="267"/>
            <ac:spMk id="14" creationId="{ABA4FDDF-F59C-428B-8603-3A86D75931AB}"/>
          </ac:spMkLst>
        </pc:spChg>
        <pc:picChg chg="add mod">
          <ac:chgData name="Alan Barradas Brito" userId="cb6143d6-cfc0-4668-9aae-d636e462b404" providerId="ADAL" clId="{74BAE69D-2D6D-4567-9963-CBE37E2F61C3}" dt="2025-05-07T20:34:47.478" v="63" actId="26606"/>
          <ac:picMkLst>
            <pc:docMk/>
            <pc:sldMk cId="1758614103" sldId="267"/>
            <ac:picMk id="5" creationId="{9D8A17EB-0CA1-B5AD-1BF8-022B4DC33303}"/>
          </ac:picMkLst>
        </pc:picChg>
        <pc:cxnChg chg="add">
          <ac:chgData name="Alan Barradas Brito" userId="cb6143d6-cfc0-4668-9aae-d636e462b404" providerId="ADAL" clId="{74BAE69D-2D6D-4567-9963-CBE37E2F61C3}" dt="2025-05-07T20:34:47.478" v="63" actId="26606"/>
          <ac:cxnSpMkLst>
            <pc:docMk/>
            <pc:sldMk cId="1758614103" sldId="267"/>
            <ac:cxnSpMk id="10" creationId="{118E06E4-607B-144B-382B-AD3D06B1EE8C}"/>
          </ac:cxnSpMkLst>
        </pc:cxnChg>
      </pc:sldChg>
      <pc:sldChg chg="addSp modSp new mod">
        <pc:chgData name="Alan Barradas Brito" userId="cb6143d6-cfc0-4668-9aae-d636e462b404" providerId="ADAL" clId="{74BAE69D-2D6D-4567-9963-CBE37E2F61C3}" dt="2025-05-07T20:35:46.946" v="68" actId="1076"/>
        <pc:sldMkLst>
          <pc:docMk/>
          <pc:sldMk cId="4150952898" sldId="268"/>
        </pc:sldMkLst>
        <pc:picChg chg="add mod">
          <ac:chgData name="Alan Barradas Brito" userId="cb6143d6-cfc0-4668-9aae-d636e462b404" providerId="ADAL" clId="{74BAE69D-2D6D-4567-9963-CBE37E2F61C3}" dt="2025-05-07T20:35:46.946" v="68" actId="1076"/>
          <ac:picMkLst>
            <pc:docMk/>
            <pc:sldMk cId="4150952898" sldId="268"/>
            <ac:picMk id="5" creationId="{CCE84D7D-083E-7308-810E-4371EAD2A5E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6D2FD-CB52-480D-B17A-D8B1527891BE}" type="datetimeFigureOut">
              <a:rPr lang="de-DE" smtClean="0"/>
              <a:t>07.05.2025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17AF1-5385-40E3-A8BA-3AA58DADE84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6516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17AF1-5385-40E3-A8BA-3AA58DADE84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1544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97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789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54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619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5/7/2025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462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1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5/7/2025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97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1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5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23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pic>
        <p:nvPicPr>
          <p:cNvPr id="5" name="Picture 4" descr="A person holding a brown bag&#10;&#10;AI-generated content may be incorrect.">
            <a:extLst>
              <a:ext uri="{FF2B5EF4-FFF2-40B4-BE49-F238E27FC236}">
                <a16:creationId xmlns:a16="http://schemas.microsoft.com/office/drawing/2014/main" id="{06690ABA-ADCB-BF6D-4D4F-7EB20EA019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85" t="9091" r="23657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6136311-C81B-47C5-AE0A-5641A5A59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6600" y="1066800"/>
            <a:ext cx="4681728" cy="4724400"/>
          </a:xfrm>
          <a:prstGeom prst="rect">
            <a:avLst/>
          </a:prstGeom>
          <a:solidFill>
            <a:schemeClr val="bg1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9730E-E0EF-CEC5-43AD-C40D45DEB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9722" y="1562101"/>
            <a:ext cx="3884568" cy="2738530"/>
          </a:xfrm>
        </p:spPr>
        <p:txBody>
          <a:bodyPr anchor="t">
            <a:normAutofit/>
          </a:bodyPr>
          <a:lstStyle/>
          <a:p>
            <a:r>
              <a:rPr lang="de-CH" sz="4800" dirty="0" err="1"/>
              <a:t>OrderMe</a:t>
            </a:r>
            <a:endParaRPr lang="de-DE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1E5AF7-C12B-8594-0F4F-82AB53ADF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69722" y="4321622"/>
            <a:ext cx="3813048" cy="941832"/>
          </a:xfrm>
        </p:spPr>
        <p:txBody>
          <a:bodyPr>
            <a:normAutofit fontScale="55000" lnSpcReduction="20000"/>
          </a:bodyPr>
          <a:lstStyle/>
          <a:p>
            <a:r>
              <a:rPr lang="de-CH" sz="2000" dirty="0"/>
              <a:t>Alan Barradas Brito</a:t>
            </a:r>
          </a:p>
          <a:p>
            <a:r>
              <a:rPr lang="de-CH" sz="2000" dirty="0"/>
              <a:t>Loris </a:t>
            </a:r>
            <a:r>
              <a:rPr lang="de-CH" sz="2000" dirty="0" err="1"/>
              <a:t>Gonner</a:t>
            </a:r>
            <a:endParaRPr lang="de-CH" sz="2000" dirty="0"/>
          </a:p>
          <a:p>
            <a:r>
              <a:rPr lang="de-DE" sz="2000" dirty="0"/>
              <a:t>Mike Hansen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C73A33-65FF-41A9-A3B0-006753CD1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9619035" y="3435440"/>
            <a:ext cx="0" cy="469087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3019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9" name="Straight Connector 307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7002AB-5C81-18AD-73EE-8BCAFDF3B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0442" y="4474103"/>
            <a:ext cx="7031117" cy="93390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i="0" dirty="0">
                <a:effectLst/>
              </a:rPr>
              <a:t>API-</a:t>
            </a:r>
            <a:r>
              <a:rPr lang="en-US" sz="4400" i="0" dirty="0" err="1">
                <a:effectLst/>
              </a:rPr>
              <a:t>Anbindung</a:t>
            </a:r>
            <a:endParaRPr lang="en-US" sz="4400" dirty="0"/>
          </a:p>
        </p:txBody>
      </p:sp>
      <p:pic>
        <p:nvPicPr>
          <p:cNvPr id="3074" name="Picture 2" descr="What Is an API? Definition, Meaning and ...">
            <a:extLst>
              <a:ext uri="{FF2B5EF4-FFF2-40B4-BE49-F238E27FC236}">
                <a16:creationId xmlns:a16="http://schemas.microsoft.com/office/drawing/2014/main" id="{5A915ABC-2C96-F57B-2584-B50F67E77E6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72232" y="842640"/>
            <a:ext cx="6247536" cy="346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83" name="Straight Connector 3082">
            <a:extLst>
              <a:ext uri="{FF2B5EF4-FFF2-40B4-BE49-F238E27FC236}">
                <a16:creationId xmlns:a16="http://schemas.microsoft.com/office/drawing/2014/main" id="{503FCC9E-47A2-69B7-68E7-7FA95EAD53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1680" y="5662526"/>
            <a:ext cx="54864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685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E11AE-B24A-4AFA-8F6F-1A2DA31F7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3E7C9-DE96-3ABF-DC1A-80220B8EE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2041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49F9F0F-FB8C-5565-247C-BDCC156B5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BA4FDDF-F59C-428B-8603-3A86D7593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8A17EB-0CA1-B5AD-1BF8-022B4DC333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-2" b="56107"/>
          <a:stretch/>
        </p:blipFill>
        <p:spPr>
          <a:xfrm>
            <a:off x="1" y="1"/>
            <a:ext cx="12192000" cy="685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614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FD590-7EB6-C1A3-E14E-47F71E23A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3BA53-E7AD-0E3D-C1B5-6B76DEC45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E84D7D-083E-7308-810E-4371EAD2A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918" y="38456"/>
            <a:ext cx="10763250" cy="681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952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Was ist Kreativität? - scinexx.de">
            <a:extLst>
              <a:ext uri="{FF2B5EF4-FFF2-40B4-BE49-F238E27FC236}">
                <a16:creationId xmlns:a16="http://schemas.microsoft.com/office/drawing/2014/main" id="{A1E80F0C-1977-FFD3-51D5-62AA130CB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20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632126-CBD1-B2F5-2F9B-AA09240BC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5" y="3553968"/>
            <a:ext cx="10890929" cy="1097280"/>
          </a:xfrm>
        </p:spPr>
        <p:txBody>
          <a:bodyPr>
            <a:normAutofit/>
          </a:bodyPr>
          <a:lstStyle/>
          <a:p>
            <a:pPr algn="ctr"/>
            <a:r>
              <a:rPr lang="de-DE" b="0" i="0" dirty="0">
                <a:effectLst/>
                <a:latin typeface="custom_heading_font"/>
              </a:rPr>
              <a:t>Gesamtfunktion &amp; Kreativität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5711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ierarchische) Struktur | education 21">
            <a:extLst>
              <a:ext uri="{FF2B5EF4-FFF2-40B4-BE49-F238E27FC236}">
                <a16:creationId xmlns:a16="http://schemas.microsoft.com/office/drawing/2014/main" id="{E488826A-BEF2-487D-9E31-147054029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238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2706CB-33F9-29E4-AE9B-E7EEEB025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5" y="2880360"/>
            <a:ext cx="10890929" cy="1097280"/>
          </a:xfrm>
        </p:spPr>
        <p:txBody>
          <a:bodyPr>
            <a:normAutofit/>
          </a:bodyPr>
          <a:lstStyle/>
          <a:p>
            <a:pPr algn="ctr"/>
            <a:r>
              <a:rPr lang="de-DE" b="0" i="0" dirty="0">
                <a:effectLst/>
                <a:latin typeface="custom_heading_font"/>
              </a:rPr>
              <a:t>Struktur &amp; Layout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5427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A84D6-F740-9306-2AE2-E6F7DDDDD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63E6B-B66E-31E4-2313-B796E267D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886850-4064-5DD8-05E3-3612F40C6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2770"/>
            <a:ext cx="12192000" cy="577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32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8CF29-2646-98AA-B692-D3A9F15DA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D7A35-7FC0-3266-41FA-65902FB5E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0E85CD-0121-7746-90CE-833C0A019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0011"/>
            <a:ext cx="12192000" cy="571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341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343BF-7566-6FD3-791F-A83FB8C33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D4B78-A2DC-4345-3412-92576F38C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9EB616-2707-81B6-7529-539C64F4A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8786"/>
            <a:ext cx="12192000" cy="574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600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C5C1F-9C92-3D89-15ED-3EB1C16D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A0AF3-4E7A-0683-308E-509411AB7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E36EB7-A5DB-935F-1284-8FB24267B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049" y="18574"/>
            <a:ext cx="4667901" cy="682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694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What is Jquery and How it works? An Overview and Its Use Cases -  DevOpsSchool.com">
            <a:extLst>
              <a:ext uri="{FF2B5EF4-FFF2-40B4-BE49-F238E27FC236}">
                <a16:creationId xmlns:a16="http://schemas.microsoft.com/office/drawing/2014/main" id="{6C03BD35-29C4-E852-1E1A-C125537D502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12" b="1"/>
          <a:stretch/>
        </p:blipFill>
        <p:spPr bwMode="auto">
          <a:xfrm>
            <a:off x="20" y="10"/>
            <a:ext cx="121919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Rectangle 1034">
            <a:extLst>
              <a:ext uri="{FF2B5EF4-FFF2-40B4-BE49-F238E27FC236}">
                <a16:creationId xmlns:a16="http://schemas.microsoft.com/office/drawing/2014/main" id="{46660C7E-A469-43A4-B89B-E1B89168B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48484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E32257-83BF-8652-05D2-AADC96704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703" y="2791057"/>
            <a:ext cx="8252593" cy="2981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000" b="1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jQuery-</a:t>
            </a:r>
            <a:r>
              <a:rPr lang="en-US" sz="5000" b="1" i="0" kern="1200" dirty="0" err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Funktionalitäten</a:t>
            </a:r>
            <a:endParaRPr lang="en-US" sz="5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F3E6ADA4-E13B-4321-B82C-14979EC20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3650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206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55" name="Straight Connector 2054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21451B-6522-06B5-D40E-CCFA86E9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0442" y="4474103"/>
            <a:ext cx="7031117" cy="93390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i="0">
                <a:effectLst/>
              </a:rPr>
              <a:t>PHP-Back-End</a:t>
            </a:r>
            <a:endParaRPr lang="en-US" sz="4400"/>
          </a:p>
        </p:txBody>
      </p:sp>
      <p:pic>
        <p:nvPicPr>
          <p:cNvPr id="2050" name="Picture 2" descr="PHP. Backend language #1">
            <a:extLst>
              <a:ext uri="{FF2B5EF4-FFF2-40B4-BE49-F238E27FC236}">
                <a16:creationId xmlns:a16="http://schemas.microsoft.com/office/drawing/2014/main" id="{CE578D32-5B50-6F0E-3102-29D408F1A66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72232" y="1562912"/>
            <a:ext cx="6247536" cy="2745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59" name="Straight Connector 2058">
            <a:extLst>
              <a:ext uri="{FF2B5EF4-FFF2-40B4-BE49-F238E27FC236}">
                <a16:creationId xmlns:a16="http://schemas.microsoft.com/office/drawing/2014/main" id="{503FCC9E-47A2-69B7-68E7-7FA95EAD53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1680" y="5662526"/>
            <a:ext cx="54864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506132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Widescreen</PresentationFormat>
  <Paragraphs>10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Arial</vt:lpstr>
      <vt:lpstr>custom_heading_font</vt:lpstr>
      <vt:lpstr>Grandview Display</vt:lpstr>
      <vt:lpstr>DashVTI</vt:lpstr>
      <vt:lpstr>OrderMe</vt:lpstr>
      <vt:lpstr>Gesamtfunktion &amp; Kreativität</vt:lpstr>
      <vt:lpstr>Struktur &amp; Layout</vt:lpstr>
      <vt:lpstr>PowerPoint Presentation</vt:lpstr>
      <vt:lpstr>PowerPoint Presentation</vt:lpstr>
      <vt:lpstr>PowerPoint Presentation</vt:lpstr>
      <vt:lpstr>PowerPoint Presentation</vt:lpstr>
      <vt:lpstr>jQuery-Funktionalitäten</vt:lpstr>
      <vt:lpstr>PHP-Back-End</vt:lpstr>
      <vt:lpstr>API-Anbindung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Alan Barradas Brito</dc:creator>
  <cp:lastModifiedBy>Alan Barradas Brito</cp:lastModifiedBy>
  <cp:revision>1</cp:revision>
  <dcterms:created xsi:type="dcterms:W3CDTF">2025-05-02T08:47:52Z</dcterms:created>
  <dcterms:modified xsi:type="dcterms:W3CDTF">2025-05-07T20:35:51Z</dcterms:modified>
</cp:coreProperties>
</file>