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38"/>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89" r:id="rId19"/>
    <p:sldId id="271" r:id="rId20"/>
    <p:sldId id="272" r:id="rId21"/>
    <p:sldId id="273" r:id="rId22"/>
    <p:sldId id="274" r:id="rId23"/>
    <p:sldId id="275" r:id="rId24"/>
    <p:sldId id="276" r:id="rId25"/>
    <p:sldId id="284" r:id="rId26"/>
    <p:sldId id="285" r:id="rId27"/>
    <p:sldId id="277" r:id="rId28"/>
    <p:sldId id="278" r:id="rId29"/>
    <p:sldId id="290" r:id="rId30"/>
    <p:sldId id="291" r:id="rId31"/>
    <p:sldId id="292" r:id="rId32"/>
    <p:sldId id="279" r:id="rId33"/>
    <p:sldId id="280" r:id="rId34"/>
    <p:sldId id="281" r:id="rId35"/>
    <p:sldId id="282" r:id="rId36"/>
    <p:sldId id="283" r:id="rId3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p:cViewPr varScale="1">
        <p:scale>
          <a:sx n="88" d="100"/>
          <a:sy n="88" d="100"/>
        </p:scale>
        <p:origin x="-51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124"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125"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126"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127"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128"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F26F93D1-F321-4B19-A818-898FE2732CBF}" type="slidenum">
              <a:rPr lang="en-IN" sz="1400" b="0" strike="noStrike" spc="-1">
                <a:latin typeface="Times New Roman"/>
              </a:rPr>
              <a:pPr algn="r"/>
              <a:t>‹#›</a:t>
            </a:fld>
            <a:endParaRPr lang="en-IN" sz="1400" b="0" strike="noStrike" spc="-1">
              <a:latin typeface="Times New Roman"/>
            </a:endParaRPr>
          </a:p>
        </p:txBody>
      </p:sp>
    </p:spTree>
    <p:extLst>
      <p:ext uri="{BB962C8B-B14F-4D97-AF65-F5344CB8AC3E}">
        <p14:creationId xmlns="" xmlns:p14="http://schemas.microsoft.com/office/powerpoint/2010/main" val="3929612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PlaceHolder 1"/>
          <p:cNvSpPr>
            <a:spLocks noGrp="1" noRot="1" noChangeAspect="1"/>
          </p:cNvSpPr>
          <p:nvPr>
            <p:ph type="sldImg"/>
          </p:nvPr>
        </p:nvSpPr>
        <p:spPr>
          <a:xfrm>
            <a:off x="3809880" y="514440"/>
            <a:ext cx="4571640" cy="2571480"/>
          </a:xfrm>
          <a:prstGeom prst="rect">
            <a:avLst/>
          </a:prstGeom>
        </p:spPr>
      </p:sp>
      <p:sp>
        <p:nvSpPr>
          <p:cNvPr id="205" name="PlaceHolder 2"/>
          <p:cNvSpPr>
            <a:spLocks noGrp="1"/>
          </p:cNvSpPr>
          <p:nvPr>
            <p:ph type="body"/>
          </p:nvPr>
        </p:nvSpPr>
        <p:spPr>
          <a:xfrm>
            <a:off x="1219320" y="3257640"/>
            <a:ext cx="9753120" cy="3085920"/>
          </a:xfrm>
          <a:prstGeom prst="rect">
            <a:avLst/>
          </a:prstGeom>
        </p:spPr>
        <p:txBody>
          <a:bodyPr>
            <a:normAutofit/>
          </a:bodyPr>
          <a:lstStyle/>
          <a:p>
            <a:endParaRPr lang="en-IN" sz="2000" b="0" strike="noStrike" spc="-1">
              <a:latin typeface="Arial"/>
            </a:endParaRPr>
          </a:p>
        </p:txBody>
      </p:sp>
      <p:sp>
        <p:nvSpPr>
          <p:cNvPr id="206" name="TextShape 3"/>
          <p:cNvSpPr txBox="1"/>
          <p:nvPr/>
        </p:nvSpPr>
        <p:spPr>
          <a:xfrm>
            <a:off x="6905520" y="6513480"/>
            <a:ext cx="5283000" cy="342720"/>
          </a:xfrm>
          <a:prstGeom prst="rect">
            <a:avLst/>
          </a:prstGeom>
          <a:noFill/>
          <a:ln>
            <a:noFill/>
          </a:ln>
        </p:spPr>
        <p:txBody>
          <a:bodyPr anchor="b">
            <a:noAutofit/>
          </a:bodyPr>
          <a:lstStyle/>
          <a:p>
            <a:pPr algn="r">
              <a:lnSpc>
                <a:spcPct val="100000"/>
              </a:lnSpc>
            </a:pPr>
            <a:fld id="{78E61FE6-C32C-437A-81DA-E4316D382BE1}" type="slidenum">
              <a:rPr lang="en-IN" sz="1200" b="0" strike="noStrike" spc="-1">
                <a:solidFill>
                  <a:srgbClr val="000000"/>
                </a:solidFill>
                <a:latin typeface="+mn-lt"/>
                <a:ea typeface="+mn-ea"/>
              </a:rPr>
              <a:pPr algn="r">
                <a:lnSpc>
                  <a:spcPct val="100000"/>
                </a:lnSpc>
              </a:pPr>
              <a:t>11</a:t>
            </a:fld>
            <a:endParaRPr lang="en-IN"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PlaceHolder 1"/>
          <p:cNvSpPr>
            <a:spLocks noGrp="1" noRot="1" noChangeAspect="1"/>
          </p:cNvSpPr>
          <p:nvPr>
            <p:ph type="sldImg"/>
          </p:nvPr>
        </p:nvSpPr>
        <p:spPr>
          <a:xfrm>
            <a:off x="3810000" y="514350"/>
            <a:ext cx="4572000" cy="2571750"/>
          </a:xfrm>
          <a:prstGeom prst="rect">
            <a:avLst/>
          </a:prstGeom>
        </p:spPr>
      </p:sp>
      <p:sp>
        <p:nvSpPr>
          <p:cNvPr id="208" name="PlaceHolder 2"/>
          <p:cNvSpPr>
            <a:spLocks noGrp="1"/>
          </p:cNvSpPr>
          <p:nvPr>
            <p:ph type="body"/>
          </p:nvPr>
        </p:nvSpPr>
        <p:spPr>
          <a:xfrm>
            <a:off x="1219320" y="3257640"/>
            <a:ext cx="9753120" cy="3085920"/>
          </a:xfrm>
          <a:prstGeom prst="rect">
            <a:avLst/>
          </a:prstGeom>
        </p:spPr>
        <p:txBody>
          <a:bodyPr>
            <a:normAutofit/>
          </a:bodyPr>
          <a:lstStyle/>
          <a:p>
            <a:endParaRPr lang="en-IN" sz="2000" b="0" strike="noStrike" spc="-1">
              <a:latin typeface="Arial"/>
            </a:endParaRPr>
          </a:p>
        </p:txBody>
      </p:sp>
      <p:sp>
        <p:nvSpPr>
          <p:cNvPr id="209" name="TextShape 3"/>
          <p:cNvSpPr txBox="1"/>
          <p:nvPr/>
        </p:nvSpPr>
        <p:spPr>
          <a:xfrm>
            <a:off x="6905520" y="6513480"/>
            <a:ext cx="5283000" cy="342720"/>
          </a:xfrm>
          <a:prstGeom prst="rect">
            <a:avLst/>
          </a:prstGeom>
          <a:noFill/>
          <a:ln>
            <a:noFill/>
          </a:ln>
        </p:spPr>
        <p:txBody>
          <a:bodyPr anchor="b">
            <a:noAutofit/>
          </a:bodyPr>
          <a:lstStyle/>
          <a:p>
            <a:pPr algn="r">
              <a:lnSpc>
                <a:spcPct val="100000"/>
              </a:lnSpc>
            </a:pPr>
            <a:fld id="{C029C672-95BD-42B2-B5D8-7E8BF749DCEE}" type="slidenum">
              <a:rPr lang="en-IN" sz="1200" b="0" strike="noStrike" spc="-1">
                <a:solidFill>
                  <a:srgbClr val="000000"/>
                </a:solidFill>
                <a:latin typeface="+mn-lt"/>
                <a:ea typeface="+mn-ea"/>
              </a:rPr>
              <a:pPr algn="r">
                <a:lnSpc>
                  <a:spcPct val="100000"/>
                </a:lnSpc>
              </a:pPr>
              <a:t>21</a:t>
            </a:fld>
            <a:endParaRPr lang="en-IN"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4680"/>
            <a:ext cx="109724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609480" y="1600200"/>
            <a:ext cx="109724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8" name="PlaceHolder 3"/>
          <p:cNvSpPr>
            <a:spLocks noGrp="1"/>
          </p:cNvSpPr>
          <p:nvPr>
            <p:ph type="body"/>
          </p:nvPr>
        </p:nvSpPr>
        <p:spPr>
          <a:xfrm>
            <a:off x="609480" y="3964320"/>
            <a:ext cx="109724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4680"/>
            <a:ext cx="109724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609480" y="1600200"/>
            <a:ext cx="535428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1" name="PlaceHolder 3"/>
          <p:cNvSpPr>
            <a:spLocks noGrp="1"/>
          </p:cNvSpPr>
          <p:nvPr>
            <p:ph type="body"/>
          </p:nvPr>
        </p:nvSpPr>
        <p:spPr>
          <a:xfrm>
            <a:off x="6231960" y="1600200"/>
            <a:ext cx="535428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2" name="PlaceHolder 4"/>
          <p:cNvSpPr>
            <a:spLocks noGrp="1"/>
          </p:cNvSpPr>
          <p:nvPr>
            <p:ph type="body"/>
          </p:nvPr>
        </p:nvSpPr>
        <p:spPr>
          <a:xfrm>
            <a:off x="609480" y="3964320"/>
            <a:ext cx="535428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3" name="PlaceHolder 5"/>
          <p:cNvSpPr>
            <a:spLocks noGrp="1"/>
          </p:cNvSpPr>
          <p:nvPr>
            <p:ph type="body"/>
          </p:nvPr>
        </p:nvSpPr>
        <p:spPr>
          <a:xfrm>
            <a:off x="6231960" y="3964320"/>
            <a:ext cx="535428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4680"/>
            <a:ext cx="109724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609480" y="1600200"/>
            <a:ext cx="35330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6" name="PlaceHolder 3"/>
          <p:cNvSpPr>
            <a:spLocks noGrp="1"/>
          </p:cNvSpPr>
          <p:nvPr>
            <p:ph type="body"/>
          </p:nvPr>
        </p:nvSpPr>
        <p:spPr>
          <a:xfrm>
            <a:off x="4319640" y="1600200"/>
            <a:ext cx="35330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7" name="PlaceHolder 4"/>
          <p:cNvSpPr>
            <a:spLocks noGrp="1"/>
          </p:cNvSpPr>
          <p:nvPr>
            <p:ph type="body"/>
          </p:nvPr>
        </p:nvSpPr>
        <p:spPr>
          <a:xfrm>
            <a:off x="8029800" y="1600200"/>
            <a:ext cx="35330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8" name="PlaceHolder 5"/>
          <p:cNvSpPr>
            <a:spLocks noGrp="1"/>
          </p:cNvSpPr>
          <p:nvPr>
            <p:ph type="body"/>
          </p:nvPr>
        </p:nvSpPr>
        <p:spPr>
          <a:xfrm>
            <a:off x="609480" y="3964320"/>
            <a:ext cx="35330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6"/>
          <p:cNvSpPr>
            <a:spLocks noGrp="1"/>
          </p:cNvSpPr>
          <p:nvPr>
            <p:ph type="body"/>
          </p:nvPr>
        </p:nvSpPr>
        <p:spPr>
          <a:xfrm>
            <a:off x="4319640" y="3964320"/>
            <a:ext cx="35330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7"/>
          <p:cNvSpPr>
            <a:spLocks noGrp="1"/>
          </p:cNvSpPr>
          <p:nvPr>
            <p:ph type="body"/>
          </p:nvPr>
        </p:nvSpPr>
        <p:spPr>
          <a:xfrm>
            <a:off x="8029800" y="3964320"/>
            <a:ext cx="35330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4680"/>
            <a:ext cx="109724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609480" y="1600200"/>
            <a:ext cx="10972440" cy="45255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4680"/>
            <a:ext cx="109724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609480" y="1600200"/>
            <a:ext cx="1097244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4680"/>
            <a:ext cx="109724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609480" y="1600200"/>
            <a:ext cx="535428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2" name="PlaceHolder 3"/>
          <p:cNvSpPr>
            <a:spLocks noGrp="1"/>
          </p:cNvSpPr>
          <p:nvPr>
            <p:ph type="body"/>
          </p:nvPr>
        </p:nvSpPr>
        <p:spPr>
          <a:xfrm>
            <a:off x="6231960" y="1600200"/>
            <a:ext cx="535428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4680"/>
            <a:ext cx="109724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4680"/>
            <a:ext cx="10972440" cy="52977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4680"/>
            <a:ext cx="109724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609480" y="1600200"/>
            <a:ext cx="535428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7" name="PlaceHolder 3"/>
          <p:cNvSpPr>
            <a:spLocks noGrp="1"/>
          </p:cNvSpPr>
          <p:nvPr>
            <p:ph type="body"/>
          </p:nvPr>
        </p:nvSpPr>
        <p:spPr>
          <a:xfrm>
            <a:off x="6231960" y="1600200"/>
            <a:ext cx="535428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8" name="PlaceHolder 4"/>
          <p:cNvSpPr>
            <a:spLocks noGrp="1"/>
          </p:cNvSpPr>
          <p:nvPr>
            <p:ph type="body"/>
          </p:nvPr>
        </p:nvSpPr>
        <p:spPr>
          <a:xfrm>
            <a:off x="609480" y="3964320"/>
            <a:ext cx="535428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4680"/>
            <a:ext cx="109724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609480" y="1600200"/>
            <a:ext cx="10972440" cy="45255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4680"/>
            <a:ext cx="109724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609480" y="1600200"/>
            <a:ext cx="535428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1" name="PlaceHolder 3"/>
          <p:cNvSpPr>
            <a:spLocks noGrp="1"/>
          </p:cNvSpPr>
          <p:nvPr>
            <p:ph type="body"/>
          </p:nvPr>
        </p:nvSpPr>
        <p:spPr>
          <a:xfrm>
            <a:off x="6231960" y="1600200"/>
            <a:ext cx="535428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2" name="PlaceHolder 4"/>
          <p:cNvSpPr>
            <a:spLocks noGrp="1"/>
          </p:cNvSpPr>
          <p:nvPr>
            <p:ph type="body"/>
          </p:nvPr>
        </p:nvSpPr>
        <p:spPr>
          <a:xfrm>
            <a:off x="6231960" y="3964320"/>
            <a:ext cx="535428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4680"/>
            <a:ext cx="109724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609480" y="1600200"/>
            <a:ext cx="535428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5" name="PlaceHolder 3"/>
          <p:cNvSpPr>
            <a:spLocks noGrp="1"/>
          </p:cNvSpPr>
          <p:nvPr>
            <p:ph type="body"/>
          </p:nvPr>
        </p:nvSpPr>
        <p:spPr>
          <a:xfrm>
            <a:off x="6231960" y="1600200"/>
            <a:ext cx="535428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6" name="PlaceHolder 4"/>
          <p:cNvSpPr>
            <a:spLocks noGrp="1"/>
          </p:cNvSpPr>
          <p:nvPr>
            <p:ph type="body"/>
          </p:nvPr>
        </p:nvSpPr>
        <p:spPr>
          <a:xfrm>
            <a:off x="609480" y="3964320"/>
            <a:ext cx="109724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4680"/>
            <a:ext cx="109724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609480" y="1600200"/>
            <a:ext cx="109724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9" name="PlaceHolder 3"/>
          <p:cNvSpPr>
            <a:spLocks noGrp="1"/>
          </p:cNvSpPr>
          <p:nvPr>
            <p:ph type="body"/>
          </p:nvPr>
        </p:nvSpPr>
        <p:spPr>
          <a:xfrm>
            <a:off x="609480" y="3964320"/>
            <a:ext cx="109724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4680"/>
            <a:ext cx="109724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609480" y="1600200"/>
            <a:ext cx="535428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2" name="PlaceHolder 3"/>
          <p:cNvSpPr>
            <a:spLocks noGrp="1"/>
          </p:cNvSpPr>
          <p:nvPr>
            <p:ph type="body"/>
          </p:nvPr>
        </p:nvSpPr>
        <p:spPr>
          <a:xfrm>
            <a:off x="6231960" y="1600200"/>
            <a:ext cx="535428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3" name="PlaceHolder 4"/>
          <p:cNvSpPr>
            <a:spLocks noGrp="1"/>
          </p:cNvSpPr>
          <p:nvPr>
            <p:ph type="body"/>
          </p:nvPr>
        </p:nvSpPr>
        <p:spPr>
          <a:xfrm>
            <a:off x="609480" y="3964320"/>
            <a:ext cx="535428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4" name="PlaceHolder 5"/>
          <p:cNvSpPr>
            <a:spLocks noGrp="1"/>
          </p:cNvSpPr>
          <p:nvPr>
            <p:ph type="body"/>
          </p:nvPr>
        </p:nvSpPr>
        <p:spPr>
          <a:xfrm>
            <a:off x="6231960" y="3964320"/>
            <a:ext cx="535428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4680"/>
            <a:ext cx="109724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609480" y="1600200"/>
            <a:ext cx="35330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7" name="PlaceHolder 3"/>
          <p:cNvSpPr>
            <a:spLocks noGrp="1"/>
          </p:cNvSpPr>
          <p:nvPr>
            <p:ph type="body"/>
          </p:nvPr>
        </p:nvSpPr>
        <p:spPr>
          <a:xfrm>
            <a:off x="4319640" y="1600200"/>
            <a:ext cx="35330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8" name="PlaceHolder 4"/>
          <p:cNvSpPr>
            <a:spLocks noGrp="1"/>
          </p:cNvSpPr>
          <p:nvPr>
            <p:ph type="body"/>
          </p:nvPr>
        </p:nvSpPr>
        <p:spPr>
          <a:xfrm>
            <a:off x="8029800" y="1600200"/>
            <a:ext cx="35330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9" name="PlaceHolder 5"/>
          <p:cNvSpPr>
            <a:spLocks noGrp="1"/>
          </p:cNvSpPr>
          <p:nvPr>
            <p:ph type="body"/>
          </p:nvPr>
        </p:nvSpPr>
        <p:spPr>
          <a:xfrm>
            <a:off x="609480" y="3964320"/>
            <a:ext cx="35330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0" name="PlaceHolder 6"/>
          <p:cNvSpPr>
            <a:spLocks noGrp="1"/>
          </p:cNvSpPr>
          <p:nvPr>
            <p:ph type="body"/>
          </p:nvPr>
        </p:nvSpPr>
        <p:spPr>
          <a:xfrm>
            <a:off x="4319640" y="3964320"/>
            <a:ext cx="35330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1" name="PlaceHolder 7"/>
          <p:cNvSpPr>
            <a:spLocks noGrp="1"/>
          </p:cNvSpPr>
          <p:nvPr>
            <p:ph type="body"/>
          </p:nvPr>
        </p:nvSpPr>
        <p:spPr>
          <a:xfrm>
            <a:off x="8029800" y="3964320"/>
            <a:ext cx="35330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4680"/>
            <a:ext cx="109724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88" name="PlaceHolder 2"/>
          <p:cNvSpPr>
            <a:spLocks noGrp="1"/>
          </p:cNvSpPr>
          <p:nvPr>
            <p:ph type="subTitle"/>
          </p:nvPr>
        </p:nvSpPr>
        <p:spPr>
          <a:xfrm>
            <a:off x="609480" y="1600200"/>
            <a:ext cx="10972440" cy="45255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4680"/>
            <a:ext cx="109724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90" name="PlaceHolder 2"/>
          <p:cNvSpPr>
            <a:spLocks noGrp="1"/>
          </p:cNvSpPr>
          <p:nvPr>
            <p:ph type="body"/>
          </p:nvPr>
        </p:nvSpPr>
        <p:spPr>
          <a:xfrm>
            <a:off x="609480" y="1600200"/>
            <a:ext cx="1097244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4680"/>
            <a:ext cx="109724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92" name="PlaceHolder 2"/>
          <p:cNvSpPr>
            <a:spLocks noGrp="1"/>
          </p:cNvSpPr>
          <p:nvPr>
            <p:ph type="body"/>
          </p:nvPr>
        </p:nvSpPr>
        <p:spPr>
          <a:xfrm>
            <a:off x="609480" y="1600200"/>
            <a:ext cx="535428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93" name="PlaceHolder 3"/>
          <p:cNvSpPr>
            <a:spLocks noGrp="1"/>
          </p:cNvSpPr>
          <p:nvPr>
            <p:ph type="body"/>
          </p:nvPr>
        </p:nvSpPr>
        <p:spPr>
          <a:xfrm>
            <a:off x="6231960" y="1600200"/>
            <a:ext cx="535428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4680"/>
            <a:ext cx="109724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4680"/>
            <a:ext cx="109724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609480" y="1600200"/>
            <a:ext cx="1097244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09480" y="274680"/>
            <a:ext cx="10972440" cy="52977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4680"/>
            <a:ext cx="109724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97" name="PlaceHolder 2"/>
          <p:cNvSpPr>
            <a:spLocks noGrp="1"/>
          </p:cNvSpPr>
          <p:nvPr>
            <p:ph type="body"/>
          </p:nvPr>
        </p:nvSpPr>
        <p:spPr>
          <a:xfrm>
            <a:off x="609480" y="1600200"/>
            <a:ext cx="535428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98" name="PlaceHolder 3"/>
          <p:cNvSpPr>
            <a:spLocks noGrp="1"/>
          </p:cNvSpPr>
          <p:nvPr>
            <p:ph type="body"/>
          </p:nvPr>
        </p:nvSpPr>
        <p:spPr>
          <a:xfrm>
            <a:off x="6231960" y="1600200"/>
            <a:ext cx="535428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99" name="PlaceHolder 4"/>
          <p:cNvSpPr>
            <a:spLocks noGrp="1"/>
          </p:cNvSpPr>
          <p:nvPr>
            <p:ph type="body"/>
          </p:nvPr>
        </p:nvSpPr>
        <p:spPr>
          <a:xfrm>
            <a:off x="609480" y="3964320"/>
            <a:ext cx="535428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4680"/>
            <a:ext cx="109724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1" name="PlaceHolder 2"/>
          <p:cNvSpPr>
            <a:spLocks noGrp="1"/>
          </p:cNvSpPr>
          <p:nvPr>
            <p:ph type="body"/>
          </p:nvPr>
        </p:nvSpPr>
        <p:spPr>
          <a:xfrm>
            <a:off x="609480" y="1600200"/>
            <a:ext cx="535428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2" name="PlaceHolder 3"/>
          <p:cNvSpPr>
            <a:spLocks noGrp="1"/>
          </p:cNvSpPr>
          <p:nvPr>
            <p:ph type="body"/>
          </p:nvPr>
        </p:nvSpPr>
        <p:spPr>
          <a:xfrm>
            <a:off x="6231960" y="1600200"/>
            <a:ext cx="535428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3" name="PlaceHolder 4"/>
          <p:cNvSpPr>
            <a:spLocks noGrp="1"/>
          </p:cNvSpPr>
          <p:nvPr>
            <p:ph type="body"/>
          </p:nvPr>
        </p:nvSpPr>
        <p:spPr>
          <a:xfrm>
            <a:off x="6231960" y="3964320"/>
            <a:ext cx="535428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4680"/>
            <a:ext cx="109724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5" name="PlaceHolder 2"/>
          <p:cNvSpPr>
            <a:spLocks noGrp="1"/>
          </p:cNvSpPr>
          <p:nvPr>
            <p:ph type="body"/>
          </p:nvPr>
        </p:nvSpPr>
        <p:spPr>
          <a:xfrm>
            <a:off x="609480" y="1600200"/>
            <a:ext cx="535428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6" name="PlaceHolder 3"/>
          <p:cNvSpPr>
            <a:spLocks noGrp="1"/>
          </p:cNvSpPr>
          <p:nvPr>
            <p:ph type="body"/>
          </p:nvPr>
        </p:nvSpPr>
        <p:spPr>
          <a:xfrm>
            <a:off x="6231960" y="1600200"/>
            <a:ext cx="535428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7" name="PlaceHolder 4"/>
          <p:cNvSpPr>
            <a:spLocks noGrp="1"/>
          </p:cNvSpPr>
          <p:nvPr>
            <p:ph type="body"/>
          </p:nvPr>
        </p:nvSpPr>
        <p:spPr>
          <a:xfrm>
            <a:off x="609480" y="3964320"/>
            <a:ext cx="109724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4680"/>
            <a:ext cx="109724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9" name="PlaceHolder 2"/>
          <p:cNvSpPr>
            <a:spLocks noGrp="1"/>
          </p:cNvSpPr>
          <p:nvPr>
            <p:ph type="body"/>
          </p:nvPr>
        </p:nvSpPr>
        <p:spPr>
          <a:xfrm>
            <a:off x="609480" y="1600200"/>
            <a:ext cx="109724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0" name="PlaceHolder 3"/>
          <p:cNvSpPr>
            <a:spLocks noGrp="1"/>
          </p:cNvSpPr>
          <p:nvPr>
            <p:ph type="body"/>
          </p:nvPr>
        </p:nvSpPr>
        <p:spPr>
          <a:xfrm>
            <a:off x="609480" y="3964320"/>
            <a:ext cx="109724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4680"/>
            <a:ext cx="109724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12" name="PlaceHolder 2"/>
          <p:cNvSpPr>
            <a:spLocks noGrp="1"/>
          </p:cNvSpPr>
          <p:nvPr>
            <p:ph type="body"/>
          </p:nvPr>
        </p:nvSpPr>
        <p:spPr>
          <a:xfrm>
            <a:off x="609480" y="1600200"/>
            <a:ext cx="535428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3" name="PlaceHolder 3"/>
          <p:cNvSpPr>
            <a:spLocks noGrp="1"/>
          </p:cNvSpPr>
          <p:nvPr>
            <p:ph type="body"/>
          </p:nvPr>
        </p:nvSpPr>
        <p:spPr>
          <a:xfrm>
            <a:off x="6231960" y="1600200"/>
            <a:ext cx="535428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4" name="PlaceHolder 4"/>
          <p:cNvSpPr>
            <a:spLocks noGrp="1"/>
          </p:cNvSpPr>
          <p:nvPr>
            <p:ph type="body"/>
          </p:nvPr>
        </p:nvSpPr>
        <p:spPr>
          <a:xfrm>
            <a:off x="609480" y="3964320"/>
            <a:ext cx="535428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5" name="PlaceHolder 5"/>
          <p:cNvSpPr>
            <a:spLocks noGrp="1"/>
          </p:cNvSpPr>
          <p:nvPr>
            <p:ph type="body"/>
          </p:nvPr>
        </p:nvSpPr>
        <p:spPr>
          <a:xfrm>
            <a:off x="6231960" y="3964320"/>
            <a:ext cx="535428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4680"/>
            <a:ext cx="109724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17" name="PlaceHolder 2"/>
          <p:cNvSpPr>
            <a:spLocks noGrp="1"/>
          </p:cNvSpPr>
          <p:nvPr>
            <p:ph type="body"/>
          </p:nvPr>
        </p:nvSpPr>
        <p:spPr>
          <a:xfrm>
            <a:off x="609480" y="1600200"/>
            <a:ext cx="35330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8" name="PlaceHolder 3"/>
          <p:cNvSpPr>
            <a:spLocks noGrp="1"/>
          </p:cNvSpPr>
          <p:nvPr>
            <p:ph type="body"/>
          </p:nvPr>
        </p:nvSpPr>
        <p:spPr>
          <a:xfrm>
            <a:off x="4319640" y="1600200"/>
            <a:ext cx="35330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9" name="PlaceHolder 4"/>
          <p:cNvSpPr>
            <a:spLocks noGrp="1"/>
          </p:cNvSpPr>
          <p:nvPr>
            <p:ph type="body"/>
          </p:nvPr>
        </p:nvSpPr>
        <p:spPr>
          <a:xfrm>
            <a:off x="8029800" y="1600200"/>
            <a:ext cx="35330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20" name="PlaceHolder 5"/>
          <p:cNvSpPr>
            <a:spLocks noGrp="1"/>
          </p:cNvSpPr>
          <p:nvPr>
            <p:ph type="body"/>
          </p:nvPr>
        </p:nvSpPr>
        <p:spPr>
          <a:xfrm>
            <a:off x="609480" y="3964320"/>
            <a:ext cx="35330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21" name="PlaceHolder 6"/>
          <p:cNvSpPr>
            <a:spLocks noGrp="1"/>
          </p:cNvSpPr>
          <p:nvPr>
            <p:ph type="body"/>
          </p:nvPr>
        </p:nvSpPr>
        <p:spPr>
          <a:xfrm>
            <a:off x="4319640" y="3964320"/>
            <a:ext cx="35330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22" name="PlaceHolder 7"/>
          <p:cNvSpPr>
            <a:spLocks noGrp="1"/>
          </p:cNvSpPr>
          <p:nvPr>
            <p:ph type="body"/>
          </p:nvPr>
        </p:nvSpPr>
        <p:spPr>
          <a:xfrm>
            <a:off x="8029800" y="3964320"/>
            <a:ext cx="35330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4680"/>
            <a:ext cx="109724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609480" y="1600200"/>
            <a:ext cx="535428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 name="PlaceHolder 3"/>
          <p:cNvSpPr>
            <a:spLocks noGrp="1"/>
          </p:cNvSpPr>
          <p:nvPr>
            <p:ph type="body"/>
          </p:nvPr>
        </p:nvSpPr>
        <p:spPr>
          <a:xfrm>
            <a:off x="6231960" y="1600200"/>
            <a:ext cx="535428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4680"/>
            <a:ext cx="109724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4680"/>
            <a:ext cx="10972440" cy="52977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4680"/>
            <a:ext cx="109724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609480" y="1600200"/>
            <a:ext cx="535428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 name="PlaceHolder 3"/>
          <p:cNvSpPr>
            <a:spLocks noGrp="1"/>
          </p:cNvSpPr>
          <p:nvPr>
            <p:ph type="body"/>
          </p:nvPr>
        </p:nvSpPr>
        <p:spPr>
          <a:xfrm>
            <a:off x="6231960" y="1600200"/>
            <a:ext cx="535428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7" name="PlaceHolder 4"/>
          <p:cNvSpPr>
            <a:spLocks noGrp="1"/>
          </p:cNvSpPr>
          <p:nvPr>
            <p:ph type="body"/>
          </p:nvPr>
        </p:nvSpPr>
        <p:spPr>
          <a:xfrm>
            <a:off x="609480" y="3964320"/>
            <a:ext cx="535428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4680"/>
            <a:ext cx="109724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609480" y="1600200"/>
            <a:ext cx="535428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 name="PlaceHolder 3"/>
          <p:cNvSpPr>
            <a:spLocks noGrp="1"/>
          </p:cNvSpPr>
          <p:nvPr>
            <p:ph type="body"/>
          </p:nvPr>
        </p:nvSpPr>
        <p:spPr>
          <a:xfrm>
            <a:off x="6231960" y="1600200"/>
            <a:ext cx="535428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1" name="PlaceHolder 4"/>
          <p:cNvSpPr>
            <a:spLocks noGrp="1"/>
          </p:cNvSpPr>
          <p:nvPr>
            <p:ph type="body"/>
          </p:nvPr>
        </p:nvSpPr>
        <p:spPr>
          <a:xfrm>
            <a:off x="6231960" y="3964320"/>
            <a:ext cx="535428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4680"/>
            <a:ext cx="109724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609480" y="1600200"/>
            <a:ext cx="535428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4" name="PlaceHolder 3"/>
          <p:cNvSpPr>
            <a:spLocks noGrp="1"/>
          </p:cNvSpPr>
          <p:nvPr>
            <p:ph type="body"/>
          </p:nvPr>
        </p:nvSpPr>
        <p:spPr>
          <a:xfrm>
            <a:off x="6231960" y="1600200"/>
            <a:ext cx="535428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5" name="PlaceHolder 4"/>
          <p:cNvSpPr>
            <a:spLocks noGrp="1"/>
          </p:cNvSpPr>
          <p:nvPr>
            <p:ph type="body"/>
          </p:nvPr>
        </p:nvSpPr>
        <p:spPr>
          <a:xfrm>
            <a:off x="609480" y="3964320"/>
            <a:ext cx="109724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4680"/>
            <a:ext cx="10972440" cy="1142640"/>
          </a:xfrm>
          <a:prstGeom prst="rect">
            <a:avLst/>
          </a:prstGeom>
        </p:spPr>
        <p:txBody>
          <a:bodyPr anchor="ctr">
            <a:noAutofit/>
          </a:bodyPr>
          <a:lstStyle/>
          <a:p>
            <a:pPr algn="ctr">
              <a:lnSpc>
                <a:spcPct val="100000"/>
              </a:lnSpc>
            </a:pPr>
            <a:r>
              <a:rPr lang="en-US" sz="4400" b="0" strike="noStrike" spc="-1">
                <a:solidFill>
                  <a:srgbClr val="000000"/>
                </a:solidFill>
                <a:latin typeface="Calibri"/>
              </a:rPr>
              <a:t>Click to edit Master title style</a:t>
            </a:r>
          </a:p>
        </p:txBody>
      </p:sp>
      <p:sp>
        <p:nvSpPr>
          <p:cNvPr id="6" name="PlaceHolder 2"/>
          <p:cNvSpPr>
            <a:spLocks noGrp="1"/>
          </p:cNvSpPr>
          <p:nvPr>
            <p:ph type="dt"/>
          </p:nvPr>
        </p:nvSpPr>
        <p:spPr>
          <a:xfrm>
            <a:off x="609480" y="6356520"/>
            <a:ext cx="2844360" cy="364680"/>
          </a:xfrm>
          <a:prstGeom prst="rect">
            <a:avLst/>
          </a:prstGeom>
        </p:spPr>
        <p:txBody>
          <a:bodyPr anchor="ctr">
            <a:noAutofit/>
          </a:bodyPr>
          <a:lstStyle/>
          <a:p>
            <a:pPr>
              <a:lnSpc>
                <a:spcPct val="100000"/>
              </a:lnSpc>
            </a:pPr>
            <a:fld id="{3E7E377D-68F7-4396-BD0B-A50D7DD11E5A}" type="datetime">
              <a:rPr lang="en-IN" sz="1200" b="0" strike="noStrike" spc="-1">
                <a:solidFill>
                  <a:srgbClr val="8B8B8B"/>
                </a:solidFill>
                <a:latin typeface="Calibri"/>
              </a:rPr>
              <a:pPr>
                <a:lnSpc>
                  <a:spcPct val="100000"/>
                </a:lnSpc>
              </a:pPr>
              <a:t>03-08-2023</a:t>
            </a:fld>
            <a:endParaRPr lang="en-IN" sz="1200" b="0" strike="noStrike" spc="-1">
              <a:latin typeface="Times New Roman"/>
            </a:endParaRPr>
          </a:p>
        </p:txBody>
      </p:sp>
      <p:sp>
        <p:nvSpPr>
          <p:cNvPr id="2" name="PlaceHolder 3"/>
          <p:cNvSpPr>
            <a:spLocks noGrp="1"/>
          </p:cNvSpPr>
          <p:nvPr>
            <p:ph type="ftr"/>
          </p:nvPr>
        </p:nvSpPr>
        <p:spPr>
          <a:xfrm>
            <a:off x="4165560" y="6356520"/>
            <a:ext cx="3860280" cy="364680"/>
          </a:xfrm>
          <a:prstGeom prst="rect">
            <a:avLst/>
          </a:prstGeom>
        </p:spPr>
        <p:txBody>
          <a:bodyPr anchor="ctr">
            <a:noAutofit/>
          </a:bodyPr>
          <a:lstStyle/>
          <a:p>
            <a:endParaRPr lang="en-IN" sz="2400" b="0" strike="noStrike" spc="-1">
              <a:latin typeface="Times New Roman"/>
            </a:endParaRPr>
          </a:p>
        </p:txBody>
      </p:sp>
      <p:sp>
        <p:nvSpPr>
          <p:cNvPr id="3" name="PlaceHolder 4"/>
          <p:cNvSpPr>
            <a:spLocks noGrp="1"/>
          </p:cNvSpPr>
          <p:nvPr>
            <p:ph type="sldNum"/>
          </p:nvPr>
        </p:nvSpPr>
        <p:spPr>
          <a:xfrm>
            <a:off x="8737560" y="6356520"/>
            <a:ext cx="2844360" cy="364680"/>
          </a:xfrm>
          <a:prstGeom prst="rect">
            <a:avLst/>
          </a:prstGeom>
        </p:spPr>
        <p:txBody>
          <a:bodyPr anchor="ctr">
            <a:noAutofit/>
          </a:bodyPr>
          <a:lstStyle/>
          <a:p>
            <a:pPr algn="r">
              <a:lnSpc>
                <a:spcPct val="100000"/>
              </a:lnSpc>
            </a:pPr>
            <a:fld id="{1A826201-686F-4660-ACE6-71F0F63AE428}" type="slidenum">
              <a:rPr lang="en-IN" sz="1200" b="0" strike="noStrike" spc="-1">
                <a:solidFill>
                  <a:srgbClr val="8B8B8B"/>
                </a:solidFill>
                <a:latin typeface="Calibri"/>
              </a:rPr>
              <a:pPr algn="r">
                <a:lnSpc>
                  <a:spcPct val="100000"/>
                </a:lnSpc>
              </a:pPr>
              <a:t>‹#›</a:t>
            </a:fld>
            <a:endParaRPr lang="en-IN"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4680"/>
            <a:ext cx="10972440" cy="1142640"/>
          </a:xfrm>
          <a:prstGeom prst="rect">
            <a:avLst/>
          </a:prstGeom>
        </p:spPr>
        <p:txBody>
          <a:bodyPr anchor="ctr">
            <a:noAutofit/>
          </a:bodyPr>
          <a:lstStyle/>
          <a:p>
            <a:pPr algn="ctr">
              <a:lnSpc>
                <a:spcPct val="100000"/>
              </a:lnSpc>
            </a:pPr>
            <a:r>
              <a:rPr lang="en-US" sz="4400" b="0" strike="noStrike" spc="-1">
                <a:solidFill>
                  <a:srgbClr val="000000"/>
                </a:solidFill>
                <a:latin typeface="Calibri"/>
              </a:rPr>
              <a:t>Click to edit Master title style</a:t>
            </a:r>
          </a:p>
        </p:txBody>
      </p:sp>
      <p:sp>
        <p:nvSpPr>
          <p:cNvPr id="42" name="PlaceHolder 2"/>
          <p:cNvSpPr>
            <a:spLocks noGrp="1"/>
          </p:cNvSpPr>
          <p:nvPr>
            <p:ph type="body"/>
          </p:nvPr>
        </p:nvSpPr>
        <p:spPr>
          <a:xfrm>
            <a:off x="609480" y="1600200"/>
            <a:ext cx="10972440" cy="4525560"/>
          </a:xfrm>
          <a:prstGeom prst="rect">
            <a:avLst/>
          </a:prstGeom>
        </p:spPr>
        <p:txBody>
          <a:bodyPr>
            <a:no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Click to edit Master text styles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Second level</a:t>
            </a: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rPr>
              <a:t>Third level</a:t>
            </a: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rPr>
              <a:t>Fourth level</a:t>
            </a: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rPr>
              <a:t>Fifth level</a:t>
            </a:r>
          </a:p>
        </p:txBody>
      </p:sp>
      <p:sp>
        <p:nvSpPr>
          <p:cNvPr id="43" name="PlaceHolder 3"/>
          <p:cNvSpPr>
            <a:spLocks noGrp="1"/>
          </p:cNvSpPr>
          <p:nvPr>
            <p:ph type="dt"/>
          </p:nvPr>
        </p:nvSpPr>
        <p:spPr>
          <a:xfrm>
            <a:off x="609480" y="6356520"/>
            <a:ext cx="2844360" cy="364680"/>
          </a:xfrm>
          <a:prstGeom prst="rect">
            <a:avLst/>
          </a:prstGeom>
        </p:spPr>
        <p:txBody>
          <a:bodyPr anchor="ctr">
            <a:noAutofit/>
          </a:bodyPr>
          <a:lstStyle/>
          <a:p>
            <a:pPr>
              <a:lnSpc>
                <a:spcPct val="100000"/>
              </a:lnSpc>
            </a:pPr>
            <a:fld id="{5BC252F4-3927-4711-95E4-CC78F75FF4E6}" type="datetime">
              <a:rPr lang="en-IN" sz="1200" b="0" strike="noStrike" spc="-1">
                <a:solidFill>
                  <a:srgbClr val="8B8B8B"/>
                </a:solidFill>
                <a:latin typeface="Calibri"/>
              </a:rPr>
              <a:pPr>
                <a:lnSpc>
                  <a:spcPct val="100000"/>
                </a:lnSpc>
              </a:pPr>
              <a:t>03-08-2023</a:t>
            </a:fld>
            <a:endParaRPr lang="en-IN" sz="1200" b="0" strike="noStrike" spc="-1">
              <a:latin typeface="Times New Roman"/>
            </a:endParaRPr>
          </a:p>
        </p:txBody>
      </p:sp>
      <p:sp>
        <p:nvSpPr>
          <p:cNvPr id="44" name="PlaceHolder 4"/>
          <p:cNvSpPr>
            <a:spLocks noGrp="1"/>
          </p:cNvSpPr>
          <p:nvPr>
            <p:ph type="ftr"/>
          </p:nvPr>
        </p:nvSpPr>
        <p:spPr>
          <a:xfrm>
            <a:off x="4165560" y="6356520"/>
            <a:ext cx="3860280" cy="364680"/>
          </a:xfrm>
          <a:prstGeom prst="rect">
            <a:avLst/>
          </a:prstGeom>
        </p:spPr>
        <p:txBody>
          <a:bodyPr anchor="ctr">
            <a:noAutofit/>
          </a:bodyPr>
          <a:lstStyle/>
          <a:p>
            <a:endParaRPr lang="en-IN" sz="2400" b="0" strike="noStrike" spc="-1">
              <a:latin typeface="Times New Roman"/>
            </a:endParaRPr>
          </a:p>
        </p:txBody>
      </p:sp>
      <p:sp>
        <p:nvSpPr>
          <p:cNvPr id="45" name="PlaceHolder 5"/>
          <p:cNvSpPr>
            <a:spLocks noGrp="1"/>
          </p:cNvSpPr>
          <p:nvPr>
            <p:ph type="sldNum"/>
          </p:nvPr>
        </p:nvSpPr>
        <p:spPr>
          <a:xfrm>
            <a:off x="8737560" y="6356520"/>
            <a:ext cx="2844360" cy="364680"/>
          </a:xfrm>
          <a:prstGeom prst="rect">
            <a:avLst/>
          </a:prstGeom>
        </p:spPr>
        <p:txBody>
          <a:bodyPr anchor="ctr">
            <a:noAutofit/>
          </a:bodyPr>
          <a:lstStyle/>
          <a:p>
            <a:pPr algn="r">
              <a:lnSpc>
                <a:spcPct val="100000"/>
              </a:lnSpc>
            </a:pPr>
            <a:fld id="{9DEC25B8-76AA-4C68-85BD-BA6C720B57EC}" type="slidenum">
              <a:rPr lang="en-IN" sz="1200" b="0" strike="noStrike" spc="-1">
                <a:solidFill>
                  <a:srgbClr val="8B8B8B"/>
                </a:solidFill>
                <a:latin typeface="Calibri"/>
              </a:rPr>
              <a:pPr algn="r">
                <a:lnSpc>
                  <a:spcPct val="100000"/>
                </a:lnSpc>
              </a:p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PlaceHolder 1"/>
          <p:cNvSpPr>
            <a:spLocks noGrp="1"/>
          </p:cNvSpPr>
          <p:nvPr>
            <p:ph type="dt"/>
          </p:nvPr>
        </p:nvSpPr>
        <p:spPr>
          <a:xfrm>
            <a:off x="609480" y="6356520"/>
            <a:ext cx="2844360" cy="364680"/>
          </a:xfrm>
          <a:prstGeom prst="rect">
            <a:avLst/>
          </a:prstGeom>
        </p:spPr>
        <p:txBody>
          <a:bodyPr anchor="ctr">
            <a:noAutofit/>
          </a:bodyPr>
          <a:lstStyle/>
          <a:p>
            <a:pPr>
              <a:lnSpc>
                <a:spcPct val="100000"/>
              </a:lnSpc>
            </a:pPr>
            <a:fld id="{5AA6E382-3BB7-4822-83DB-F368E463DDBC}" type="datetime">
              <a:rPr lang="en-IN" sz="1200" b="0" strike="noStrike" spc="-1">
                <a:solidFill>
                  <a:srgbClr val="8B8B8B"/>
                </a:solidFill>
                <a:latin typeface="Calibri"/>
              </a:rPr>
              <a:pPr>
                <a:lnSpc>
                  <a:spcPct val="100000"/>
                </a:lnSpc>
              </a:pPr>
              <a:t>03-08-2023</a:t>
            </a:fld>
            <a:endParaRPr lang="en-IN" sz="1200" b="0" strike="noStrike" spc="-1">
              <a:latin typeface="Times New Roman"/>
            </a:endParaRPr>
          </a:p>
        </p:txBody>
      </p:sp>
      <p:sp>
        <p:nvSpPr>
          <p:cNvPr id="83" name="PlaceHolder 2"/>
          <p:cNvSpPr>
            <a:spLocks noGrp="1"/>
          </p:cNvSpPr>
          <p:nvPr>
            <p:ph type="ftr"/>
          </p:nvPr>
        </p:nvSpPr>
        <p:spPr>
          <a:xfrm>
            <a:off x="4165560" y="6356520"/>
            <a:ext cx="3860280" cy="364680"/>
          </a:xfrm>
          <a:prstGeom prst="rect">
            <a:avLst/>
          </a:prstGeom>
        </p:spPr>
        <p:txBody>
          <a:bodyPr anchor="ctr">
            <a:noAutofit/>
          </a:bodyPr>
          <a:lstStyle/>
          <a:p>
            <a:endParaRPr lang="en-IN" sz="2400" b="0" strike="noStrike" spc="-1">
              <a:latin typeface="Times New Roman"/>
            </a:endParaRPr>
          </a:p>
        </p:txBody>
      </p:sp>
      <p:sp>
        <p:nvSpPr>
          <p:cNvPr id="84" name="PlaceHolder 3"/>
          <p:cNvSpPr>
            <a:spLocks noGrp="1"/>
          </p:cNvSpPr>
          <p:nvPr>
            <p:ph type="sldNum"/>
          </p:nvPr>
        </p:nvSpPr>
        <p:spPr>
          <a:xfrm>
            <a:off x="8737560" y="6356520"/>
            <a:ext cx="2844360" cy="364680"/>
          </a:xfrm>
          <a:prstGeom prst="rect">
            <a:avLst/>
          </a:prstGeom>
        </p:spPr>
        <p:txBody>
          <a:bodyPr anchor="ctr">
            <a:noAutofit/>
          </a:bodyPr>
          <a:lstStyle/>
          <a:p>
            <a:pPr algn="r">
              <a:lnSpc>
                <a:spcPct val="100000"/>
              </a:lnSpc>
            </a:pPr>
            <a:fld id="{3D1A151E-CAEA-47B7-B671-0FB60E586789}" type="slidenum">
              <a:rPr lang="en-IN" sz="1200" b="0" strike="noStrike" spc="-1">
                <a:solidFill>
                  <a:srgbClr val="8B8B8B"/>
                </a:solidFill>
                <a:latin typeface="Calibri"/>
              </a:rPr>
              <a:pPr algn="r">
                <a:lnSpc>
                  <a:spcPct val="100000"/>
                </a:lnSpc>
              </a:pPr>
              <a:t>‹#›</a:t>
            </a:fld>
            <a:endParaRPr lang="en-IN" sz="1200" b="0" strike="noStrike" spc="-1">
              <a:latin typeface="Times New Roman"/>
            </a:endParaRPr>
          </a:p>
        </p:txBody>
      </p:sp>
      <p:sp>
        <p:nvSpPr>
          <p:cNvPr id="85" name="PlaceHolder 4"/>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86"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hyperlink" Target="http://www.icicibank.com/"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3.xml"/><Relationship Id="rId1" Type="http://schemas.openxmlformats.org/officeDocument/2006/relationships/video" Target="file:///C:\Users\LG\Videos\My%20Video1.mp4"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4.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 Id="rId4" Type="http://schemas.openxmlformats.org/officeDocument/2006/relationships/image" Target="../media/image17.jpeg"/></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3.xml"/><Relationship Id="rId1" Type="http://schemas.openxmlformats.org/officeDocument/2006/relationships/video" Target="file:///C:\Users\LG\Videos\My%20Video4.mp4"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 Id="rId4" Type="http://schemas.openxmlformats.org/officeDocument/2006/relationships/hyperlink" Target="https://www.instagram.com/p/Cr-UC7wgORg/?igshid=MzRlODBiNWFlZA=="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www.axisbank.com/" TargetMode="External"/><Relationship Id="rId2" Type="http://schemas.openxmlformats.org/officeDocument/2006/relationships/hyperlink" Target="https://www.hdfcbank.com/"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hyperlink" Target="https://www.paisabazaar.com/" TargetMode="Externa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2514600" y="2438400"/>
            <a:ext cx="8229600" cy="1369120"/>
          </a:xfrm>
          <a:prstGeom prst="rect">
            <a:avLst/>
          </a:prstGeom>
          <a:noFill/>
          <a:ln>
            <a:noFill/>
          </a:ln>
        </p:spPr>
        <p:txBody>
          <a:bodyPr wrap="square" lIns="0" tIns="12600" rIns="0" bIns="0" anchor="ctr">
            <a:spAutoFit/>
          </a:bodyPr>
          <a:lstStyle/>
          <a:p>
            <a:pPr marL="2108160" indent="-2095200">
              <a:lnSpc>
                <a:spcPct val="113000"/>
              </a:lnSpc>
              <a:spcBef>
                <a:spcPts val="99"/>
              </a:spcBef>
            </a:pPr>
            <a:r>
              <a:rPr lang="en-US" sz="3900" b="0" strike="noStrike" spc="-86" dirty="0">
                <a:solidFill>
                  <a:srgbClr val="000000"/>
                </a:solidFill>
                <a:latin typeface="Calibri"/>
              </a:rPr>
              <a:t>C</a:t>
            </a:r>
            <a:r>
              <a:rPr lang="en-US" sz="3900" b="0" strike="noStrike" spc="-211" dirty="0">
                <a:solidFill>
                  <a:srgbClr val="000000"/>
                </a:solidFill>
                <a:latin typeface="Calibri"/>
              </a:rPr>
              <a:t>o</a:t>
            </a:r>
            <a:r>
              <a:rPr lang="en-US" sz="3900" b="0" strike="noStrike" spc="-282" dirty="0">
                <a:solidFill>
                  <a:srgbClr val="000000"/>
                </a:solidFill>
                <a:latin typeface="Calibri"/>
              </a:rPr>
              <a:t>m</a:t>
            </a:r>
            <a:r>
              <a:rPr lang="en-US" sz="3900" b="0" strike="noStrike" spc="-111" dirty="0">
                <a:solidFill>
                  <a:srgbClr val="000000"/>
                </a:solidFill>
                <a:latin typeface="Calibri"/>
              </a:rPr>
              <a:t>p</a:t>
            </a:r>
            <a:r>
              <a:rPr lang="en-US" sz="3900" b="0" strike="noStrike" spc="-75" dirty="0">
                <a:solidFill>
                  <a:srgbClr val="000000"/>
                </a:solidFill>
                <a:latin typeface="Calibri"/>
              </a:rPr>
              <a:t>r</a:t>
            </a:r>
            <a:r>
              <a:rPr lang="en-US" sz="3900" b="0" strike="noStrike" spc="-145" dirty="0">
                <a:solidFill>
                  <a:srgbClr val="000000"/>
                </a:solidFill>
                <a:latin typeface="Calibri"/>
              </a:rPr>
              <a:t>e</a:t>
            </a:r>
            <a:r>
              <a:rPr lang="en-US" sz="3900" b="0" strike="noStrike" spc="-106" dirty="0">
                <a:solidFill>
                  <a:srgbClr val="000000"/>
                </a:solidFill>
                <a:latin typeface="Calibri"/>
              </a:rPr>
              <a:t>h</a:t>
            </a:r>
            <a:r>
              <a:rPr lang="en-US" sz="3900" b="0" strike="noStrike" spc="-145" dirty="0">
                <a:solidFill>
                  <a:srgbClr val="000000"/>
                </a:solidFill>
                <a:latin typeface="Calibri"/>
              </a:rPr>
              <a:t>e</a:t>
            </a:r>
            <a:r>
              <a:rPr lang="en-US" sz="3900" b="0" strike="noStrike" spc="-106" dirty="0">
                <a:solidFill>
                  <a:srgbClr val="000000"/>
                </a:solidFill>
                <a:latin typeface="Calibri"/>
              </a:rPr>
              <a:t>n</a:t>
            </a:r>
            <a:r>
              <a:rPr lang="en-US" sz="3900" b="0" strike="noStrike" spc="-216" dirty="0">
                <a:solidFill>
                  <a:srgbClr val="000000"/>
                </a:solidFill>
                <a:latin typeface="Calibri"/>
              </a:rPr>
              <a:t>s</a:t>
            </a:r>
            <a:r>
              <a:rPr lang="en-US" sz="3900" b="0" strike="noStrike" spc="-145" dirty="0">
                <a:solidFill>
                  <a:srgbClr val="000000"/>
                </a:solidFill>
                <a:latin typeface="Calibri"/>
              </a:rPr>
              <a:t>i</a:t>
            </a:r>
            <a:r>
              <a:rPr lang="en-US" sz="3900" b="0" strike="noStrike" spc="-197" dirty="0">
                <a:solidFill>
                  <a:srgbClr val="000000"/>
                </a:solidFill>
                <a:latin typeface="Calibri"/>
              </a:rPr>
              <a:t>v</a:t>
            </a:r>
            <a:r>
              <a:rPr lang="en-US" sz="3900" b="0" strike="noStrike" spc="63" dirty="0">
                <a:solidFill>
                  <a:srgbClr val="000000"/>
                </a:solidFill>
                <a:latin typeface="Calibri"/>
              </a:rPr>
              <a:t>e</a:t>
            </a:r>
            <a:r>
              <a:rPr lang="en-US" sz="3900" b="0" strike="noStrike" spc="-182" dirty="0">
                <a:solidFill>
                  <a:srgbClr val="000000"/>
                </a:solidFill>
                <a:latin typeface="Calibri"/>
              </a:rPr>
              <a:t> </a:t>
            </a:r>
            <a:r>
              <a:rPr lang="en-US" sz="3900" b="0" strike="noStrike" spc="-287" dirty="0">
                <a:solidFill>
                  <a:srgbClr val="000000"/>
                </a:solidFill>
                <a:latin typeface="Calibri"/>
              </a:rPr>
              <a:t>D</a:t>
            </a:r>
            <a:r>
              <a:rPr lang="en-US" sz="3900" b="0" strike="noStrike" spc="-145" dirty="0">
                <a:solidFill>
                  <a:srgbClr val="000000"/>
                </a:solidFill>
                <a:latin typeface="Calibri"/>
              </a:rPr>
              <a:t>i</a:t>
            </a:r>
            <a:r>
              <a:rPr lang="en-US" sz="3900" b="0" strike="noStrike" spc="-106" dirty="0">
                <a:solidFill>
                  <a:srgbClr val="000000"/>
                </a:solidFill>
                <a:latin typeface="Calibri"/>
              </a:rPr>
              <a:t>g</a:t>
            </a:r>
            <a:r>
              <a:rPr lang="en-US" sz="3900" b="0" strike="noStrike" spc="-145" dirty="0">
                <a:solidFill>
                  <a:srgbClr val="000000"/>
                </a:solidFill>
                <a:latin typeface="Calibri"/>
              </a:rPr>
              <a:t>ital </a:t>
            </a:r>
            <a:r>
              <a:rPr lang="en-US" sz="3900" b="0" strike="noStrike" spc="-301" dirty="0">
                <a:solidFill>
                  <a:srgbClr val="000000"/>
                </a:solidFill>
                <a:latin typeface="Calibri"/>
              </a:rPr>
              <a:t>M</a:t>
            </a:r>
            <a:r>
              <a:rPr lang="en-US" sz="3900" b="0" strike="noStrike" spc="-202" dirty="0">
                <a:solidFill>
                  <a:srgbClr val="000000"/>
                </a:solidFill>
                <a:latin typeface="Calibri"/>
              </a:rPr>
              <a:t>a</a:t>
            </a:r>
            <a:r>
              <a:rPr lang="en-US" sz="3900" b="0" strike="noStrike" spc="-75" dirty="0">
                <a:solidFill>
                  <a:srgbClr val="000000"/>
                </a:solidFill>
                <a:latin typeface="Calibri"/>
              </a:rPr>
              <a:t>r</a:t>
            </a:r>
            <a:r>
              <a:rPr lang="en-US" sz="3900" b="0" strike="noStrike" spc="-197" dirty="0">
                <a:solidFill>
                  <a:srgbClr val="000000"/>
                </a:solidFill>
                <a:latin typeface="Calibri"/>
              </a:rPr>
              <a:t>k</a:t>
            </a:r>
            <a:r>
              <a:rPr lang="en-US" sz="3900" b="0" strike="noStrike" spc="-46" dirty="0">
                <a:solidFill>
                  <a:srgbClr val="000000"/>
                </a:solidFill>
                <a:latin typeface="Calibri"/>
              </a:rPr>
              <a:t>e</a:t>
            </a:r>
            <a:r>
              <a:rPr lang="en-US" sz="3900" b="0" strike="noStrike" spc="-262" dirty="0">
                <a:solidFill>
                  <a:srgbClr val="000000"/>
                </a:solidFill>
                <a:latin typeface="Calibri"/>
              </a:rPr>
              <a:t>t</a:t>
            </a:r>
            <a:r>
              <a:rPr lang="en-US" sz="3900" b="0" strike="noStrike" spc="-46" dirty="0">
                <a:solidFill>
                  <a:srgbClr val="000000"/>
                </a:solidFill>
                <a:latin typeface="Calibri"/>
              </a:rPr>
              <a:t>i</a:t>
            </a:r>
            <a:r>
              <a:rPr lang="en-US" sz="3900" b="0" strike="noStrike" spc="-205" dirty="0">
                <a:solidFill>
                  <a:srgbClr val="000000"/>
                </a:solidFill>
                <a:latin typeface="Calibri"/>
              </a:rPr>
              <a:t>n</a:t>
            </a:r>
            <a:r>
              <a:rPr lang="en-US" sz="3900" b="0" strike="noStrike" spc="12" dirty="0">
                <a:solidFill>
                  <a:srgbClr val="000000"/>
                </a:solidFill>
                <a:latin typeface="Calibri"/>
              </a:rPr>
              <a:t>g</a:t>
            </a:r>
            <a:r>
              <a:t/>
            </a:r>
            <a:br/>
            <a:r>
              <a:rPr lang="en-US" sz="3900" b="0" strike="noStrike" spc="12" dirty="0">
                <a:solidFill>
                  <a:srgbClr val="000000"/>
                </a:solidFill>
                <a:latin typeface="Calibri"/>
              </a:rPr>
              <a:t>  </a:t>
            </a:r>
            <a:r>
              <a:rPr lang="en-US" sz="3900" b="0" strike="noStrike" spc="-191" dirty="0">
                <a:solidFill>
                  <a:srgbClr val="000000"/>
                </a:solidFill>
                <a:latin typeface="Calibri"/>
              </a:rPr>
              <a:t>P</a:t>
            </a:r>
            <a:r>
              <a:rPr lang="en-US" sz="3900" b="0" strike="noStrike" spc="-75" dirty="0">
                <a:solidFill>
                  <a:srgbClr val="000000"/>
                </a:solidFill>
                <a:latin typeface="Calibri"/>
              </a:rPr>
              <a:t>r</a:t>
            </a:r>
            <a:r>
              <a:rPr lang="en-US" sz="3900" b="0" strike="noStrike" spc="-211" dirty="0">
                <a:solidFill>
                  <a:srgbClr val="000000"/>
                </a:solidFill>
                <a:latin typeface="Calibri"/>
              </a:rPr>
              <a:t>o</a:t>
            </a:r>
            <a:r>
              <a:rPr lang="en-US" sz="3900" b="0" strike="noStrike" spc="-35" dirty="0">
                <a:solidFill>
                  <a:srgbClr val="000000"/>
                </a:solidFill>
                <a:latin typeface="Calibri"/>
              </a:rPr>
              <a:t>j</a:t>
            </a:r>
            <a:r>
              <a:rPr lang="en-US" sz="3900" b="0" strike="noStrike" spc="-145" dirty="0">
                <a:solidFill>
                  <a:srgbClr val="000000"/>
                </a:solidFill>
                <a:latin typeface="Calibri"/>
              </a:rPr>
              <a:t>e</a:t>
            </a:r>
            <a:r>
              <a:rPr lang="en-US" sz="3900" b="0" strike="noStrike" spc="-120" dirty="0">
                <a:solidFill>
                  <a:srgbClr val="000000"/>
                </a:solidFill>
                <a:latin typeface="Calibri"/>
              </a:rPr>
              <a:t>c</a:t>
            </a:r>
            <a:r>
              <a:rPr lang="en-US" sz="3900" b="0" strike="noStrike" spc="-41" dirty="0">
                <a:solidFill>
                  <a:srgbClr val="000000"/>
                </a:solidFill>
                <a:latin typeface="Calibri"/>
              </a:rPr>
              <a:t>t</a:t>
            </a:r>
            <a:r>
              <a:rPr lang="en-US" sz="3900" b="0" strike="noStrike" spc="-191" dirty="0">
                <a:solidFill>
                  <a:srgbClr val="000000"/>
                </a:solidFill>
                <a:latin typeface="Calibri"/>
              </a:rPr>
              <a:t> </a:t>
            </a:r>
            <a:r>
              <a:rPr lang="en-US" sz="3900" b="0" strike="noStrike" spc="-341" dirty="0">
                <a:solidFill>
                  <a:srgbClr val="000000"/>
                </a:solidFill>
                <a:latin typeface="Calibri"/>
              </a:rPr>
              <a:t>W</a:t>
            </a:r>
            <a:r>
              <a:rPr lang="en-US" sz="3900" b="0" strike="noStrike" spc="-211" dirty="0">
                <a:solidFill>
                  <a:srgbClr val="000000"/>
                </a:solidFill>
                <a:latin typeface="Calibri"/>
              </a:rPr>
              <a:t>o</a:t>
            </a:r>
            <a:r>
              <a:rPr lang="en-US" sz="3900" b="0" strike="noStrike" spc="-75" dirty="0">
                <a:solidFill>
                  <a:srgbClr val="000000"/>
                </a:solidFill>
                <a:latin typeface="Calibri"/>
              </a:rPr>
              <a:t>r</a:t>
            </a:r>
            <a:r>
              <a:rPr lang="en-US" sz="3900" b="0" strike="noStrike" spc="-12" dirty="0">
                <a:solidFill>
                  <a:srgbClr val="000000"/>
                </a:solidFill>
                <a:latin typeface="Calibri"/>
              </a:rPr>
              <a:t>k</a:t>
            </a:r>
            <a:endParaRPr lang="en-US" sz="3900" b="0" strike="noStrike" spc="-1" dirty="0">
              <a:solidFill>
                <a:srgbClr val="000000"/>
              </a:solidFill>
              <a:latin typeface="Calibri"/>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 name="Picture 4"/>
          <p:cNvPicPr/>
          <p:nvPr/>
        </p:nvPicPr>
        <p:blipFill>
          <a:blip r:embed="rId2"/>
          <a:stretch/>
        </p:blipFill>
        <p:spPr>
          <a:xfrm>
            <a:off x="437400" y="462960"/>
            <a:ext cx="11373480" cy="5666400"/>
          </a:xfrm>
          <a:prstGeom prst="rect">
            <a:avLst/>
          </a:prstGeom>
          <a:ln>
            <a:noFill/>
          </a:ln>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4" name="Table 1"/>
          <p:cNvGraphicFramePr/>
          <p:nvPr/>
        </p:nvGraphicFramePr>
        <p:xfrm>
          <a:off x="838080" y="502920"/>
          <a:ext cx="10134360" cy="1463040"/>
        </p:xfrm>
        <a:graphic>
          <a:graphicData uri="http://schemas.openxmlformats.org/drawingml/2006/table">
            <a:tbl>
              <a:tblPr/>
              <a:tblGrid>
                <a:gridCol w="3169080"/>
                <a:gridCol w="3616920"/>
                <a:gridCol w="3348360"/>
              </a:tblGrid>
              <a:tr h="302760">
                <a:tc>
                  <a:txBody>
                    <a:bodyPr/>
                    <a:lstStyle/>
                    <a:p>
                      <a:pPr>
                        <a:lnSpc>
                          <a:spcPct val="100000"/>
                        </a:lnSpc>
                      </a:pPr>
                      <a:r>
                        <a:rPr lang="en-IN" sz="1800" b="1" strike="noStrike" spc="-1">
                          <a:solidFill>
                            <a:srgbClr val="000000"/>
                          </a:solidFill>
                          <a:latin typeface="Calibri"/>
                        </a:rPr>
                        <a:t>Keyword</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1" strike="noStrike" spc="-1">
                          <a:solidFill>
                            <a:srgbClr val="000000"/>
                          </a:solidFill>
                          <a:latin typeface="Calibri"/>
                        </a:rPr>
                        <a:t>Avg. monthly searches</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1" strike="noStrike" spc="-1">
                          <a:solidFill>
                            <a:srgbClr val="000000"/>
                          </a:solidFill>
                          <a:latin typeface="Calibri"/>
                        </a:rPr>
                        <a:t>Competition</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r>
              <a:tr h="279720">
                <a:tc>
                  <a:txBody>
                    <a:bodyPr/>
                    <a:lstStyle/>
                    <a:p>
                      <a:pPr>
                        <a:lnSpc>
                          <a:spcPct val="100000"/>
                        </a:lnSpc>
                      </a:pPr>
                      <a:r>
                        <a:rPr lang="en-IN" sz="1800" b="0" strike="noStrike" spc="-1">
                          <a:solidFill>
                            <a:srgbClr val="000000"/>
                          </a:solidFill>
                          <a:latin typeface="Calibri"/>
                        </a:rPr>
                        <a:t>car loan</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000000"/>
                          </a:solidFill>
                          <a:latin typeface="Calibri"/>
                        </a:rPr>
                        <a:t>50000</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000000"/>
                          </a:solidFill>
                          <a:latin typeface="Calibri"/>
                        </a:rPr>
                        <a:t>Low</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r>
              <a:tr h="279720">
                <a:tc>
                  <a:txBody>
                    <a:bodyPr/>
                    <a:lstStyle/>
                    <a:p>
                      <a:pPr>
                        <a:lnSpc>
                          <a:spcPct val="100000"/>
                        </a:lnSpc>
                      </a:pPr>
                      <a:r>
                        <a:rPr lang="en-IN" sz="1800" b="0" strike="noStrike" spc="-1">
                          <a:solidFill>
                            <a:srgbClr val="000000"/>
                          </a:solidFill>
                          <a:latin typeface="Calibri"/>
                        </a:rPr>
                        <a:t>educational loan</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000000"/>
                          </a:solidFill>
                          <a:latin typeface="Calibri"/>
                        </a:rPr>
                        <a:t>50000</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000000"/>
                          </a:solidFill>
                          <a:latin typeface="Calibri"/>
                        </a:rPr>
                        <a:t>Low</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r>
              <a:tr h="280440">
                <a:tc>
                  <a:txBody>
                    <a:bodyPr/>
                    <a:lstStyle/>
                    <a:p>
                      <a:pPr>
                        <a:lnSpc>
                          <a:spcPct val="100000"/>
                        </a:lnSpc>
                      </a:pPr>
                      <a:r>
                        <a:rPr lang="en-IN" sz="1800" b="0" strike="noStrike" spc="-1">
                          <a:solidFill>
                            <a:srgbClr val="000000"/>
                          </a:solidFill>
                          <a:latin typeface="Calibri"/>
                        </a:rPr>
                        <a:t>mudra loan</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000000"/>
                          </a:solidFill>
                          <a:latin typeface="Calibri"/>
                        </a:rPr>
                        <a:t>500000</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000000"/>
                          </a:solidFill>
                          <a:latin typeface="Calibri"/>
                        </a:rPr>
                        <a:t>Low</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155" name="Table 2"/>
          <p:cNvGraphicFramePr/>
          <p:nvPr/>
        </p:nvGraphicFramePr>
        <p:xfrm>
          <a:off x="838080" y="1905120"/>
          <a:ext cx="10134360" cy="731520"/>
        </p:xfrm>
        <a:graphic>
          <a:graphicData uri="http://schemas.openxmlformats.org/drawingml/2006/table">
            <a:tbl>
              <a:tblPr/>
              <a:tblGrid>
                <a:gridCol w="7690680"/>
                <a:gridCol w="574920"/>
                <a:gridCol w="646560"/>
                <a:gridCol w="1222200"/>
              </a:tblGrid>
              <a:tr h="267840">
                <a:tc>
                  <a:txBody>
                    <a:bodyPr/>
                    <a:lstStyle/>
                    <a:p>
                      <a:pPr>
                        <a:lnSpc>
                          <a:spcPct val="100000"/>
                        </a:lnSpc>
                      </a:pPr>
                      <a:r>
                        <a:rPr lang="en-IN" sz="1800" b="1" strike="noStrike" spc="-1">
                          <a:solidFill>
                            <a:srgbClr val="000000"/>
                          </a:solidFill>
                          <a:latin typeface="Calibri"/>
                        </a:rPr>
                        <a:t>Meta Title</a:t>
                      </a:r>
                      <a:endParaRPr lang="en-IN" sz="1800" b="0" strike="noStrike" spc="-1">
                        <a:latin typeface="Arial"/>
                      </a:endParaRPr>
                    </a:p>
                  </a:txBody>
                  <a:tcPr marL="28440" marR="28440">
                    <a:lnL w="12240">
                      <a:noFill/>
                    </a:lnL>
                    <a:lnR w="12240">
                      <a:noFill/>
                    </a:lnR>
                    <a:lnT w="12240">
                      <a:noFill/>
                    </a:lnT>
                    <a:lnB w="12240">
                      <a:noFill/>
                    </a:lnB>
                    <a:noFill/>
                  </a:tcPr>
                </a:tc>
                <a:tc>
                  <a:txBody>
                    <a:bodyPr/>
                    <a:lstStyle/>
                    <a:p>
                      <a:endParaRPr lang="en-US"/>
                    </a:p>
                  </a:txBody>
                  <a:tcPr marL="28440" marR="28440">
                    <a:lnL w="12240">
                      <a:noFill/>
                    </a:lnL>
                    <a:lnR w="12240">
                      <a:noFill/>
                    </a:lnR>
                    <a:lnT w="12240">
                      <a:noFill/>
                    </a:lnT>
                    <a:lnB w="12240">
                      <a:noFill/>
                    </a:lnB>
                    <a:noFill/>
                  </a:tcPr>
                </a:tc>
                <a:tc>
                  <a:txBody>
                    <a:bodyPr/>
                    <a:lstStyle/>
                    <a:p>
                      <a:endParaRPr lang="en-US"/>
                    </a:p>
                  </a:txBody>
                  <a:tcPr marL="28440" marR="28440">
                    <a:lnL w="12240">
                      <a:noFill/>
                    </a:lnL>
                    <a:lnR w="12240">
                      <a:noFill/>
                    </a:lnR>
                    <a:lnT w="12240">
                      <a:noFill/>
                    </a:lnT>
                    <a:lnB w="12240">
                      <a:noFill/>
                    </a:lnB>
                    <a:noFill/>
                  </a:tcPr>
                </a:tc>
                <a:tc>
                  <a:txBody>
                    <a:bodyPr/>
                    <a:lstStyle/>
                    <a:p>
                      <a:endParaRPr lang="en-US"/>
                    </a:p>
                  </a:txBody>
                  <a:tcPr marL="28440" marR="28440">
                    <a:lnL w="12240">
                      <a:noFill/>
                    </a:lnL>
                    <a:lnR w="12240">
                      <a:noFill/>
                    </a:lnR>
                    <a:lnT w="12240">
                      <a:noFill/>
                    </a:lnT>
                    <a:lnB w="12240">
                      <a:noFill/>
                    </a:lnB>
                    <a:noFill/>
                  </a:tcPr>
                </a:tc>
              </a:tr>
              <a:tr h="267840">
                <a:tc>
                  <a:txBody>
                    <a:bodyPr/>
                    <a:lstStyle/>
                    <a:p>
                      <a:pPr>
                        <a:lnSpc>
                          <a:spcPct val="100000"/>
                        </a:lnSpc>
                      </a:pPr>
                      <a:r>
                        <a:rPr lang="en-IN" sz="1800" b="0" strike="noStrike" spc="-1">
                          <a:solidFill>
                            <a:srgbClr val="000000"/>
                          </a:solidFill>
                          <a:latin typeface="Calibri"/>
                        </a:rPr>
                        <a:t>FInd the best loans like Car ,Educational &amp; Mudra loans at ICICI Bank</a:t>
                      </a:r>
                      <a:endParaRPr lang="en-IN" sz="1800" b="0" strike="noStrike" spc="-1">
                        <a:latin typeface="Arial"/>
                      </a:endParaRPr>
                    </a:p>
                  </a:txBody>
                  <a:tcPr>
                    <a:lnL w="12240">
                      <a:noFill/>
                    </a:lnL>
                    <a:lnR w="12240">
                      <a:noFill/>
                    </a:lnR>
                    <a:lnT w="12240">
                      <a:noFill/>
                    </a:lnT>
                    <a:lnB w="12240">
                      <a:noFill/>
                    </a:lnB>
                    <a:noFill/>
                  </a:tcPr>
                </a:tc>
                <a:tc>
                  <a:txBody>
                    <a:bodyPr/>
                    <a:lstStyle/>
                    <a:p>
                      <a:endParaRPr lang="en-US"/>
                    </a:p>
                  </a:txBody>
                  <a:tcPr marL="28440" marR="28440">
                    <a:lnL w="12240">
                      <a:noFill/>
                    </a:lnL>
                    <a:lnR w="12240">
                      <a:noFill/>
                    </a:lnR>
                    <a:lnT w="12240">
                      <a:noFill/>
                    </a:lnT>
                    <a:lnB w="12240">
                      <a:noFill/>
                    </a:lnB>
                    <a:noFill/>
                  </a:tcPr>
                </a:tc>
                <a:tc>
                  <a:txBody>
                    <a:bodyPr/>
                    <a:lstStyle/>
                    <a:p>
                      <a:endParaRPr lang="en-US"/>
                    </a:p>
                  </a:txBody>
                  <a:tcPr marL="28440" marR="28440">
                    <a:lnL w="12240">
                      <a:noFill/>
                    </a:lnL>
                    <a:lnR w="12240">
                      <a:noFill/>
                    </a:lnR>
                    <a:lnT w="12240">
                      <a:noFill/>
                    </a:lnT>
                    <a:lnB w="12240">
                      <a:noFill/>
                    </a:lnB>
                    <a:noFill/>
                  </a:tcPr>
                </a:tc>
                <a:tc>
                  <a:txBody>
                    <a:bodyPr/>
                    <a:lstStyle/>
                    <a:p>
                      <a:pPr algn="r">
                        <a:lnSpc>
                          <a:spcPct val="100000"/>
                        </a:lnSpc>
                      </a:pPr>
                      <a:r>
                        <a:rPr lang="en-IN" sz="1800" b="0" strike="noStrike" spc="-1">
                          <a:solidFill>
                            <a:srgbClr val="000000"/>
                          </a:solidFill>
                          <a:latin typeface="Calibri"/>
                        </a:rPr>
                        <a:t>69</a:t>
                      </a:r>
                      <a:endParaRPr lang="en-IN" sz="1800" b="0" strike="noStrike" spc="-1">
                        <a:latin typeface="Arial"/>
                      </a:endParaRPr>
                    </a:p>
                  </a:txBody>
                  <a:tcPr marL="28440" marR="28440">
                    <a:lnL w="12240">
                      <a:noFill/>
                    </a:lnL>
                    <a:lnR w="12240">
                      <a:noFill/>
                    </a:lnR>
                    <a:lnT w="12240">
                      <a:noFill/>
                    </a:lnT>
                    <a:lnB w="12240">
                      <a:noFill/>
                    </a:lnB>
                    <a:noFill/>
                  </a:tcPr>
                </a:tc>
              </a:tr>
            </a:tbl>
          </a:graphicData>
        </a:graphic>
      </p:graphicFrame>
      <p:graphicFrame>
        <p:nvGraphicFramePr>
          <p:cNvPr id="156" name="Table 3"/>
          <p:cNvGraphicFramePr/>
          <p:nvPr/>
        </p:nvGraphicFramePr>
        <p:xfrm>
          <a:off x="838080" y="2666880"/>
          <a:ext cx="10134360" cy="731520"/>
        </p:xfrm>
        <a:graphic>
          <a:graphicData uri="http://schemas.openxmlformats.org/drawingml/2006/table">
            <a:tbl>
              <a:tblPr/>
              <a:tblGrid>
                <a:gridCol w="8686800"/>
                <a:gridCol w="304560"/>
                <a:gridCol w="380880"/>
                <a:gridCol w="762120"/>
              </a:tblGrid>
              <a:tr h="267840">
                <a:tc>
                  <a:txBody>
                    <a:bodyPr/>
                    <a:lstStyle/>
                    <a:p>
                      <a:pPr>
                        <a:lnSpc>
                          <a:spcPct val="100000"/>
                        </a:lnSpc>
                      </a:pPr>
                      <a:r>
                        <a:rPr lang="en-IN" sz="1800" b="1" strike="noStrike" spc="-1">
                          <a:solidFill>
                            <a:srgbClr val="000000"/>
                          </a:solidFill>
                          <a:latin typeface="Calibri"/>
                        </a:rPr>
                        <a:t>Meta Description</a:t>
                      </a:r>
                      <a:endParaRPr lang="en-IN" sz="1800" b="0" strike="noStrike" spc="-1">
                        <a:latin typeface="Arial"/>
                      </a:endParaRPr>
                    </a:p>
                  </a:txBody>
                  <a:tcPr marL="28440" marR="28440">
                    <a:lnL w="12240">
                      <a:noFill/>
                    </a:lnL>
                    <a:lnR w="12240">
                      <a:noFill/>
                    </a:lnR>
                    <a:lnT w="12240">
                      <a:noFill/>
                    </a:lnT>
                    <a:lnB w="12240">
                      <a:noFill/>
                    </a:lnB>
                    <a:noFill/>
                  </a:tcPr>
                </a:tc>
                <a:tc>
                  <a:txBody>
                    <a:bodyPr/>
                    <a:lstStyle/>
                    <a:p>
                      <a:endParaRPr lang="en-US"/>
                    </a:p>
                  </a:txBody>
                  <a:tcPr marL="28440" marR="28440">
                    <a:lnL w="12240">
                      <a:noFill/>
                    </a:lnL>
                    <a:lnR w="12240">
                      <a:noFill/>
                    </a:lnR>
                    <a:lnT w="12240">
                      <a:noFill/>
                    </a:lnT>
                    <a:lnB w="12240">
                      <a:noFill/>
                    </a:lnB>
                    <a:noFill/>
                  </a:tcPr>
                </a:tc>
                <a:tc>
                  <a:txBody>
                    <a:bodyPr/>
                    <a:lstStyle/>
                    <a:p>
                      <a:endParaRPr lang="en-US"/>
                    </a:p>
                  </a:txBody>
                  <a:tcPr marL="28440" marR="28440">
                    <a:lnL w="12240">
                      <a:noFill/>
                    </a:lnL>
                    <a:lnR w="12240">
                      <a:noFill/>
                    </a:lnR>
                    <a:lnT w="12240">
                      <a:noFill/>
                    </a:lnT>
                    <a:lnB w="12240">
                      <a:noFill/>
                    </a:lnB>
                    <a:noFill/>
                  </a:tcPr>
                </a:tc>
                <a:tc>
                  <a:txBody>
                    <a:bodyPr/>
                    <a:lstStyle/>
                    <a:p>
                      <a:endParaRPr lang="en-US"/>
                    </a:p>
                  </a:txBody>
                  <a:tcPr marL="28440" marR="28440">
                    <a:lnL w="12240">
                      <a:noFill/>
                    </a:lnL>
                    <a:lnR w="12240">
                      <a:noFill/>
                    </a:lnR>
                    <a:lnT w="12240">
                      <a:noFill/>
                    </a:lnT>
                    <a:lnB w="12240">
                      <a:noFill/>
                    </a:lnB>
                    <a:noFill/>
                  </a:tcPr>
                </a:tc>
              </a:tr>
              <a:tr h="267840">
                <a:tc>
                  <a:txBody>
                    <a:bodyPr/>
                    <a:lstStyle/>
                    <a:p>
                      <a:pPr>
                        <a:lnSpc>
                          <a:spcPct val="100000"/>
                        </a:lnSpc>
                      </a:pPr>
                      <a:r>
                        <a:rPr lang="en-IN" sz="1800" b="0" strike="noStrike" spc="-1">
                          <a:solidFill>
                            <a:srgbClr val="000000"/>
                          </a:solidFill>
                          <a:latin typeface="Calibri"/>
                        </a:rPr>
                        <a:t>Apply now for the feautured loans like Car loan, Educational loan, Mudra loan at ICICI Bank</a:t>
                      </a:r>
                      <a:endParaRPr lang="en-IN" sz="1800" b="0" strike="noStrike" spc="-1">
                        <a:latin typeface="Arial"/>
                      </a:endParaRPr>
                    </a:p>
                  </a:txBody>
                  <a:tcPr>
                    <a:lnL w="12240">
                      <a:noFill/>
                    </a:lnL>
                    <a:lnR w="12240">
                      <a:noFill/>
                    </a:lnR>
                    <a:lnT w="12240">
                      <a:noFill/>
                    </a:lnT>
                    <a:lnB w="12240">
                      <a:noFill/>
                    </a:lnB>
                    <a:noFill/>
                  </a:tcPr>
                </a:tc>
                <a:tc>
                  <a:txBody>
                    <a:bodyPr/>
                    <a:lstStyle/>
                    <a:p>
                      <a:endParaRPr lang="en-US"/>
                    </a:p>
                  </a:txBody>
                  <a:tcPr marL="28440" marR="28440">
                    <a:lnL w="12240">
                      <a:noFill/>
                    </a:lnL>
                    <a:lnR w="12240">
                      <a:noFill/>
                    </a:lnR>
                    <a:lnT w="12240">
                      <a:noFill/>
                    </a:lnT>
                    <a:lnB w="12240">
                      <a:noFill/>
                    </a:lnB>
                    <a:noFill/>
                  </a:tcPr>
                </a:tc>
                <a:tc>
                  <a:txBody>
                    <a:bodyPr/>
                    <a:lstStyle/>
                    <a:p>
                      <a:endParaRPr lang="en-US"/>
                    </a:p>
                  </a:txBody>
                  <a:tcPr marL="28440" marR="28440">
                    <a:lnL w="12240">
                      <a:noFill/>
                    </a:lnL>
                    <a:lnR w="12240">
                      <a:noFill/>
                    </a:lnR>
                    <a:lnT w="12240">
                      <a:noFill/>
                    </a:lnT>
                    <a:lnB w="12240">
                      <a:noFill/>
                    </a:lnB>
                    <a:noFill/>
                  </a:tcPr>
                </a:tc>
                <a:tc>
                  <a:txBody>
                    <a:bodyPr/>
                    <a:lstStyle/>
                    <a:p>
                      <a:pPr algn="r">
                        <a:lnSpc>
                          <a:spcPct val="100000"/>
                        </a:lnSpc>
                      </a:pPr>
                      <a:r>
                        <a:rPr lang="en-IN" sz="1800" b="0" strike="noStrike" spc="-1">
                          <a:solidFill>
                            <a:srgbClr val="000000"/>
                          </a:solidFill>
                          <a:latin typeface="Calibri"/>
                        </a:rPr>
                        <a:t>91</a:t>
                      </a:r>
                      <a:endParaRPr lang="en-IN" sz="1800" b="0" strike="noStrike" spc="-1">
                        <a:latin typeface="Arial"/>
                      </a:endParaRPr>
                    </a:p>
                  </a:txBody>
                  <a:tcPr marL="28440" marR="28440">
                    <a:lnL w="12240">
                      <a:noFill/>
                    </a:lnL>
                    <a:lnR w="12240">
                      <a:noFill/>
                    </a:lnR>
                    <a:lnT w="12240">
                      <a:noFill/>
                    </a:lnT>
                    <a:lnB w="12240">
                      <a:noFill/>
                    </a:lnB>
                    <a:noFill/>
                  </a:tcPr>
                </a:tc>
              </a:tr>
            </a:tbl>
          </a:graphicData>
        </a:graphic>
      </p:graphicFrame>
      <p:sp>
        <p:nvSpPr>
          <p:cNvPr id="157" name="CustomShape 4"/>
          <p:cNvSpPr/>
          <p:nvPr/>
        </p:nvSpPr>
        <p:spPr>
          <a:xfrm>
            <a:off x="762120" y="152280"/>
            <a:ext cx="65527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indent="-216000">
              <a:lnSpc>
                <a:spcPct val="100000"/>
              </a:lnSpc>
              <a:buClr>
                <a:srgbClr val="E46C0A"/>
              </a:buClr>
              <a:buFont typeface="Wingdings" charset="2"/>
              <a:buChar char=""/>
            </a:pPr>
            <a:r>
              <a:rPr lang="en-IN" sz="1800" b="0" strike="noStrike" spc="-1">
                <a:solidFill>
                  <a:srgbClr val="E46C0A"/>
                </a:solidFill>
                <a:latin typeface="Calibri"/>
              </a:rPr>
              <a:t>LOANS</a:t>
            </a:r>
            <a:endParaRPr lang="en-IN" sz="1800" b="0" strike="noStrike" spc="-1">
              <a:latin typeface="Arial"/>
            </a:endParaRPr>
          </a:p>
        </p:txBody>
      </p:sp>
      <p:graphicFrame>
        <p:nvGraphicFramePr>
          <p:cNvPr id="158" name="Table 5"/>
          <p:cNvGraphicFramePr/>
          <p:nvPr/>
        </p:nvGraphicFramePr>
        <p:xfrm>
          <a:off x="838080" y="3809880"/>
          <a:ext cx="10210320" cy="1463040"/>
        </p:xfrm>
        <a:graphic>
          <a:graphicData uri="http://schemas.openxmlformats.org/drawingml/2006/table">
            <a:tbl>
              <a:tblPr/>
              <a:tblGrid>
                <a:gridCol w="3311280"/>
                <a:gridCol w="3622320"/>
                <a:gridCol w="3276720"/>
              </a:tblGrid>
              <a:tr h="312120">
                <a:tc>
                  <a:txBody>
                    <a:bodyPr/>
                    <a:lstStyle/>
                    <a:p>
                      <a:pPr>
                        <a:lnSpc>
                          <a:spcPct val="100000"/>
                        </a:lnSpc>
                      </a:pPr>
                      <a:r>
                        <a:rPr lang="en-IN" sz="1800" b="1" strike="noStrike" spc="-1">
                          <a:solidFill>
                            <a:srgbClr val="000000"/>
                          </a:solidFill>
                          <a:latin typeface="Calibri"/>
                        </a:rPr>
                        <a:t>Keyword</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1" strike="noStrike" spc="-1">
                          <a:solidFill>
                            <a:srgbClr val="000000"/>
                          </a:solidFill>
                          <a:latin typeface="Calibri"/>
                        </a:rPr>
                        <a:t>Avg. monthly searches</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1" strike="noStrike" spc="-1">
                          <a:solidFill>
                            <a:srgbClr val="000000"/>
                          </a:solidFill>
                          <a:latin typeface="Calibri"/>
                        </a:rPr>
                        <a:t>Competition</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r>
              <a:tr h="312120">
                <a:tc>
                  <a:txBody>
                    <a:bodyPr/>
                    <a:lstStyle/>
                    <a:p>
                      <a:pPr>
                        <a:lnSpc>
                          <a:spcPct val="100000"/>
                        </a:lnSpc>
                      </a:pPr>
                      <a:r>
                        <a:rPr lang="en-IN" sz="1800" b="0" strike="noStrike" spc="-1">
                          <a:solidFill>
                            <a:srgbClr val="000000"/>
                          </a:solidFill>
                          <a:latin typeface="Calibri"/>
                        </a:rPr>
                        <a:t>car loan rates</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000000"/>
                          </a:solidFill>
                          <a:latin typeface="Calibri"/>
                        </a:rPr>
                        <a:t>5000</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000000"/>
                          </a:solidFill>
                          <a:latin typeface="Calibri"/>
                        </a:rPr>
                        <a:t>Low</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r>
              <a:tr h="312120">
                <a:tc>
                  <a:txBody>
                    <a:bodyPr/>
                    <a:lstStyle/>
                    <a:p>
                      <a:pPr>
                        <a:lnSpc>
                          <a:spcPct val="100000"/>
                        </a:lnSpc>
                      </a:pPr>
                      <a:r>
                        <a:rPr lang="en-IN" sz="1800" b="0" strike="noStrike" spc="-1">
                          <a:solidFill>
                            <a:srgbClr val="000000"/>
                          </a:solidFill>
                          <a:latin typeface="Calibri"/>
                        </a:rPr>
                        <a:t>home loan rates</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000000"/>
                          </a:solidFill>
                          <a:latin typeface="Calibri"/>
                        </a:rPr>
                        <a:t>5000</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000000"/>
                          </a:solidFill>
                          <a:latin typeface="Calibri"/>
                        </a:rPr>
                        <a:t>Low</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r>
              <a:tr h="312120">
                <a:tc>
                  <a:txBody>
                    <a:bodyPr/>
                    <a:lstStyle/>
                    <a:p>
                      <a:pPr>
                        <a:lnSpc>
                          <a:spcPct val="100000"/>
                        </a:lnSpc>
                      </a:pPr>
                      <a:r>
                        <a:rPr lang="en-IN" sz="1800" b="0" strike="noStrike" spc="-1">
                          <a:solidFill>
                            <a:srgbClr val="000000"/>
                          </a:solidFill>
                          <a:latin typeface="Calibri"/>
                        </a:rPr>
                        <a:t>personal loan rates</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000000"/>
                          </a:solidFill>
                          <a:latin typeface="Calibri"/>
                        </a:rPr>
                        <a:t>5000</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000000"/>
                          </a:solidFill>
                          <a:latin typeface="Calibri"/>
                        </a:rPr>
                        <a:t>Low</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59" name="CustomShape 6"/>
          <p:cNvSpPr/>
          <p:nvPr/>
        </p:nvSpPr>
        <p:spPr>
          <a:xfrm>
            <a:off x="762120" y="3429000"/>
            <a:ext cx="89913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indent="-216000">
              <a:lnSpc>
                <a:spcPct val="100000"/>
              </a:lnSpc>
              <a:buClr>
                <a:srgbClr val="E46C0A"/>
              </a:buClr>
              <a:buFont typeface="Wingdings" charset="2"/>
              <a:buChar char=""/>
            </a:pPr>
            <a:r>
              <a:rPr lang="en-IN" sz="1800" b="0" strike="noStrike" spc="-1">
                <a:solidFill>
                  <a:srgbClr val="E46C0A"/>
                </a:solidFill>
                <a:latin typeface="Calibri"/>
              </a:rPr>
              <a:t>LOAN RATES</a:t>
            </a:r>
            <a:endParaRPr lang="en-IN" sz="1800" b="0" strike="noStrike" spc="-1">
              <a:latin typeface="Arial"/>
            </a:endParaRPr>
          </a:p>
        </p:txBody>
      </p:sp>
      <p:graphicFrame>
        <p:nvGraphicFramePr>
          <p:cNvPr id="160" name="Table 7"/>
          <p:cNvGraphicFramePr/>
          <p:nvPr/>
        </p:nvGraphicFramePr>
        <p:xfrm>
          <a:off x="838080" y="5334120"/>
          <a:ext cx="10210320" cy="731520"/>
        </p:xfrm>
        <a:graphic>
          <a:graphicData uri="http://schemas.openxmlformats.org/drawingml/2006/table">
            <a:tbl>
              <a:tblPr/>
              <a:tblGrid>
                <a:gridCol w="7733160"/>
                <a:gridCol w="300240"/>
                <a:gridCol w="900720"/>
                <a:gridCol w="1276200"/>
              </a:tblGrid>
              <a:tr h="312120">
                <a:tc>
                  <a:txBody>
                    <a:bodyPr/>
                    <a:lstStyle/>
                    <a:p>
                      <a:pPr>
                        <a:lnSpc>
                          <a:spcPct val="100000"/>
                        </a:lnSpc>
                      </a:pPr>
                      <a:r>
                        <a:rPr lang="en-IN" sz="1800" b="1" strike="noStrike" spc="-1">
                          <a:solidFill>
                            <a:srgbClr val="000000"/>
                          </a:solidFill>
                          <a:latin typeface="Calibri"/>
                        </a:rPr>
                        <a:t>Meta Title</a:t>
                      </a:r>
                      <a:endParaRPr lang="en-IN" sz="1800" b="0" strike="noStrike" spc="-1">
                        <a:latin typeface="Arial"/>
                      </a:endParaRPr>
                    </a:p>
                  </a:txBody>
                  <a:tcPr marL="28440" marR="28440">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r>
              <a:tr h="312120">
                <a:tc>
                  <a:txBody>
                    <a:bodyPr/>
                    <a:lstStyle/>
                    <a:p>
                      <a:pPr>
                        <a:lnSpc>
                          <a:spcPct val="100000"/>
                        </a:lnSpc>
                      </a:pPr>
                      <a:r>
                        <a:rPr lang="en-IN" sz="1800" b="0" strike="noStrike" spc="-1">
                          <a:solidFill>
                            <a:srgbClr val="000000"/>
                          </a:solidFill>
                          <a:latin typeface="Calibri"/>
                        </a:rPr>
                        <a:t>Check the lowest loan rates of Car loan,Home loan,Personal loan</a:t>
                      </a:r>
                      <a:endParaRPr lang="en-IN" sz="1800" b="0" strike="noStrike" spc="-1">
                        <a:latin typeface="Arial"/>
                      </a:endParaRPr>
                    </a:p>
                  </a:txBody>
                  <a:tcPr>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c>
                  <a:txBody>
                    <a:bodyPr/>
                    <a:lstStyle/>
                    <a:p>
                      <a:pPr algn="r">
                        <a:lnSpc>
                          <a:spcPct val="100000"/>
                        </a:lnSpc>
                      </a:pPr>
                      <a:r>
                        <a:rPr lang="en-IN" sz="1800" b="0" strike="noStrike" spc="-1">
                          <a:solidFill>
                            <a:srgbClr val="000000"/>
                          </a:solidFill>
                          <a:latin typeface="Calibri"/>
                        </a:rPr>
                        <a:t>63</a:t>
                      </a:r>
                      <a:endParaRPr lang="en-IN" sz="1800" b="0" strike="noStrike" spc="-1">
                        <a:latin typeface="Arial"/>
                      </a:endParaRPr>
                    </a:p>
                  </a:txBody>
                  <a:tcPr marL="28440" marR="28440">
                    <a:lnL w="9360">
                      <a:noFill/>
                    </a:lnL>
                    <a:lnR w="9360">
                      <a:noFill/>
                    </a:lnR>
                    <a:lnT w="9360">
                      <a:noFill/>
                    </a:lnT>
                    <a:lnB w="9360">
                      <a:noFill/>
                    </a:lnB>
                    <a:noFill/>
                  </a:tcPr>
                </a:tc>
              </a:tr>
            </a:tbl>
          </a:graphicData>
        </a:graphic>
      </p:graphicFrame>
      <p:graphicFrame>
        <p:nvGraphicFramePr>
          <p:cNvPr id="161" name="Table 8"/>
          <p:cNvGraphicFramePr/>
          <p:nvPr/>
        </p:nvGraphicFramePr>
        <p:xfrm>
          <a:off x="838080" y="6027120"/>
          <a:ext cx="10210320" cy="731520"/>
        </p:xfrm>
        <a:graphic>
          <a:graphicData uri="http://schemas.openxmlformats.org/drawingml/2006/table">
            <a:tbl>
              <a:tblPr/>
              <a:tblGrid>
                <a:gridCol w="7858800"/>
                <a:gridCol w="367200"/>
                <a:gridCol w="331920"/>
                <a:gridCol w="1652400"/>
              </a:tblGrid>
              <a:tr h="312120">
                <a:tc>
                  <a:txBody>
                    <a:bodyPr/>
                    <a:lstStyle/>
                    <a:p>
                      <a:pPr>
                        <a:lnSpc>
                          <a:spcPct val="100000"/>
                        </a:lnSpc>
                      </a:pPr>
                      <a:r>
                        <a:rPr lang="en-IN" sz="1800" b="1" strike="noStrike" spc="-1">
                          <a:solidFill>
                            <a:srgbClr val="000000"/>
                          </a:solidFill>
                          <a:latin typeface="Calibri"/>
                        </a:rPr>
                        <a:t>Meta Description</a:t>
                      </a:r>
                      <a:endParaRPr lang="en-IN" sz="1800" b="0" strike="noStrike" spc="-1">
                        <a:latin typeface="Arial"/>
                      </a:endParaRPr>
                    </a:p>
                  </a:txBody>
                  <a:tcPr marL="28440" marR="28440">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r>
              <a:tr h="312120">
                <a:tc>
                  <a:txBody>
                    <a:bodyPr/>
                    <a:lstStyle/>
                    <a:p>
                      <a:pPr>
                        <a:lnSpc>
                          <a:spcPct val="100000"/>
                        </a:lnSpc>
                      </a:pPr>
                      <a:r>
                        <a:rPr lang="en-IN" sz="1800" b="0" strike="noStrike" spc="-1">
                          <a:solidFill>
                            <a:srgbClr val="000000"/>
                          </a:solidFill>
                          <a:latin typeface="Calibri"/>
                        </a:rPr>
                        <a:t>Apply for lowest rates of Car loan, Home loan, Personal loan at ICICI Bank</a:t>
                      </a:r>
                      <a:endParaRPr lang="en-IN" sz="1800" b="0" strike="noStrike" spc="-1">
                        <a:latin typeface="Arial"/>
                      </a:endParaRPr>
                    </a:p>
                  </a:txBody>
                  <a:tcPr>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c>
                  <a:txBody>
                    <a:bodyPr/>
                    <a:lstStyle/>
                    <a:p>
                      <a:pPr algn="r">
                        <a:lnSpc>
                          <a:spcPct val="100000"/>
                        </a:lnSpc>
                      </a:pPr>
                      <a:r>
                        <a:rPr lang="en-IN" sz="1800" b="0" strike="noStrike" spc="-1">
                          <a:solidFill>
                            <a:srgbClr val="000000"/>
                          </a:solidFill>
                          <a:latin typeface="Calibri"/>
                        </a:rPr>
                        <a:t>74</a:t>
                      </a:r>
                      <a:endParaRPr lang="en-IN" sz="1800" b="0" strike="noStrike" spc="-1">
                        <a:latin typeface="Arial"/>
                      </a:endParaRPr>
                    </a:p>
                  </a:txBody>
                  <a:tcPr marL="28440" marR="28440">
                    <a:lnL w="9360">
                      <a:noFill/>
                    </a:lnL>
                    <a:lnR w="9360">
                      <a:noFill/>
                    </a:lnR>
                    <a:lnT w="9360">
                      <a:noFill/>
                    </a:lnT>
                    <a:lnB w="9360">
                      <a:noFill/>
                    </a:lnB>
                    <a:noFill/>
                  </a:tcPr>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2" name="Table 1"/>
          <p:cNvGraphicFramePr/>
          <p:nvPr/>
        </p:nvGraphicFramePr>
        <p:xfrm>
          <a:off x="914400" y="542160"/>
          <a:ext cx="9981720" cy="1463040"/>
        </p:xfrm>
        <a:graphic>
          <a:graphicData uri="http://schemas.openxmlformats.org/drawingml/2006/table">
            <a:tbl>
              <a:tblPr/>
              <a:tblGrid>
                <a:gridCol w="4137840"/>
                <a:gridCol w="3497760"/>
                <a:gridCol w="2346120"/>
              </a:tblGrid>
              <a:tr h="267840">
                <a:tc>
                  <a:txBody>
                    <a:bodyPr/>
                    <a:lstStyle/>
                    <a:p>
                      <a:pPr>
                        <a:lnSpc>
                          <a:spcPct val="100000"/>
                        </a:lnSpc>
                      </a:pPr>
                      <a:r>
                        <a:rPr lang="en-IN" sz="1800" b="1" strike="noStrike" spc="-1">
                          <a:solidFill>
                            <a:srgbClr val="000000"/>
                          </a:solidFill>
                          <a:latin typeface="Calibri"/>
                        </a:rPr>
                        <a:t>Keyword</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1" strike="noStrike" spc="-1">
                          <a:solidFill>
                            <a:srgbClr val="000000"/>
                          </a:solidFill>
                          <a:latin typeface="Calibri"/>
                        </a:rPr>
                        <a:t>Avg. monthly searches</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1" strike="noStrike" spc="-1">
                          <a:solidFill>
                            <a:srgbClr val="000000"/>
                          </a:solidFill>
                          <a:latin typeface="Calibri"/>
                        </a:rPr>
                        <a:t>Competition</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r>
              <a:tr h="267840">
                <a:tc>
                  <a:txBody>
                    <a:bodyPr/>
                    <a:lstStyle/>
                    <a:p>
                      <a:pPr>
                        <a:lnSpc>
                          <a:spcPct val="100000"/>
                        </a:lnSpc>
                      </a:pPr>
                      <a:r>
                        <a:rPr lang="en-IN" sz="1800" b="0" strike="noStrike" spc="-1">
                          <a:solidFill>
                            <a:srgbClr val="000000"/>
                          </a:solidFill>
                          <a:latin typeface="Calibri"/>
                        </a:rPr>
                        <a:t>credit card charges</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000000"/>
                          </a:solidFill>
                          <a:latin typeface="Calibri"/>
                        </a:rPr>
                        <a:t>5000</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000000"/>
                          </a:solidFill>
                          <a:latin typeface="Calibri"/>
                        </a:rPr>
                        <a:t>Low</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r>
              <a:tr h="267840">
                <a:tc>
                  <a:txBody>
                    <a:bodyPr/>
                    <a:lstStyle/>
                    <a:p>
                      <a:pPr>
                        <a:lnSpc>
                          <a:spcPct val="100000"/>
                        </a:lnSpc>
                      </a:pPr>
                      <a:r>
                        <a:rPr lang="en-IN" sz="1800" b="0" strike="noStrike" spc="-1">
                          <a:solidFill>
                            <a:srgbClr val="000000"/>
                          </a:solidFill>
                          <a:latin typeface="Calibri"/>
                        </a:rPr>
                        <a:t>debit card transaction charges</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000000"/>
                          </a:solidFill>
                          <a:latin typeface="Calibri"/>
                        </a:rPr>
                        <a:t>500</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000000"/>
                          </a:solidFill>
                          <a:latin typeface="Calibri"/>
                        </a:rPr>
                        <a:t>Low</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r>
              <a:tr h="267840">
                <a:tc>
                  <a:txBody>
                    <a:bodyPr/>
                    <a:lstStyle/>
                    <a:p>
                      <a:pPr>
                        <a:lnSpc>
                          <a:spcPct val="100000"/>
                        </a:lnSpc>
                      </a:pPr>
                      <a:r>
                        <a:rPr lang="en-IN" sz="1800" b="0" strike="noStrike" spc="-1">
                          <a:solidFill>
                            <a:srgbClr val="000000"/>
                          </a:solidFill>
                          <a:latin typeface="Calibri"/>
                        </a:rPr>
                        <a:t>credit card swipe charges</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000000"/>
                          </a:solidFill>
                          <a:latin typeface="Calibri"/>
                        </a:rPr>
                        <a:t>5000</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000000"/>
                          </a:solidFill>
                          <a:latin typeface="Calibri"/>
                        </a:rPr>
                        <a:t>Low</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63" name="CustomShape 2"/>
          <p:cNvSpPr/>
          <p:nvPr/>
        </p:nvSpPr>
        <p:spPr>
          <a:xfrm>
            <a:off x="838080" y="164160"/>
            <a:ext cx="92199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indent="-216000">
              <a:lnSpc>
                <a:spcPct val="100000"/>
              </a:lnSpc>
              <a:buClr>
                <a:srgbClr val="E46C0A"/>
              </a:buClr>
              <a:buFont typeface="Wingdings" charset="2"/>
              <a:buChar char=""/>
            </a:pPr>
            <a:r>
              <a:rPr lang="en-IN" sz="1800" b="0" strike="noStrike" spc="-1">
                <a:solidFill>
                  <a:srgbClr val="E46C0A"/>
                </a:solidFill>
                <a:latin typeface="Calibri"/>
              </a:rPr>
              <a:t>CHARGES</a:t>
            </a:r>
            <a:endParaRPr lang="en-IN" sz="1800" b="0" strike="noStrike" spc="-1">
              <a:latin typeface="Arial"/>
            </a:endParaRPr>
          </a:p>
        </p:txBody>
      </p:sp>
      <p:graphicFrame>
        <p:nvGraphicFramePr>
          <p:cNvPr id="164" name="Table 3"/>
          <p:cNvGraphicFramePr/>
          <p:nvPr/>
        </p:nvGraphicFramePr>
        <p:xfrm>
          <a:off x="914400" y="1905120"/>
          <a:ext cx="9988560" cy="731520"/>
        </p:xfrm>
        <a:graphic>
          <a:graphicData uri="http://schemas.openxmlformats.org/drawingml/2006/table">
            <a:tbl>
              <a:tblPr/>
              <a:tblGrid>
                <a:gridCol w="7071840"/>
                <a:gridCol w="486000"/>
                <a:gridCol w="447840"/>
                <a:gridCol w="1982880"/>
              </a:tblGrid>
              <a:tr h="312120">
                <a:tc>
                  <a:txBody>
                    <a:bodyPr/>
                    <a:lstStyle/>
                    <a:p>
                      <a:pPr>
                        <a:lnSpc>
                          <a:spcPct val="100000"/>
                        </a:lnSpc>
                      </a:pPr>
                      <a:r>
                        <a:rPr lang="en-IN" sz="1800" b="1" strike="noStrike" spc="-1">
                          <a:solidFill>
                            <a:srgbClr val="000000"/>
                          </a:solidFill>
                          <a:latin typeface="Calibri"/>
                        </a:rPr>
                        <a:t>Meta Title</a:t>
                      </a:r>
                      <a:endParaRPr lang="en-IN" sz="1800" b="0" strike="noStrike" spc="-1">
                        <a:latin typeface="Arial"/>
                      </a:endParaRPr>
                    </a:p>
                  </a:txBody>
                  <a:tcPr marL="28440" marR="28440">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r>
              <a:tr h="326880">
                <a:tc>
                  <a:txBody>
                    <a:bodyPr/>
                    <a:lstStyle/>
                    <a:p>
                      <a:pPr>
                        <a:lnSpc>
                          <a:spcPct val="100000"/>
                        </a:lnSpc>
                      </a:pPr>
                      <a:r>
                        <a:rPr lang="en-IN" sz="1800" b="0" strike="noStrike" spc="-1">
                          <a:solidFill>
                            <a:srgbClr val="000000"/>
                          </a:solidFill>
                          <a:latin typeface="Calibri"/>
                        </a:rPr>
                        <a:t>Check the charges of Credit card,debit card &amp; credit card swipe charges</a:t>
                      </a:r>
                      <a:endParaRPr lang="en-IN" sz="1800" b="0" strike="noStrike" spc="-1">
                        <a:latin typeface="Arial"/>
                      </a:endParaRPr>
                    </a:p>
                  </a:txBody>
                  <a:tcPr>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c>
                  <a:txBody>
                    <a:bodyPr/>
                    <a:lstStyle/>
                    <a:p>
                      <a:pPr algn="r">
                        <a:lnSpc>
                          <a:spcPct val="100000"/>
                        </a:lnSpc>
                      </a:pPr>
                      <a:r>
                        <a:rPr lang="en-IN" sz="1800" b="0" strike="noStrike" spc="-1">
                          <a:solidFill>
                            <a:srgbClr val="000000"/>
                          </a:solidFill>
                          <a:latin typeface="Calibri"/>
                        </a:rPr>
                        <a:t>71</a:t>
                      </a:r>
                      <a:endParaRPr lang="en-IN" sz="1800" b="0" strike="noStrike" spc="-1">
                        <a:latin typeface="Arial"/>
                      </a:endParaRPr>
                    </a:p>
                  </a:txBody>
                  <a:tcPr marL="28440" marR="28440">
                    <a:lnL w="9360">
                      <a:noFill/>
                    </a:lnL>
                    <a:lnR w="9360">
                      <a:noFill/>
                    </a:lnR>
                    <a:lnT w="9360">
                      <a:noFill/>
                    </a:lnT>
                    <a:lnB w="9360">
                      <a:noFill/>
                    </a:lnB>
                    <a:noFill/>
                  </a:tcPr>
                </a:tc>
              </a:tr>
            </a:tbl>
          </a:graphicData>
        </a:graphic>
      </p:graphicFrame>
      <p:graphicFrame>
        <p:nvGraphicFramePr>
          <p:cNvPr id="165" name="Table 4"/>
          <p:cNvGraphicFramePr/>
          <p:nvPr/>
        </p:nvGraphicFramePr>
        <p:xfrm>
          <a:off x="914400" y="2590920"/>
          <a:ext cx="9981720" cy="731520"/>
        </p:xfrm>
        <a:graphic>
          <a:graphicData uri="http://schemas.openxmlformats.org/drawingml/2006/table">
            <a:tbl>
              <a:tblPr/>
              <a:tblGrid>
                <a:gridCol w="8015760"/>
                <a:gridCol w="151200"/>
                <a:gridCol w="302400"/>
                <a:gridCol w="1512360"/>
              </a:tblGrid>
              <a:tr h="312120">
                <a:tc>
                  <a:txBody>
                    <a:bodyPr/>
                    <a:lstStyle/>
                    <a:p>
                      <a:pPr>
                        <a:lnSpc>
                          <a:spcPct val="100000"/>
                        </a:lnSpc>
                      </a:pPr>
                      <a:r>
                        <a:rPr lang="en-IN" sz="1800" b="1" strike="noStrike" spc="-1">
                          <a:solidFill>
                            <a:srgbClr val="000000"/>
                          </a:solidFill>
                          <a:latin typeface="Calibri"/>
                        </a:rPr>
                        <a:t>Meta Description</a:t>
                      </a:r>
                      <a:endParaRPr lang="en-IN" sz="1800" b="0" strike="noStrike" spc="-1">
                        <a:latin typeface="Arial"/>
                      </a:endParaRPr>
                    </a:p>
                  </a:txBody>
                  <a:tcPr marL="28440" marR="28440">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r>
              <a:tr h="312120">
                <a:tc>
                  <a:txBody>
                    <a:bodyPr/>
                    <a:lstStyle/>
                    <a:p>
                      <a:pPr>
                        <a:lnSpc>
                          <a:spcPct val="100000"/>
                        </a:lnSpc>
                      </a:pPr>
                      <a:r>
                        <a:rPr lang="en-IN" sz="1800" b="0" strike="noStrike" spc="-1">
                          <a:solidFill>
                            <a:srgbClr val="000000"/>
                          </a:solidFill>
                          <a:latin typeface="Calibri"/>
                        </a:rPr>
                        <a:t>Apply feautured Loans like Home loan, Mudra Loan, Student Loan from HDFC</a:t>
                      </a:r>
                      <a:endParaRPr lang="en-IN" sz="1800" b="0" strike="noStrike" spc="-1">
                        <a:latin typeface="Arial"/>
                      </a:endParaRPr>
                    </a:p>
                  </a:txBody>
                  <a:tcPr>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c>
                  <a:txBody>
                    <a:bodyPr/>
                    <a:lstStyle/>
                    <a:p>
                      <a:pPr algn="r">
                        <a:lnSpc>
                          <a:spcPct val="100000"/>
                        </a:lnSpc>
                      </a:pPr>
                      <a:r>
                        <a:rPr lang="en-IN" sz="1800" b="0" strike="noStrike" spc="-1">
                          <a:solidFill>
                            <a:srgbClr val="000000"/>
                          </a:solidFill>
                          <a:latin typeface="Calibri"/>
                        </a:rPr>
                        <a:t>72</a:t>
                      </a:r>
                      <a:endParaRPr lang="en-IN" sz="1800" b="0" strike="noStrike" spc="-1">
                        <a:latin typeface="Arial"/>
                      </a:endParaRPr>
                    </a:p>
                  </a:txBody>
                  <a:tcPr marL="28440" marR="28440">
                    <a:lnL w="9360">
                      <a:noFill/>
                    </a:lnL>
                    <a:lnR w="9360">
                      <a:noFill/>
                    </a:lnR>
                    <a:lnT w="9360">
                      <a:noFill/>
                    </a:lnT>
                    <a:lnB w="9360">
                      <a:noFill/>
                    </a:lnB>
                    <a:noFill/>
                  </a:tcPr>
                </a:tc>
              </a:tr>
            </a:tbl>
          </a:graphicData>
        </a:graphic>
      </p:graphicFrame>
      <p:graphicFrame>
        <p:nvGraphicFramePr>
          <p:cNvPr id="166" name="Table 5"/>
          <p:cNvGraphicFramePr/>
          <p:nvPr/>
        </p:nvGraphicFramePr>
        <p:xfrm>
          <a:off x="914400" y="3703320"/>
          <a:ext cx="10058040" cy="1463040"/>
        </p:xfrm>
        <a:graphic>
          <a:graphicData uri="http://schemas.openxmlformats.org/drawingml/2006/table">
            <a:tbl>
              <a:tblPr/>
              <a:tblGrid>
                <a:gridCol w="3907080"/>
                <a:gridCol w="3881880"/>
                <a:gridCol w="2269080"/>
              </a:tblGrid>
              <a:tr h="312120">
                <a:tc>
                  <a:txBody>
                    <a:bodyPr/>
                    <a:lstStyle/>
                    <a:p>
                      <a:pPr>
                        <a:lnSpc>
                          <a:spcPct val="100000"/>
                        </a:lnSpc>
                      </a:pPr>
                      <a:r>
                        <a:rPr lang="en-IN" sz="1800" b="1" strike="noStrike" spc="-1">
                          <a:solidFill>
                            <a:srgbClr val="000000"/>
                          </a:solidFill>
                          <a:latin typeface="Calibri"/>
                        </a:rPr>
                        <a:t>Keyword</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1" strike="noStrike" spc="-1">
                          <a:solidFill>
                            <a:srgbClr val="000000"/>
                          </a:solidFill>
                          <a:latin typeface="Calibri"/>
                        </a:rPr>
                        <a:t>Avg. monthly searches</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1" strike="noStrike" spc="-1">
                          <a:solidFill>
                            <a:srgbClr val="000000"/>
                          </a:solidFill>
                          <a:latin typeface="Calibri"/>
                        </a:rPr>
                        <a:t>Competition</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r>
              <a:tr h="312120">
                <a:tc>
                  <a:txBody>
                    <a:bodyPr/>
                    <a:lstStyle/>
                    <a:p>
                      <a:pPr>
                        <a:lnSpc>
                          <a:spcPct val="100000"/>
                        </a:lnSpc>
                      </a:pPr>
                      <a:r>
                        <a:rPr lang="en-IN" sz="1800" b="0" strike="noStrike" spc="-1">
                          <a:solidFill>
                            <a:srgbClr val="000000"/>
                          </a:solidFill>
                          <a:latin typeface="Calibri"/>
                        </a:rPr>
                        <a:t>gold emi online</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000000"/>
                          </a:solidFill>
                          <a:latin typeface="Calibri"/>
                        </a:rPr>
                        <a:t>50</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000000"/>
                          </a:solidFill>
                          <a:latin typeface="Calibri"/>
                        </a:rPr>
                        <a:t>High</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r>
              <a:tr h="312120">
                <a:tc>
                  <a:txBody>
                    <a:bodyPr/>
                    <a:lstStyle/>
                    <a:p>
                      <a:pPr>
                        <a:lnSpc>
                          <a:spcPct val="100000"/>
                        </a:lnSpc>
                      </a:pPr>
                      <a:r>
                        <a:rPr lang="en-IN" sz="1800" b="0" strike="noStrike" spc="-1">
                          <a:solidFill>
                            <a:srgbClr val="000000"/>
                          </a:solidFill>
                          <a:latin typeface="Calibri"/>
                        </a:rPr>
                        <a:t>gold emi scheme</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000000"/>
                          </a:solidFill>
                          <a:latin typeface="Calibri"/>
                        </a:rPr>
                        <a:t>500</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000000"/>
                          </a:solidFill>
                          <a:latin typeface="Calibri"/>
                        </a:rPr>
                        <a:t>Low</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r>
              <a:tr h="312120">
                <a:tc>
                  <a:txBody>
                    <a:bodyPr/>
                    <a:lstStyle/>
                    <a:p>
                      <a:pPr>
                        <a:lnSpc>
                          <a:spcPct val="100000"/>
                        </a:lnSpc>
                      </a:pPr>
                      <a:r>
                        <a:rPr lang="en-IN" sz="1800" b="0" strike="noStrike" spc="-1">
                          <a:solidFill>
                            <a:srgbClr val="000000"/>
                          </a:solidFill>
                          <a:latin typeface="Calibri"/>
                        </a:rPr>
                        <a:t>gold loan emi</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000000"/>
                          </a:solidFill>
                          <a:latin typeface="Calibri"/>
                        </a:rPr>
                        <a:t>500</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000000"/>
                          </a:solidFill>
                          <a:latin typeface="Calibri"/>
                        </a:rPr>
                        <a:t>Medium</a:t>
                      </a:r>
                      <a:endParaRPr lang="en-IN" sz="1800" b="0" strike="noStrike" spc="-1">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67" name="CustomShape 6"/>
          <p:cNvSpPr/>
          <p:nvPr/>
        </p:nvSpPr>
        <p:spPr>
          <a:xfrm>
            <a:off x="914400" y="3352680"/>
            <a:ext cx="95245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indent="-216000">
              <a:lnSpc>
                <a:spcPct val="100000"/>
              </a:lnSpc>
              <a:buClr>
                <a:srgbClr val="E46C0A"/>
              </a:buClr>
              <a:buFont typeface="Wingdings" charset="2"/>
              <a:buChar char=""/>
            </a:pPr>
            <a:r>
              <a:rPr lang="en-IN" sz="1800" b="0" strike="noStrike" spc="-1">
                <a:solidFill>
                  <a:srgbClr val="E46C0A"/>
                </a:solidFill>
                <a:latin typeface="Calibri"/>
              </a:rPr>
              <a:t>EMI</a:t>
            </a:r>
            <a:endParaRPr lang="en-IN" sz="1800" b="0" strike="noStrike" spc="-1">
              <a:latin typeface="Arial"/>
            </a:endParaRPr>
          </a:p>
        </p:txBody>
      </p:sp>
      <p:graphicFrame>
        <p:nvGraphicFramePr>
          <p:cNvPr id="168" name="Table 7"/>
          <p:cNvGraphicFramePr/>
          <p:nvPr/>
        </p:nvGraphicFramePr>
        <p:xfrm>
          <a:off x="914400" y="5181480"/>
          <a:ext cx="10058040" cy="731520"/>
        </p:xfrm>
        <a:graphic>
          <a:graphicData uri="http://schemas.openxmlformats.org/drawingml/2006/table">
            <a:tbl>
              <a:tblPr/>
              <a:tblGrid>
                <a:gridCol w="7366680"/>
                <a:gridCol w="283320"/>
                <a:gridCol w="353880"/>
                <a:gridCol w="374760"/>
                <a:gridCol w="1679400"/>
              </a:tblGrid>
              <a:tr h="342720">
                <a:tc>
                  <a:txBody>
                    <a:bodyPr/>
                    <a:lstStyle/>
                    <a:p>
                      <a:pPr>
                        <a:lnSpc>
                          <a:spcPct val="100000"/>
                        </a:lnSpc>
                      </a:pPr>
                      <a:r>
                        <a:rPr lang="en-IN" sz="1800" b="1" strike="noStrike" spc="-1">
                          <a:solidFill>
                            <a:srgbClr val="000000"/>
                          </a:solidFill>
                          <a:latin typeface="Calibri"/>
                        </a:rPr>
                        <a:t>Meta Title</a:t>
                      </a:r>
                      <a:endParaRPr lang="en-IN" sz="1800" b="0" strike="noStrike" spc="-1">
                        <a:latin typeface="Arial"/>
                      </a:endParaRPr>
                    </a:p>
                  </a:txBody>
                  <a:tcPr marL="28440" marR="28440">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r>
              <a:tr h="342720">
                <a:tc>
                  <a:txBody>
                    <a:bodyPr/>
                    <a:lstStyle/>
                    <a:p>
                      <a:pPr>
                        <a:lnSpc>
                          <a:spcPct val="100000"/>
                        </a:lnSpc>
                      </a:pPr>
                      <a:r>
                        <a:rPr lang="en-IN" sz="1800" b="0" strike="noStrike" spc="-1">
                          <a:solidFill>
                            <a:srgbClr val="000000"/>
                          </a:solidFill>
                          <a:latin typeface="Calibri"/>
                        </a:rPr>
                        <a:t>Explore new options like gold emi online,gold emi scheme,gold loan emi</a:t>
                      </a:r>
                      <a:endParaRPr lang="en-IN" sz="1800" b="0" strike="noStrike" spc="-1">
                        <a:latin typeface="Arial"/>
                      </a:endParaRPr>
                    </a:p>
                  </a:txBody>
                  <a:tcPr>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c>
                  <a:txBody>
                    <a:bodyPr/>
                    <a:lstStyle/>
                    <a:p>
                      <a:pPr algn="r">
                        <a:lnSpc>
                          <a:spcPct val="100000"/>
                        </a:lnSpc>
                      </a:pPr>
                      <a:r>
                        <a:rPr lang="en-IN" sz="1800" b="0" strike="noStrike" spc="-1">
                          <a:solidFill>
                            <a:srgbClr val="000000"/>
                          </a:solidFill>
                          <a:latin typeface="Calibri"/>
                        </a:rPr>
                        <a:t>70</a:t>
                      </a:r>
                      <a:endParaRPr lang="en-IN" sz="1800" b="0" strike="noStrike" spc="-1">
                        <a:latin typeface="Arial"/>
                      </a:endParaRPr>
                    </a:p>
                  </a:txBody>
                  <a:tcPr marL="28440" marR="28440">
                    <a:lnL w="9360">
                      <a:noFill/>
                    </a:lnL>
                    <a:lnR w="9360">
                      <a:noFill/>
                    </a:lnR>
                    <a:lnT w="9360">
                      <a:noFill/>
                    </a:lnT>
                    <a:lnB w="9360">
                      <a:noFill/>
                    </a:lnB>
                    <a:noFill/>
                  </a:tcPr>
                </a:tc>
              </a:tr>
            </a:tbl>
          </a:graphicData>
        </a:graphic>
      </p:graphicFrame>
      <p:graphicFrame>
        <p:nvGraphicFramePr>
          <p:cNvPr id="169" name="Table 8"/>
          <p:cNvGraphicFramePr/>
          <p:nvPr/>
        </p:nvGraphicFramePr>
        <p:xfrm>
          <a:off x="914400" y="5943600"/>
          <a:ext cx="10058040" cy="731520"/>
        </p:xfrm>
        <a:graphic>
          <a:graphicData uri="http://schemas.openxmlformats.org/drawingml/2006/table">
            <a:tbl>
              <a:tblPr/>
              <a:tblGrid>
                <a:gridCol w="8545680"/>
                <a:gridCol w="151200"/>
                <a:gridCol w="226800"/>
                <a:gridCol w="151200"/>
                <a:gridCol w="983160"/>
              </a:tblGrid>
              <a:tr h="312120">
                <a:tc>
                  <a:txBody>
                    <a:bodyPr/>
                    <a:lstStyle/>
                    <a:p>
                      <a:pPr>
                        <a:lnSpc>
                          <a:spcPct val="100000"/>
                        </a:lnSpc>
                      </a:pPr>
                      <a:r>
                        <a:rPr lang="en-IN" sz="1800" b="1" strike="noStrike" spc="-1">
                          <a:solidFill>
                            <a:srgbClr val="000000"/>
                          </a:solidFill>
                          <a:latin typeface="Calibri"/>
                        </a:rPr>
                        <a:t>Meta Description</a:t>
                      </a:r>
                      <a:endParaRPr lang="en-IN" sz="1800" b="0" strike="noStrike" spc="-1">
                        <a:latin typeface="Arial"/>
                      </a:endParaRPr>
                    </a:p>
                  </a:txBody>
                  <a:tcPr marL="28440" marR="28440">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r>
              <a:tr h="312120">
                <a:tc>
                  <a:txBody>
                    <a:bodyPr/>
                    <a:lstStyle/>
                    <a:p>
                      <a:pPr>
                        <a:lnSpc>
                          <a:spcPct val="100000"/>
                        </a:lnSpc>
                      </a:pPr>
                      <a:r>
                        <a:rPr lang="en-IN" sz="1800" b="0" strike="noStrike" spc="-1">
                          <a:solidFill>
                            <a:srgbClr val="000000"/>
                          </a:solidFill>
                          <a:latin typeface="Calibri"/>
                        </a:rPr>
                        <a:t>Check the interesting gold emi online, gold emi scheme,gold loan emi at ICICI Bank</a:t>
                      </a:r>
                      <a:endParaRPr lang="en-IN" sz="1800" b="0" strike="noStrike" spc="-1">
                        <a:latin typeface="Arial"/>
                      </a:endParaRPr>
                    </a:p>
                  </a:txBody>
                  <a:tcPr>
                    <a:lnL w="9360">
                      <a:noFill/>
                    </a:lnL>
                    <a:lnR w="9360">
                      <a:noFill/>
                    </a:lnR>
                    <a:lnT w="9360">
                      <a:noFill/>
                    </a:lnT>
                    <a:lnB w="9360">
                      <a:noFill/>
                    </a:lnB>
                    <a:solidFill>
                      <a:srgbClr val="FFFFFF"/>
                    </a:solidFill>
                  </a:tcPr>
                </a:tc>
                <a:tc>
                  <a:txBody>
                    <a:bodyPr/>
                    <a:lstStyle/>
                    <a:p>
                      <a:endParaRPr lang="en-US"/>
                    </a:p>
                  </a:txBody>
                  <a:tcPr marL="28440" marR="28440">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c>
                  <a:txBody>
                    <a:bodyPr/>
                    <a:lstStyle/>
                    <a:p>
                      <a:pPr algn="r">
                        <a:lnSpc>
                          <a:spcPct val="100000"/>
                        </a:lnSpc>
                      </a:pPr>
                      <a:r>
                        <a:rPr lang="en-IN" sz="1800" b="0" strike="noStrike" spc="-1">
                          <a:solidFill>
                            <a:srgbClr val="000000"/>
                          </a:solidFill>
                          <a:latin typeface="Calibri"/>
                        </a:rPr>
                        <a:t>82</a:t>
                      </a:r>
                      <a:endParaRPr lang="en-IN" sz="1800" b="0" strike="noStrike" spc="-1">
                        <a:latin typeface="Arial"/>
                      </a:endParaRPr>
                    </a:p>
                  </a:txBody>
                  <a:tcPr marL="28440" marR="28440">
                    <a:lnL w="9360">
                      <a:noFill/>
                    </a:lnL>
                    <a:lnR w="9360">
                      <a:noFill/>
                    </a:lnR>
                    <a:lnT w="9360">
                      <a:noFill/>
                    </a:lnT>
                    <a:lnB w="9360">
                      <a:noFill/>
                    </a:lnB>
                    <a:noFill/>
                  </a:tcPr>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762120" y="304920"/>
            <a:ext cx="101343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indent="-216000">
              <a:lnSpc>
                <a:spcPct val="100000"/>
              </a:lnSpc>
              <a:buClr>
                <a:srgbClr val="E46C0A"/>
              </a:buClr>
              <a:buFont typeface="Wingdings" charset="2"/>
              <a:buChar char=""/>
            </a:pPr>
            <a:r>
              <a:rPr lang="en-IN" sz="1800" b="0" strike="noStrike" spc="-1">
                <a:solidFill>
                  <a:srgbClr val="E46C0A"/>
                </a:solidFill>
                <a:latin typeface="Calibri"/>
              </a:rPr>
              <a:t>CREDIT CARDS</a:t>
            </a:r>
            <a:endParaRPr lang="en-IN" sz="1800" b="0" strike="noStrike" spc="-1">
              <a:latin typeface="Arial"/>
            </a:endParaRPr>
          </a:p>
        </p:txBody>
      </p:sp>
      <p:graphicFrame>
        <p:nvGraphicFramePr>
          <p:cNvPr id="171" name="Table 2"/>
          <p:cNvGraphicFramePr/>
          <p:nvPr/>
        </p:nvGraphicFramePr>
        <p:xfrm>
          <a:off x="838080" y="762120"/>
          <a:ext cx="10134360" cy="1463040"/>
        </p:xfrm>
        <a:graphic>
          <a:graphicData uri="http://schemas.openxmlformats.org/drawingml/2006/table">
            <a:tbl>
              <a:tblPr/>
              <a:tblGrid>
                <a:gridCol w="3987000"/>
                <a:gridCol w="3920040"/>
                <a:gridCol w="2227320"/>
              </a:tblGrid>
              <a:tr h="312120">
                <a:tc>
                  <a:txBody>
                    <a:bodyPr/>
                    <a:lstStyle/>
                    <a:p>
                      <a:pPr>
                        <a:lnSpc>
                          <a:spcPct val="100000"/>
                        </a:lnSpc>
                      </a:pPr>
                      <a:r>
                        <a:rPr lang="en-IN" sz="1800" b="1" strike="noStrike" spc="-1">
                          <a:solidFill>
                            <a:srgbClr val="000000"/>
                          </a:solidFill>
                          <a:latin typeface="Calibri"/>
                        </a:rPr>
                        <a:t>Keyword</a:t>
                      </a:r>
                      <a:endParaRPr lang="en-IN" sz="1800" b="0" strike="noStrike" spc="-1">
                        <a:latin typeface="Arial"/>
                      </a:endParaRPr>
                    </a:p>
                  </a:txBody>
                  <a:tcPr marL="28440" marR="28440">
                    <a:lnL w="9360">
                      <a:solidFill>
                        <a:srgbClr val="000000"/>
                      </a:solidFill>
                    </a:lnL>
                    <a:lnR w="9360">
                      <a:solidFill>
                        <a:srgbClr val="CCCCCC"/>
                      </a:solidFill>
                    </a:lnR>
                    <a:lnT w="9360">
                      <a:solidFill>
                        <a:srgbClr val="000000"/>
                      </a:solidFill>
                    </a:lnT>
                    <a:lnB w="9360">
                      <a:solidFill>
                        <a:srgbClr val="CCCCCC"/>
                      </a:solidFill>
                    </a:lnB>
                    <a:noFill/>
                  </a:tcPr>
                </a:tc>
                <a:tc>
                  <a:txBody>
                    <a:bodyPr/>
                    <a:lstStyle/>
                    <a:p>
                      <a:pPr>
                        <a:lnSpc>
                          <a:spcPct val="100000"/>
                        </a:lnSpc>
                      </a:pPr>
                      <a:r>
                        <a:rPr lang="en-IN" sz="1800" b="1" strike="noStrike" spc="-1">
                          <a:solidFill>
                            <a:srgbClr val="000000"/>
                          </a:solidFill>
                          <a:latin typeface="Calibri"/>
                        </a:rPr>
                        <a:t>Avg. monthly searches</a:t>
                      </a:r>
                      <a:endParaRPr lang="en-IN" sz="1800" b="0" strike="noStrike" spc="-1">
                        <a:latin typeface="Arial"/>
                      </a:endParaRPr>
                    </a:p>
                  </a:txBody>
                  <a:tcPr marL="28440" marR="28440">
                    <a:lnL w="9360">
                      <a:solidFill>
                        <a:srgbClr val="CCCCCC"/>
                      </a:solidFill>
                    </a:lnL>
                    <a:lnR w="9360">
                      <a:solidFill>
                        <a:srgbClr val="CCCCCC"/>
                      </a:solidFill>
                    </a:lnR>
                    <a:lnT w="9360">
                      <a:solidFill>
                        <a:srgbClr val="000000"/>
                      </a:solidFill>
                    </a:lnT>
                    <a:lnB w="9360">
                      <a:solidFill>
                        <a:srgbClr val="CCCCCC"/>
                      </a:solidFill>
                    </a:lnB>
                    <a:noFill/>
                  </a:tcPr>
                </a:tc>
                <a:tc>
                  <a:txBody>
                    <a:bodyPr/>
                    <a:lstStyle/>
                    <a:p>
                      <a:pPr>
                        <a:lnSpc>
                          <a:spcPct val="100000"/>
                        </a:lnSpc>
                      </a:pPr>
                      <a:r>
                        <a:rPr lang="en-IN" sz="1800" b="1" strike="noStrike" spc="-1">
                          <a:solidFill>
                            <a:srgbClr val="000000"/>
                          </a:solidFill>
                          <a:latin typeface="Calibri"/>
                        </a:rPr>
                        <a:t>Competition</a:t>
                      </a:r>
                      <a:endParaRPr lang="en-IN" sz="1800" b="0" strike="noStrike" spc="-1">
                        <a:latin typeface="Arial"/>
                      </a:endParaRPr>
                    </a:p>
                  </a:txBody>
                  <a:tcPr marL="28440" marR="28440">
                    <a:lnL w="9360">
                      <a:solidFill>
                        <a:srgbClr val="CCCCCC"/>
                      </a:solidFill>
                    </a:lnL>
                    <a:lnR w="9360">
                      <a:solidFill>
                        <a:srgbClr val="000000"/>
                      </a:solidFill>
                    </a:lnR>
                    <a:lnT w="9360">
                      <a:solidFill>
                        <a:srgbClr val="000000"/>
                      </a:solidFill>
                    </a:lnT>
                    <a:lnB w="9360">
                      <a:solidFill>
                        <a:srgbClr val="CCCCCC"/>
                      </a:solidFill>
                    </a:lnB>
                    <a:noFill/>
                  </a:tcPr>
                </a:tc>
              </a:tr>
              <a:tr h="312120">
                <a:tc>
                  <a:txBody>
                    <a:bodyPr/>
                    <a:lstStyle/>
                    <a:p>
                      <a:pPr>
                        <a:lnSpc>
                          <a:spcPct val="100000"/>
                        </a:lnSpc>
                      </a:pPr>
                      <a:r>
                        <a:rPr lang="en-IN" sz="1800" b="0" strike="noStrike" spc="-1">
                          <a:solidFill>
                            <a:srgbClr val="000000"/>
                          </a:solidFill>
                          <a:latin typeface="Calibri"/>
                        </a:rPr>
                        <a:t>postpaid credit card</a:t>
                      </a:r>
                      <a:endParaRPr lang="en-IN" sz="1800" b="0" strike="noStrike" spc="-1">
                        <a:latin typeface="Arial"/>
                      </a:endParaRPr>
                    </a:p>
                  </a:txBody>
                  <a:tcPr marL="28440" marR="28440">
                    <a:lnL w="9360">
                      <a:solidFill>
                        <a:srgbClr val="000000"/>
                      </a:solidFill>
                    </a:lnL>
                    <a:lnR w="9360">
                      <a:solidFill>
                        <a:srgbClr val="CCCCCC"/>
                      </a:solidFill>
                    </a:lnR>
                    <a:lnT w="9360">
                      <a:solidFill>
                        <a:srgbClr val="CCCCCC"/>
                      </a:solidFill>
                    </a:lnT>
                    <a:lnB w="9360">
                      <a:solidFill>
                        <a:srgbClr val="CCCCCC"/>
                      </a:solidFill>
                    </a:lnB>
                    <a:noFill/>
                  </a:tcPr>
                </a:tc>
                <a:tc>
                  <a:txBody>
                    <a:bodyPr/>
                    <a:lstStyle/>
                    <a:p>
                      <a:pPr>
                        <a:lnSpc>
                          <a:spcPct val="100000"/>
                        </a:lnSpc>
                      </a:pPr>
                      <a:r>
                        <a:rPr lang="en-IN" sz="1800" b="0" strike="noStrike" spc="-1">
                          <a:solidFill>
                            <a:srgbClr val="000000"/>
                          </a:solidFill>
                          <a:latin typeface="Calibri"/>
                        </a:rPr>
                        <a:t>500</a:t>
                      </a:r>
                      <a:endParaRPr lang="en-IN" sz="1800" b="0" strike="noStrike" spc="-1">
                        <a:latin typeface="Arial"/>
                      </a:endParaRPr>
                    </a:p>
                  </a:txBody>
                  <a:tcPr marL="28440" marR="28440">
                    <a:lnL w="9360">
                      <a:solidFill>
                        <a:srgbClr val="CCCCCC"/>
                      </a:solidFill>
                    </a:lnL>
                    <a:lnR w="9360">
                      <a:solidFill>
                        <a:srgbClr val="CCCCCC"/>
                      </a:solidFill>
                    </a:lnR>
                    <a:lnT w="9360">
                      <a:solidFill>
                        <a:srgbClr val="CCCCCC"/>
                      </a:solidFill>
                    </a:lnT>
                    <a:lnB w="9360">
                      <a:solidFill>
                        <a:srgbClr val="CCCCCC"/>
                      </a:solidFill>
                    </a:lnB>
                    <a:noFill/>
                  </a:tcPr>
                </a:tc>
                <a:tc>
                  <a:txBody>
                    <a:bodyPr/>
                    <a:lstStyle/>
                    <a:p>
                      <a:pPr>
                        <a:lnSpc>
                          <a:spcPct val="100000"/>
                        </a:lnSpc>
                      </a:pPr>
                      <a:r>
                        <a:rPr lang="en-IN" sz="1800" b="0" strike="noStrike" spc="-1">
                          <a:solidFill>
                            <a:srgbClr val="000000"/>
                          </a:solidFill>
                          <a:latin typeface="Calibri"/>
                        </a:rPr>
                        <a:t>Medium</a:t>
                      </a:r>
                      <a:endParaRPr lang="en-IN" sz="1800" b="0" strike="noStrike" spc="-1">
                        <a:latin typeface="Arial"/>
                      </a:endParaRPr>
                    </a:p>
                  </a:txBody>
                  <a:tcPr marL="28440" marR="28440">
                    <a:lnL w="9360">
                      <a:solidFill>
                        <a:srgbClr val="CCCCCC"/>
                      </a:solidFill>
                    </a:lnL>
                    <a:lnR w="9360">
                      <a:solidFill>
                        <a:srgbClr val="000000"/>
                      </a:solidFill>
                    </a:lnR>
                    <a:lnT w="9360">
                      <a:solidFill>
                        <a:srgbClr val="CCCCCC"/>
                      </a:solidFill>
                    </a:lnT>
                    <a:lnB w="9360">
                      <a:solidFill>
                        <a:srgbClr val="CCCCCC"/>
                      </a:solidFill>
                    </a:lnB>
                    <a:noFill/>
                  </a:tcPr>
                </a:tc>
              </a:tr>
              <a:tr h="312120">
                <a:tc>
                  <a:txBody>
                    <a:bodyPr/>
                    <a:lstStyle/>
                    <a:p>
                      <a:pPr>
                        <a:lnSpc>
                          <a:spcPct val="100000"/>
                        </a:lnSpc>
                      </a:pPr>
                      <a:r>
                        <a:rPr lang="en-IN" sz="1800" b="0" strike="noStrike" spc="-1">
                          <a:solidFill>
                            <a:srgbClr val="000000"/>
                          </a:solidFill>
                          <a:latin typeface="Calibri"/>
                        </a:rPr>
                        <a:t>fixed deposit credit card</a:t>
                      </a:r>
                      <a:endParaRPr lang="en-IN" sz="1800" b="0" strike="noStrike" spc="-1">
                        <a:latin typeface="Arial"/>
                      </a:endParaRPr>
                    </a:p>
                  </a:txBody>
                  <a:tcPr marL="28440" marR="28440">
                    <a:lnL w="9360">
                      <a:solidFill>
                        <a:srgbClr val="000000"/>
                      </a:solidFill>
                    </a:lnL>
                    <a:lnR w="9360">
                      <a:solidFill>
                        <a:srgbClr val="CCCCCC"/>
                      </a:solidFill>
                    </a:lnR>
                    <a:lnT w="9360">
                      <a:solidFill>
                        <a:srgbClr val="CCCCCC"/>
                      </a:solidFill>
                    </a:lnT>
                    <a:lnB w="9360">
                      <a:solidFill>
                        <a:srgbClr val="CCCCCC"/>
                      </a:solidFill>
                    </a:lnB>
                    <a:noFill/>
                  </a:tcPr>
                </a:tc>
                <a:tc>
                  <a:txBody>
                    <a:bodyPr/>
                    <a:lstStyle/>
                    <a:p>
                      <a:pPr>
                        <a:lnSpc>
                          <a:spcPct val="100000"/>
                        </a:lnSpc>
                      </a:pPr>
                      <a:r>
                        <a:rPr lang="en-IN" sz="1800" b="0" strike="noStrike" spc="-1">
                          <a:solidFill>
                            <a:srgbClr val="000000"/>
                          </a:solidFill>
                          <a:latin typeface="Calibri"/>
                        </a:rPr>
                        <a:t>5000</a:t>
                      </a:r>
                      <a:endParaRPr lang="en-IN" sz="1800" b="0" strike="noStrike" spc="-1">
                        <a:latin typeface="Arial"/>
                      </a:endParaRPr>
                    </a:p>
                  </a:txBody>
                  <a:tcPr marL="28440" marR="28440">
                    <a:lnL w="9360">
                      <a:solidFill>
                        <a:srgbClr val="CCCCCC"/>
                      </a:solidFill>
                    </a:lnL>
                    <a:lnR w="9360">
                      <a:solidFill>
                        <a:srgbClr val="CCCCCC"/>
                      </a:solidFill>
                    </a:lnR>
                    <a:lnT w="9360">
                      <a:solidFill>
                        <a:srgbClr val="CCCCCC"/>
                      </a:solidFill>
                    </a:lnT>
                    <a:lnB w="9360">
                      <a:solidFill>
                        <a:srgbClr val="CCCCCC"/>
                      </a:solidFill>
                    </a:lnB>
                    <a:noFill/>
                  </a:tcPr>
                </a:tc>
                <a:tc>
                  <a:txBody>
                    <a:bodyPr/>
                    <a:lstStyle/>
                    <a:p>
                      <a:pPr>
                        <a:lnSpc>
                          <a:spcPct val="100000"/>
                        </a:lnSpc>
                      </a:pPr>
                      <a:r>
                        <a:rPr lang="en-IN" sz="1800" b="0" strike="noStrike" spc="-1">
                          <a:solidFill>
                            <a:srgbClr val="000000"/>
                          </a:solidFill>
                          <a:latin typeface="Calibri"/>
                        </a:rPr>
                        <a:t>Medium</a:t>
                      </a:r>
                      <a:endParaRPr lang="en-IN" sz="1800" b="0" strike="noStrike" spc="-1">
                        <a:latin typeface="Arial"/>
                      </a:endParaRPr>
                    </a:p>
                  </a:txBody>
                  <a:tcPr marL="28440" marR="28440">
                    <a:lnL w="9360">
                      <a:solidFill>
                        <a:srgbClr val="CCCCCC"/>
                      </a:solidFill>
                    </a:lnL>
                    <a:lnR w="9360">
                      <a:solidFill>
                        <a:srgbClr val="000000"/>
                      </a:solidFill>
                    </a:lnR>
                    <a:lnT w="9360">
                      <a:solidFill>
                        <a:srgbClr val="CCCCCC"/>
                      </a:solidFill>
                    </a:lnT>
                    <a:lnB w="9360">
                      <a:solidFill>
                        <a:srgbClr val="CCCCCC"/>
                      </a:solidFill>
                    </a:lnB>
                    <a:noFill/>
                  </a:tcPr>
                </a:tc>
              </a:tr>
              <a:tr h="312120">
                <a:tc>
                  <a:txBody>
                    <a:bodyPr/>
                    <a:lstStyle/>
                    <a:p>
                      <a:pPr>
                        <a:lnSpc>
                          <a:spcPct val="100000"/>
                        </a:lnSpc>
                      </a:pPr>
                      <a:r>
                        <a:rPr lang="en-IN" sz="1800" b="0" strike="noStrike" spc="-1">
                          <a:solidFill>
                            <a:srgbClr val="000000"/>
                          </a:solidFill>
                          <a:latin typeface="Calibri"/>
                        </a:rPr>
                        <a:t>fuel credit card</a:t>
                      </a:r>
                      <a:endParaRPr lang="en-IN" sz="1800" b="0" strike="noStrike" spc="-1">
                        <a:latin typeface="Arial"/>
                      </a:endParaRPr>
                    </a:p>
                  </a:txBody>
                  <a:tcPr marL="28440" marR="28440">
                    <a:lnL w="9360">
                      <a:solidFill>
                        <a:srgbClr val="000000"/>
                      </a:solidFill>
                    </a:lnL>
                    <a:lnR w="9360">
                      <a:solidFill>
                        <a:srgbClr val="CCCCCC"/>
                      </a:solidFill>
                    </a:lnR>
                    <a:lnT w="9360">
                      <a:solidFill>
                        <a:srgbClr val="CCCCCC"/>
                      </a:solidFill>
                    </a:lnT>
                    <a:lnB w="9360">
                      <a:solidFill>
                        <a:srgbClr val="000000"/>
                      </a:solidFill>
                    </a:lnB>
                    <a:noFill/>
                  </a:tcPr>
                </a:tc>
                <a:tc>
                  <a:txBody>
                    <a:bodyPr/>
                    <a:lstStyle/>
                    <a:p>
                      <a:pPr>
                        <a:lnSpc>
                          <a:spcPct val="100000"/>
                        </a:lnSpc>
                      </a:pPr>
                      <a:r>
                        <a:rPr lang="en-IN" sz="1800" b="0" strike="noStrike" spc="-1">
                          <a:solidFill>
                            <a:srgbClr val="000000"/>
                          </a:solidFill>
                          <a:latin typeface="Calibri"/>
                        </a:rPr>
                        <a:t>5000</a:t>
                      </a:r>
                      <a:endParaRPr lang="en-IN" sz="1800" b="0" strike="noStrike" spc="-1">
                        <a:latin typeface="Arial"/>
                      </a:endParaRPr>
                    </a:p>
                  </a:txBody>
                  <a:tcPr marL="28440" marR="28440">
                    <a:lnL w="9360">
                      <a:solidFill>
                        <a:srgbClr val="CCCCCC"/>
                      </a:solidFill>
                    </a:lnL>
                    <a:lnR w="9360">
                      <a:solidFill>
                        <a:srgbClr val="CCCCCC"/>
                      </a:solidFill>
                    </a:lnR>
                    <a:lnT w="9360">
                      <a:solidFill>
                        <a:srgbClr val="CCCCCC"/>
                      </a:solidFill>
                    </a:lnT>
                    <a:lnB w="9360">
                      <a:solidFill>
                        <a:srgbClr val="000000"/>
                      </a:solidFill>
                    </a:lnB>
                    <a:noFill/>
                  </a:tcPr>
                </a:tc>
                <a:tc>
                  <a:txBody>
                    <a:bodyPr/>
                    <a:lstStyle/>
                    <a:p>
                      <a:pPr>
                        <a:lnSpc>
                          <a:spcPct val="100000"/>
                        </a:lnSpc>
                      </a:pPr>
                      <a:r>
                        <a:rPr lang="en-IN" sz="1800" b="0" strike="noStrike" spc="-1">
                          <a:solidFill>
                            <a:srgbClr val="000000"/>
                          </a:solidFill>
                          <a:latin typeface="Calibri"/>
                        </a:rPr>
                        <a:t>Medium</a:t>
                      </a:r>
                      <a:endParaRPr lang="en-IN" sz="1800" b="0" strike="noStrike" spc="-1">
                        <a:latin typeface="Arial"/>
                      </a:endParaRPr>
                    </a:p>
                  </a:txBody>
                  <a:tcPr marL="28440" marR="28440">
                    <a:lnL w="9360">
                      <a:solidFill>
                        <a:srgbClr val="CCCCCC"/>
                      </a:solidFill>
                    </a:lnL>
                    <a:lnR w="9360">
                      <a:solidFill>
                        <a:srgbClr val="000000"/>
                      </a:solidFill>
                    </a:lnR>
                    <a:lnT w="9360">
                      <a:solidFill>
                        <a:srgbClr val="CCCCCC"/>
                      </a:solidFill>
                    </a:lnT>
                    <a:lnB w="9360">
                      <a:solidFill>
                        <a:srgbClr val="000000"/>
                      </a:solidFill>
                    </a:lnB>
                    <a:noFill/>
                  </a:tcPr>
                </a:tc>
              </a:tr>
            </a:tbl>
          </a:graphicData>
        </a:graphic>
      </p:graphicFrame>
      <p:graphicFrame>
        <p:nvGraphicFramePr>
          <p:cNvPr id="172" name="Table 3"/>
          <p:cNvGraphicFramePr/>
          <p:nvPr/>
        </p:nvGraphicFramePr>
        <p:xfrm>
          <a:off x="838080" y="2313720"/>
          <a:ext cx="10134360" cy="739080"/>
        </p:xfrm>
        <a:graphic>
          <a:graphicData uri="http://schemas.openxmlformats.org/drawingml/2006/table">
            <a:tbl>
              <a:tblPr/>
              <a:tblGrid>
                <a:gridCol w="8763120"/>
                <a:gridCol w="304560"/>
                <a:gridCol w="304560"/>
                <a:gridCol w="762120"/>
              </a:tblGrid>
              <a:tr h="312120">
                <a:tc>
                  <a:txBody>
                    <a:bodyPr/>
                    <a:lstStyle/>
                    <a:p>
                      <a:pPr>
                        <a:lnSpc>
                          <a:spcPct val="100000"/>
                        </a:lnSpc>
                      </a:pPr>
                      <a:r>
                        <a:rPr lang="en-IN" sz="1800" b="1" strike="noStrike" spc="-1">
                          <a:solidFill>
                            <a:srgbClr val="000000"/>
                          </a:solidFill>
                          <a:latin typeface="Calibri"/>
                        </a:rPr>
                        <a:t>Meta Title</a:t>
                      </a:r>
                      <a:endParaRPr lang="en-IN" sz="1800" b="0" strike="noStrike" spc="-1">
                        <a:latin typeface="Arial"/>
                      </a:endParaRPr>
                    </a:p>
                  </a:txBody>
                  <a:tcPr marL="28440" marR="28440">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r>
              <a:tr h="373320">
                <a:tc>
                  <a:txBody>
                    <a:bodyPr/>
                    <a:lstStyle/>
                    <a:p>
                      <a:pPr>
                        <a:lnSpc>
                          <a:spcPct val="100000"/>
                        </a:lnSpc>
                      </a:pPr>
                      <a:r>
                        <a:rPr lang="en-IN" sz="1800" b="0" strike="noStrike" spc="-1">
                          <a:solidFill>
                            <a:srgbClr val="000000"/>
                          </a:solidFill>
                          <a:latin typeface="Calibri"/>
                        </a:rPr>
                        <a:t>We introducing new postpaid,fixed deposit,fuel Credit cards in our Bank</a:t>
                      </a:r>
                      <a:endParaRPr lang="en-IN" sz="1800" b="0" strike="noStrike" spc="-1">
                        <a:latin typeface="Arial"/>
                      </a:endParaRPr>
                    </a:p>
                  </a:txBody>
                  <a:tcPr>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c>
                  <a:txBody>
                    <a:bodyPr/>
                    <a:lstStyle/>
                    <a:p>
                      <a:pPr algn="r">
                        <a:lnSpc>
                          <a:spcPct val="100000"/>
                        </a:lnSpc>
                      </a:pPr>
                      <a:r>
                        <a:rPr lang="en-IN" sz="1800" b="0" strike="noStrike" spc="-1">
                          <a:solidFill>
                            <a:srgbClr val="000000"/>
                          </a:solidFill>
                          <a:latin typeface="Calibri"/>
                        </a:rPr>
                        <a:t>71</a:t>
                      </a:r>
                      <a:endParaRPr lang="en-IN" sz="1800" b="0" strike="noStrike" spc="-1">
                        <a:latin typeface="Arial"/>
                      </a:endParaRPr>
                    </a:p>
                  </a:txBody>
                  <a:tcPr marL="28440" marR="28440">
                    <a:lnL w="9360">
                      <a:noFill/>
                    </a:lnL>
                    <a:lnR w="9360">
                      <a:noFill/>
                    </a:lnR>
                    <a:lnT w="9360">
                      <a:noFill/>
                    </a:lnT>
                    <a:lnB w="9360">
                      <a:noFill/>
                    </a:lnB>
                    <a:noFill/>
                  </a:tcPr>
                </a:tc>
              </a:tr>
            </a:tbl>
          </a:graphicData>
        </a:graphic>
      </p:graphicFrame>
      <p:graphicFrame>
        <p:nvGraphicFramePr>
          <p:cNvPr id="173" name="Table 4"/>
          <p:cNvGraphicFramePr/>
          <p:nvPr/>
        </p:nvGraphicFramePr>
        <p:xfrm>
          <a:off x="838080" y="3139560"/>
          <a:ext cx="10210320" cy="1005840"/>
        </p:xfrm>
        <a:graphic>
          <a:graphicData uri="http://schemas.openxmlformats.org/drawingml/2006/table">
            <a:tbl>
              <a:tblPr/>
              <a:tblGrid>
                <a:gridCol w="9185040"/>
                <a:gridCol w="92880"/>
                <a:gridCol w="151920"/>
                <a:gridCol w="139320"/>
                <a:gridCol w="92880"/>
                <a:gridCol w="92880"/>
                <a:gridCol w="455400"/>
              </a:tblGrid>
              <a:tr h="312120">
                <a:tc>
                  <a:txBody>
                    <a:bodyPr/>
                    <a:lstStyle/>
                    <a:p>
                      <a:pPr>
                        <a:lnSpc>
                          <a:spcPct val="100000"/>
                        </a:lnSpc>
                      </a:pPr>
                      <a:r>
                        <a:rPr lang="en-IN" sz="1800" b="1" strike="noStrike" spc="-1">
                          <a:solidFill>
                            <a:srgbClr val="000000"/>
                          </a:solidFill>
                          <a:latin typeface="Calibri"/>
                        </a:rPr>
                        <a:t>Meta Description</a:t>
                      </a:r>
                      <a:endParaRPr lang="en-IN" sz="1800" b="0" strike="noStrike" spc="-1">
                        <a:latin typeface="Arial"/>
                      </a:endParaRPr>
                    </a:p>
                  </a:txBody>
                  <a:tcPr marL="28440" marR="28440">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r>
              <a:tr h="586440">
                <a:tc>
                  <a:txBody>
                    <a:bodyPr/>
                    <a:lstStyle/>
                    <a:p>
                      <a:pPr>
                        <a:lnSpc>
                          <a:spcPct val="100000"/>
                        </a:lnSpc>
                      </a:pPr>
                      <a:r>
                        <a:rPr lang="en-IN" sz="1800" b="0" strike="noStrike" spc="-1">
                          <a:solidFill>
                            <a:srgbClr val="000000"/>
                          </a:solidFill>
                          <a:latin typeface="Calibri"/>
                        </a:rPr>
                        <a:t>Enjoy the benifits of new feautured Credit cards like Postpaid, Fixed deposit, Fuel credit cards in our Bank</a:t>
                      </a:r>
                      <a:endParaRPr lang="en-IN" sz="1800" b="0" strike="noStrike" spc="-1">
                        <a:latin typeface="Arial"/>
                      </a:endParaRPr>
                    </a:p>
                  </a:txBody>
                  <a:tcPr>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c>
                  <a:txBody>
                    <a:bodyPr/>
                    <a:lstStyle/>
                    <a:p>
                      <a:endParaRPr lang="en-US"/>
                    </a:p>
                  </a:txBody>
                  <a:tcPr marL="28440" marR="28440">
                    <a:lnL w="9360">
                      <a:noFill/>
                    </a:lnL>
                    <a:lnR w="9360">
                      <a:noFill/>
                    </a:lnR>
                    <a:lnT w="9360">
                      <a:noFill/>
                    </a:lnT>
                    <a:lnB w="9360">
                      <a:noFill/>
                    </a:lnB>
                    <a:noFill/>
                  </a:tcPr>
                </a:tc>
                <a:tc>
                  <a:txBody>
                    <a:bodyPr/>
                    <a:lstStyle/>
                    <a:p>
                      <a:pPr algn="r">
                        <a:lnSpc>
                          <a:spcPct val="100000"/>
                        </a:lnSpc>
                      </a:pPr>
                      <a:r>
                        <a:rPr lang="en-IN" sz="1800" b="0" strike="noStrike" spc="-1">
                          <a:solidFill>
                            <a:srgbClr val="000000"/>
                          </a:solidFill>
                          <a:latin typeface="Calibri"/>
                        </a:rPr>
                        <a:t>108</a:t>
                      </a:r>
                      <a:endParaRPr lang="en-IN" sz="1800" b="0" strike="noStrike" spc="-1">
                        <a:latin typeface="Arial"/>
                      </a:endParaRPr>
                    </a:p>
                  </a:txBody>
                  <a:tcPr marL="28440" marR="28440">
                    <a:lnL w="9360">
                      <a:noFill/>
                    </a:lnL>
                    <a:lnR w="9360">
                      <a:noFill/>
                    </a:lnR>
                    <a:lnT w="9360">
                      <a:noFill/>
                    </a:lnT>
                    <a:lnB w="9360">
                      <a:noFill/>
                    </a:lnB>
                    <a:noFill/>
                  </a:tcPr>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407368" y="567934"/>
            <a:ext cx="5470712" cy="366666"/>
          </a:xfrm>
          <a:prstGeom prst="rect">
            <a:avLst/>
          </a:prstGeom>
          <a:noFill/>
          <a:ln>
            <a:noFill/>
          </a:ln>
        </p:spPr>
        <p:txBody>
          <a:bodyPr wrap="square" lIns="0" tIns="12600" rIns="0" bIns="0" anchor="ctr">
            <a:spAutoFit/>
          </a:bodyPr>
          <a:lstStyle/>
          <a:p>
            <a:pPr marL="12600" algn="ctr">
              <a:lnSpc>
                <a:spcPct val="100000"/>
              </a:lnSpc>
              <a:spcBef>
                <a:spcPts val="99"/>
              </a:spcBef>
            </a:pPr>
            <a:r>
              <a:rPr lang="en-US" sz="2300" b="1" strike="noStrike" spc="-35" dirty="0">
                <a:solidFill>
                  <a:srgbClr val="000000"/>
                </a:solidFill>
                <a:latin typeface="Calibri"/>
              </a:rPr>
              <a:t>Part</a:t>
            </a:r>
            <a:r>
              <a:rPr lang="en-US" sz="2300" b="1" strike="noStrike" spc="-52" dirty="0">
                <a:solidFill>
                  <a:srgbClr val="000000"/>
                </a:solidFill>
                <a:latin typeface="Calibri"/>
              </a:rPr>
              <a:t> </a:t>
            </a:r>
            <a:r>
              <a:rPr lang="en-US" sz="2300" b="1" strike="noStrike" spc="-66" dirty="0">
                <a:solidFill>
                  <a:srgbClr val="000000"/>
                </a:solidFill>
                <a:latin typeface="Calibri"/>
              </a:rPr>
              <a:t>3:</a:t>
            </a:r>
            <a:r>
              <a:rPr lang="en-US" sz="2300" b="1" strike="noStrike" spc="-26" dirty="0">
                <a:solidFill>
                  <a:srgbClr val="000000"/>
                </a:solidFill>
                <a:latin typeface="Calibri"/>
              </a:rPr>
              <a:t> </a:t>
            </a:r>
            <a:r>
              <a:rPr lang="en-US" sz="2300" b="1" strike="noStrike" spc="-32" dirty="0">
                <a:solidFill>
                  <a:srgbClr val="000000"/>
                </a:solidFill>
                <a:latin typeface="Calibri"/>
              </a:rPr>
              <a:t>Content</a:t>
            </a:r>
            <a:r>
              <a:rPr lang="en-US" sz="2300" b="1" strike="noStrike" spc="-46" dirty="0">
                <a:solidFill>
                  <a:srgbClr val="000000"/>
                </a:solidFill>
                <a:latin typeface="Calibri"/>
              </a:rPr>
              <a:t> </a:t>
            </a:r>
            <a:r>
              <a:rPr lang="en-US" sz="2300" b="1" strike="noStrike" spc="-26" dirty="0">
                <a:solidFill>
                  <a:srgbClr val="000000"/>
                </a:solidFill>
                <a:latin typeface="Calibri"/>
              </a:rPr>
              <a:t>Ideas</a:t>
            </a:r>
            <a:r>
              <a:rPr lang="en-US" sz="2300" b="1" strike="noStrike" spc="-60" dirty="0">
                <a:solidFill>
                  <a:srgbClr val="000000"/>
                </a:solidFill>
                <a:latin typeface="Calibri"/>
              </a:rPr>
              <a:t> </a:t>
            </a:r>
            <a:r>
              <a:rPr lang="en-US" sz="2300" b="1" strike="noStrike" spc="-52" dirty="0">
                <a:solidFill>
                  <a:srgbClr val="000000"/>
                </a:solidFill>
                <a:latin typeface="Calibri"/>
              </a:rPr>
              <a:t>and</a:t>
            </a:r>
            <a:r>
              <a:rPr lang="en-US" sz="2300" b="1" strike="noStrike" spc="-66" dirty="0">
                <a:solidFill>
                  <a:srgbClr val="000000"/>
                </a:solidFill>
                <a:latin typeface="Calibri"/>
              </a:rPr>
              <a:t> </a:t>
            </a:r>
            <a:r>
              <a:rPr lang="en-US" sz="2300" b="1" strike="noStrike" spc="-26" dirty="0">
                <a:solidFill>
                  <a:srgbClr val="000000"/>
                </a:solidFill>
                <a:latin typeface="Calibri"/>
              </a:rPr>
              <a:t>Marketing</a:t>
            </a:r>
            <a:r>
              <a:rPr lang="en-US" sz="2300" b="1" strike="noStrike" spc="-92" dirty="0">
                <a:solidFill>
                  <a:srgbClr val="000000"/>
                </a:solidFill>
                <a:latin typeface="Calibri"/>
              </a:rPr>
              <a:t> </a:t>
            </a:r>
            <a:r>
              <a:rPr lang="en-US" sz="2300" b="1" strike="noStrike" spc="-35" dirty="0">
                <a:solidFill>
                  <a:srgbClr val="000000"/>
                </a:solidFill>
                <a:latin typeface="Calibri"/>
              </a:rPr>
              <a:t>Strategies</a:t>
            </a:r>
            <a:endParaRPr lang="en-US" sz="2300" b="1" strike="noStrike" spc="-1" dirty="0">
              <a:solidFill>
                <a:srgbClr val="000000"/>
              </a:solidFill>
              <a:latin typeface="Calibri"/>
            </a:endParaRPr>
          </a:p>
        </p:txBody>
      </p:sp>
      <p:sp>
        <p:nvSpPr>
          <p:cNvPr id="175" name="CustomShape 2"/>
          <p:cNvSpPr/>
          <p:nvPr/>
        </p:nvSpPr>
        <p:spPr>
          <a:xfrm>
            <a:off x="1854360" y="4584600"/>
            <a:ext cx="2730240" cy="360"/>
          </a:xfrm>
          <a:custGeom>
            <a:avLst/>
            <a:gdLst/>
            <a:ahLst/>
            <a:cxnLst/>
            <a:rect l="l" t="t" r="r" b="b"/>
            <a:pathLst>
              <a:path w="2730500">
                <a:moveTo>
                  <a:pt x="0" y="0"/>
                </a:moveTo>
                <a:lnTo>
                  <a:pt x="2730500" y="0"/>
                </a:lnTo>
              </a:path>
            </a:pathLst>
          </a:custGeom>
          <a:noFill/>
          <a:ln w="3240">
            <a:solidFill>
              <a:srgbClr val="0097A6"/>
            </a:solidFill>
            <a:round/>
          </a:ln>
        </p:spPr>
        <p:style>
          <a:lnRef idx="0">
            <a:scrgbClr r="0" g="0" b="0"/>
          </a:lnRef>
          <a:fillRef idx="0">
            <a:scrgbClr r="0" g="0" b="0"/>
          </a:fillRef>
          <a:effectRef idx="0">
            <a:scrgbClr r="0" g="0" b="0"/>
          </a:effectRef>
          <a:fontRef idx="minor"/>
        </p:style>
      </p:sp>
      <p:sp>
        <p:nvSpPr>
          <p:cNvPr id="176" name="CustomShape 3"/>
          <p:cNvSpPr/>
          <p:nvPr/>
        </p:nvSpPr>
        <p:spPr>
          <a:xfrm>
            <a:off x="551384" y="1124744"/>
            <a:ext cx="4392190" cy="4834778"/>
          </a:xfrm>
          <a:prstGeom prst="rect">
            <a:avLst/>
          </a:prstGeom>
          <a:noFill/>
          <a:ln>
            <a:noFill/>
          </a:ln>
        </p:spPr>
        <p:style>
          <a:lnRef idx="0">
            <a:scrgbClr r="0" g="0" b="0"/>
          </a:lnRef>
          <a:fillRef idx="0">
            <a:scrgbClr r="0" g="0" b="0"/>
          </a:fillRef>
          <a:effectRef idx="0">
            <a:scrgbClr r="0" g="0" b="0"/>
          </a:effectRef>
          <a:fontRef idx="minor"/>
        </p:style>
        <p:txBody>
          <a:bodyPr wrap="square" lIns="0" tIns="30600" rIns="0" bIns="0">
            <a:spAutoFit/>
          </a:bodyPr>
          <a:lstStyle/>
          <a:p>
            <a:pPr marL="431640" indent="-418680">
              <a:lnSpc>
                <a:spcPts val="2200"/>
              </a:lnSpc>
              <a:spcBef>
                <a:spcPts val="241"/>
              </a:spcBef>
              <a:buClr>
                <a:srgbClr val="000000"/>
              </a:buClr>
              <a:buFont typeface="Lucida Sans Unicode"/>
              <a:buChar char="●"/>
            </a:pPr>
            <a:r>
              <a:rPr lang="en-IN" sz="1900" b="1" strike="noStrike" spc="-32" dirty="0">
                <a:solidFill>
                  <a:srgbClr val="000000"/>
                </a:solidFill>
                <a:latin typeface="Roboto"/>
              </a:rPr>
              <a:t>Content</a:t>
            </a:r>
            <a:r>
              <a:rPr lang="en-IN" sz="1900" b="1" strike="noStrike" spc="-114" dirty="0">
                <a:solidFill>
                  <a:srgbClr val="000000"/>
                </a:solidFill>
                <a:latin typeface="Roboto"/>
              </a:rPr>
              <a:t> </a:t>
            </a:r>
            <a:r>
              <a:rPr lang="en-IN" sz="1900" b="1" strike="noStrike" spc="-12" dirty="0">
                <a:solidFill>
                  <a:srgbClr val="000000"/>
                </a:solidFill>
                <a:latin typeface="Roboto"/>
              </a:rPr>
              <a:t>Idea</a:t>
            </a:r>
            <a:r>
              <a:rPr lang="en-IN" sz="1900" b="1" strike="noStrike" spc="-92" dirty="0">
                <a:solidFill>
                  <a:srgbClr val="000000"/>
                </a:solidFill>
                <a:latin typeface="Roboto"/>
              </a:rPr>
              <a:t> </a:t>
            </a:r>
            <a:r>
              <a:rPr lang="en-IN" sz="1900" b="1" strike="noStrike" spc="-32" dirty="0">
                <a:solidFill>
                  <a:srgbClr val="000000"/>
                </a:solidFill>
                <a:latin typeface="Roboto"/>
              </a:rPr>
              <a:t>Generation</a:t>
            </a:r>
            <a:r>
              <a:rPr lang="en-IN" sz="1900" b="1" strike="noStrike" spc="-35" dirty="0">
                <a:solidFill>
                  <a:srgbClr val="000000"/>
                </a:solidFill>
                <a:latin typeface="Roboto"/>
              </a:rPr>
              <a:t> </a:t>
            </a:r>
            <a:r>
              <a:rPr lang="en-IN" sz="1900" b="1" strike="noStrike" spc="-7" dirty="0">
                <a:solidFill>
                  <a:srgbClr val="000000"/>
                </a:solidFill>
                <a:latin typeface="Roboto"/>
              </a:rPr>
              <a:t>&amp;</a:t>
            </a:r>
            <a:r>
              <a:rPr lang="en-IN" sz="1900" b="1" strike="noStrike" spc="-114" dirty="0">
                <a:solidFill>
                  <a:srgbClr val="000000"/>
                </a:solidFill>
                <a:latin typeface="Roboto"/>
              </a:rPr>
              <a:t> </a:t>
            </a:r>
            <a:r>
              <a:rPr lang="en-IN" sz="1900" b="1" strike="noStrike" spc="-41" dirty="0">
                <a:solidFill>
                  <a:srgbClr val="000000"/>
                </a:solidFill>
                <a:latin typeface="Roboto"/>
              </a:rPr>
              <a:t>Strategy:</a:t>
            </a:r>
            <a:r>
              <a:rPr lang="en-IN" sz="1900" b="1" strike="noStrike" spc="-106" dirty="0">
                <a:solidFill>
                  <a:srgbClr val="000000"/>
                </a:solidFill>
                <a:latin typeface="Roboto"/>
              </a:rPr>
              <a:t> </a:t>
            </a:r>
            <a:r>
              <a:rPr lang="en-IN" sz="1900" b="0" strike="noStrike" spc="-26" dirty="0">
                <a:solidFill>
                  <a:srgbClr val="000000"/>
                </a:solidFill>
                <a:latin typeface="Roboto"/>
              </a:rPr>
              <a:t>Create</a:t>
            </a:r>
            <a:r>
              <a:rPr lang="en-IN" sz="1900" b="0" strike="noStrike" spc="-72" dirty="0">
                <a:solidFill>
                  <a:srgbClr val="000000"/>
                </a:solidFill>
                <a:latin typeface="Roboto"/>
              </a:rPr>
              <a:t> </a:t>
            </a:r>
            <a:r>
              <a:rPr lang="en-IN" sz="1900" b="0" strike="noStrike" spc="-15" dirty="0">
                <a:solidFill>
                  <a:srgbClr val="000000"/>
                </a:solidFill>
                <a:latin typeface="Roboto"/>
              </a:rPr>
              <a:t>a</a:t>
            </a:r>
            <a:r>
              <a:rPr lang="en-IN" sz="1900" b="0" strike="noStrike" spc="-7" dirty="0">
                <a:solidFill>
                  <a:srgbClr val="000000"/>
                </a:solidFill>
                <a:latin typeface="Roboto"/>
              </a:rPr>
              <a:t> </a:t>
            </a:r>
            <a:r>
              <a:rPr lang="en-IN" sz="1900" b="0" strike="noStrike" spc="-46" dirty="0">
                <a:solidFill>
                  <a:srgbClr val="000000"/>
                </a:solidFill>
                <a:latin typeface="Roboto"/>
              </a:rPr>
              <a:t>content</a:t>
            </a:r>
            <a:r>
              <a:rPr lang="en-IN" sz="1900" b="0" strike="noStrike" spc="-92" dirty="0">
                <a:solidFill>
                  <a:srgbClr val="000000"/>
                </a:solidFill>
                <a:latin typeface="Roboto"/>
              </a:rPr>
              <a:t> </a:t>
            </a:r>
            <a:r>
              <a:rPr lang="en-IN" sz="1900" b="0" strike="noStrike" spc="-35" dirty="0">
                <a:solidFill>
                  <a:srgbClr val="000000"/>
                </a:solidFill>
                <a:latin typeface="Roboto"/>
              </a:rPr>
              <a:t>calendar</a:t>
            </a:r>
            <a:r>
              <a:rPr lang="en-IN" sz="1900" b="0" strike="noStrike" spc="-114" dirty="0">
                <a:solidFill>
                  <a:srgbClr val="000000"/>
                </a:solidFill>
                <a:latin typeface="Roboto"/>
              </a:rPr>
              <a:t> </a:t>
            </a:r>
            <a:r>
              <a:rPr lang="en-IN" sz="1900" b="0" strike="noStrike" spc="-15" dirty="0">
                <a:solidFill>
                  <a:srgbClr val="000000"/>
                </a:solidFill>
                <a:latin typeface="Roboto"/>
              </a:rPr>
              <a:t>for</a:t>
            </a:r>
            <a:r>
              <a:rPr lang="en-IN" sz="1900" b="0" strike="noStrike" spc="-114" dirty="0">
                <a:solidFill>
                  <a:srgbClr val="000000"/>
                </a:solidFill>
                <a:latin typeface="Roboto"/>
              </a:rPr>
              <a:t> </a:t>
            </a:r>
            <a:r>
              <a:rPr lang="en-IN" sz="1900" b="0" strike="noStrike" spc="-7" dirty="0">
                <a:solidFill>
                  <a:srgbClr val="000000"/>
                </a:solidFill>
                <a:latin typeface="Roboto"/>
              </a:rPr>
              <a:t>the</a:t>
            </a:r>
            <a:r>
              <a:rPr lang="en-IN" sz="1900" b="0" strike="noStrike" spc="-72" dirty="0">
                <a:solidFill>
                  <a:srgbClr val="000000"/>
                </a:solidFill>
                <a:latin typeface="Roboto"/>
              </a:rPr>
              <a:t> </a:t>
            </a:r>
            <a:r>
              <a:rPr lang="en-IN" sz="1900" b="0" strike="noStrike" spc="-52" dirty="0">
                <a:solidFill>
                  <a:srgbClr val="000000"/>
                </a:solidFill>
                <a:latin typeface="Roboto"/>
              </a:rPr>
              <a:t>remaining</a:t>
            </a:r>
            <a:r>
              <a:rPr lang="en-IN" sz="1900" b="0" strike="noStrike" spc="-35" dirty="0">
                <a:solidFill>
                  <a:srgbClr val="000000"/>
                </a:solidFill>
                <a:latin typeface="Roboto"/>
              </a:rPr>
              <a:t> </a:t>
            </a:r>
            <a:r>
              <a:rPr lang="en-IN" sz="1900" b="0" strike="noStrike" spc="-66" dirty="0">
                <a:solidFill>
                  <a:srgbClr val="000000"/>
                </a:solidFill>
                <a:latin typeface="Roboto"/>
              </a:rPr>
              <a:t>month</a:t>
            </a:r>
            <a:r>
              <a:rPr lang="en-IN" sz="1900" b="0" strike="noStrike" spc="-15" dirty="0">
                <a:solidFill>
                  <a:srgbClr val="000000"/>
                </a:solidFill>
                <a:latin typeface="Roboto"/>
              </a:rPr>
              <a:t> </a:t>
            </a:r>
            <a:r>
              <a:rPr lang="en-IN" sz="1900" b="0" strike="noStrike" spc="-26" dirty="0">
                <a:solidFill>
                  <a:srgbClr val="000000"/>
                </a:solidFill>
                <a:latin typeface="Roboto"/>
              </a:rPr>
              <a:t>of </a:t>
            </a:r>
            <a:r>
              <a:rPr lang="en-IN" sz="1900" b="0" strike="noStrike" spc="-46" dirty="0">
                <a:solidFill>
                  <a:srgbClr val="000000"/>
                </a:solidFill>
                <a:latin typeface="Roboto"/>
              </a:rPr>
              <a:t>July</a:t>
            </a:r>
            <a:r>
              <a:rPr lang="en-IN" sz="1900" b="0" strike="noStrike" spc="-72" dirty="0">
                <a:solidFill>
                  <a:srgbClr val="000000"/>
                </a:solidFill>
                <a:latin typeface="Roboto"/>
              </a:rPr>
              <a:t> by </a:t>
            </a:r>
            <a:r>
              <a:rPr lang="en-IN" sz="1900" b="0" strike="noStrike" spc="-460" dirty="0">
                <a:solidFill>
                  <a:srgbClr val="000000"/>
                </a:solidFill>
                <a:latin typeface="Roboto"/>
              </a:rPr>
              <a:t> </a:t>
            </a:r>
            <a:r>
              <a:rPr lang="en-IN" sz="1900" b="0" strike="noStrike" spc="-55" dirty="0">
                <a:solidFill>
                  <a:srgbClr val="000000"/>
                </a:solidFill>
                <a:latin typeface="Roboto"/>
              </a:rPr>
              <a:t>brainstorming </a:t>
            </a:r>
            <a:r>
              <a:rPr lang="en-IN" sz="1900" b="0" strike="noStrike" spc="-46" dirty="0">
                <a:solidFill>
                  <a:srgbClr val="000000"/>
                </a:solidFill>
                <a:latin typeface="Roboto"/>
              </a:rPr>
              <a:t>content themes, </a:t>
            </a:r>
            <a:r>
              <a:rPr lang="en-IN" sz="1900" b="0" strike="noStrike" spc="-41" dirty="0">
                <a:solidFill>
                  <a:srgbClr val="000000"/>
                </a:solidFill>
                <a:latin typeface="Roboto"/>
              </a:rPr>
              <a:t>exploring </a:t>
            </a:r>
            <a:r>
              <a:rPr lang="en-IN" sz="1900" b="0" strike="noStrike" spc="-52" dirty="0">
                <a:solidFill>
                  <a:srgbClr val="000000"/>
                </a:solidFill>
                <a:latin typeface="Roboto"/>
              </a:rPr>
              <a:t>various </a:t>
            </a:r>
            <a:r>
              <a:rPr lang="en-IN" sz="1900" b="0" strike="noStrike" spc="-35" dirty="0">
                <a:solidFill>
                  <a:srgbClr val="000000"/>
                </a:solidFill>
                <a:latin typeface="Roboto"/>
              </a:rPr>
              <a:t>formats like </a:t>
            </a:r>
            <a:r>
              <a:rPr lang="en-IN" sz="1900" b="0" strike="noStrike" spc="-41" dirty="0">
                <a:solidFill>
                  <a:srgbClr val="000000"/>
                </a:solidFill>
                <a:latin typeface="Roboto"/>
              </a:rPr>
              <a:t>blog </a:t>
            </a:r>
            <a:r>
              <a:rPr lang="en-IN" sz="1900" b="0" strike="noStrike" spc="-35" dirty="0">
                <a:solidFill>
                  <a:srgbClr val="000000"/>
                </a:solidFill>
                <a:latin typeface="Roboto"/>
              </a:rPr>
              <a:t>posts, </a:t>
            </a:r>
            <a:r>
              <a:rPr lang="en-IN" sz="1900" b="0" strike="noStrike" spc="-46" dirty="0">
                <a:solidFill>
                  <a:srgbClr val="000000"/>
                </a:solidFill>
                <a:latin typeface="Roboto"/>
              </a:rPr>
              <a:t>videos, </a:t>
            </a:r>
            <a:r>
              <a:rPr lang="en-IN" sz="1900" b="0" strike="noStrike" spc="-41" dirty="0" err="1">
                <a:solidFill>
                  <a:srgbClr val="000000"/>
                </a:solidFill>
                <a:latin typeface="Roboto"/>
              </a:rPr>
              <a:t>infographics</a:t>
            </a:r>
            <a:r>
              <a:rPr lang="en-IN" sz="1900" b="0" strike="noStrike" spc="-41" dirty="0">
                <a:solidFill>
                  <a:srgbClr val="000000"/>
                </a:solidFill>
                <a:latin typeface="Roboto"/>
              </a:rPr>
              <a:t>, </a:t>
            </a:r>
            <a:r>
              <a:rPr lang="en-IN" sz="1900" b="0" strike="noStrike" spc="-35" dirty="0">
                <a:solidFill>
                  <a:srgbClr val="000000"/>
                </a:solidFill>
                <a:latin typeface="Roboto"/>
              </a:rPr>
              <a:t> </a:t>
            </a:r>
            <a:r>
              <a:rPr lang="en-IN" sz="1900" b="0" strike="noStrike" spc="-41" dirty="0">
                <a:solidFill>
                  <a:srgbClr val="000000"/>
                </a:solidFill>
                <a:latin typeface="Roboto"/>
              </a:rPr>
              <a:t>podcasts, </a:t>
            </a:r>
            <a:r>
              <a:rPr lang="en-IN" sz="1900" b="0" strike="noStrike" spc="-46" dirty="0">
                <a:solidFill>
                  <a:srgbClr val="000000"/>
                </a:solidFill>
                <a:latin typeface="Roboto"/>
              </a:rPr>
              <a:t>and interactive quizzes, and </a:t>
            </a:r>
            <a:r>
              <a:rPr lang="en-IN" sz="1900" b="0" strike="noStrike" spc="-41" dirty="0">
                <a:solidFill>
                  <a:srgbClr val="000000"/>
                </a:solidFill>
                <a:latin typeface="Roboto"/>
              </a:rPr>
              <a:t>scheduling </a:t>
            </a:r>
            <a:r>
              <a:rPr lang="en-IN" sz="1900" b="0" strike="noStrike" spc="-46" dirty="0">
                <a:solidFill>
                  <a:srgbClr val="000000"/>
                </a:solidFill>
                <a:latin typeface="Roboto"/>
              </a:rPr>
              <a:t>publication </a:t>
            </a:r>
            <a:r>
              <a:rPr lang="en-IN" sz="1900" b="0" strike="noStrike" spc="-41" dirty="0">
                <a:solidFill>
                  <a:srgbClr val="000000"/>
                </a:solidFill>
                <a:latin typeface="Roboto"/>
              </a:rPr>
              <a:t>dates </a:t>
            </a:r>
            <a:r>
              <a:rPr lang="en-IN" sz="1900" b="0" strike="noStrike" spc="-55" dirty="0">
                <a:solidFill>
                  <a:srgbClr val="000000"/>
                </a:solidFill>
                <a:latin typeface="Roboto"/>
              </a:rPr>
              <a:t>mainly </a:t>
            </a:r>
            <a:r>
              <a:rPr lang="en-IN" sz="1900" b="0" strike="noStrike" spc="-60" dirty="0">
                <a:solidFill>
                  <a:srgbClr val="000000"/>
                </a:solidFill>
                <a:latin typeface="Roboto"/>
              </a:rPr>
              <a:t>on </a:t>
            </a:r>
            <a:r>
              <a:rPr lang="en-IN" sz="1900" b="0" strike="noStrike" spc="-35" dirty="0">
                <a:solidFill>
                  <a:srgbClr val="000000"/>
                </a:solidFill>
                <a:latin typeface="Roboto"/>
              </a:rPr>
              <a:t>Facebook </a:t>
            </a:r>
            <a:r>
              <a:rPr lang="en-IN" sz="1900" b="0" strike="noStrike" spc="-7" dirty="0">
                <a:solidFill>
                  <a:srgbClr val="000000"/>
                </a:solidFill>
                <a:latin typeface="Roboto"/>
              </a:rPr>
              <a:t>&amp; </a:t>
            </a:r>
            <a:r>
              <a:rPr lang="en-IN" sz="1900" b="0" strike="noStrike" spc="-1" dirty="0">
                <a:solidFill>
                  <a:srgbClr val="000000"/>
                </a:solidFill>
                <a:latin typeface="Roboto"/>
              </a:rPr>
              <a:t> </a:t>
            </a:r>
            <a:r>
              <a:rPr lang="en-IN" sz="1900" b="0" strike="noStrike" spc="-52" dirty="0" err="1">
                <a:solidFill>
                  <a:srgbClr val="000000"/>
                </a:solidFill>
                <a:latin typeface="Roboto"/>
              </a:rPr>
              <a:t>Instagram</a:t>
            </a:r>
            <a:r>
              <a:rPr lang="en-IN" sz="1900" b="0" strike="noStrike" spc="-52" dirty="0">
                <a:solidFill>
                  <a:srgbClr val="000000"/>
                </a:solidFill>
                <a:latin typeface="Roboto"/>
              </a:rPr>
              <a:t>.</a:t>
            </a:r>
            <a:endParaRPr lang="en-IN" sz="1900" b="0" strike="noStrike" spc="-1" dirty="0">
              <a:latin typeface="Arial"/>
            </a:endParaRPr>
          </a:p>
          <a:p>
            <a:pPr>
              <a:lnSpc>
                <a:spcPct val="100000"/>
              </a:lnSpc>
              <a:spcBef>
                <a:spcPts val="14"/>
              </a:spcBef>
            </a:pPr>
            <a:endParaRPr lang="en-IN" sz="1900" b="0" strike="noStrike" spc="-1" dirty="0">
              <a:latin typeface="Arial"/>
            </a:endParaRPr>
          </a:p>
          <a:p>
            <a:pPr marL="431640">
              <a:lnSpc>
                <a:spcPct val="100000"/>
              </a:lnSpc>
              <a:spcBef>
                <a:spcPts val="6"/>
              </a:spcBef>
            </a:pPr>
            <a:r>
              <a:rPr lang="en-IN" sz="1900" b="0" strike="noStrike" spc="-35" dirty="0">
                <a:solidFill>
                  <a:srgbClr val="000000"/>
                </a:solidFill>
                <a:latin typeface="Roboto"/>
              </a:rPr>
              <a:t>And</a:t>
            </a:r>
            <a:r>
              <a:rPr lang="en-IN" sz="1900" b="0" strike="noStrike" spc="-46" dirty="0">
                <a:solidFill>
                  <a:srgbClr val="000000"/>
                </a:solidFill>
                <a:latin typeface="Roboto"/>
              </a:rPr>
              <a:t> include</a:t>
            </a:r>
            <a:r>
              <a:rPr lang="en-IN" sz="1900" b="0" strike="noStrike" spc="-80" dirty="0">
                <a:solidFill>
                  <a:srgbClr val="000000"/>
                </a:solidFill>
                <a:latin typeface="Roboto"/>
              </a:rPr>
              <a:t> </a:t>
            </a:r>
            <a:r>
              <a:rPr lang="en-IN" sz="1900" b="0" strike="noStrike" spc="-41" dirty="0">
                <a:solidFill>
                  <a:srgbClr val="000000"/>
                </a:solidFill>
                <a:latin typeface="Roboto"/>
              </a:rPr>
              <a:t>the</a:t>
            </a:r>
            <a:r>
              <a:rPr lang="en-IN" sz="1900" b="0" strike="noStrike" spc="18" dirty="0">
                <a:solidFill>
                  <a:srgbClr val="000000"/>
                </a:solidFill>
                <a:latin typeface="Roboto"/>
              </a:rPr>
              <a:t> </a:t>
            </a:r>
            <a:r>
              <a:rPr lang="en-IN" sz="1900" b="0" strike="noStrike" spc="-52" dirty="0">
                <a:solidFill>
                  <a:srgbClr val="000000"/>
                </a:solidFill>
                <a:latin typeface="Roboto"/>
              </a:rPr>
              <a:t>strategy, </a:t>
            </a:r>
            <a:r>
              <a:rPr lang="en-IN" sz="1900" b="0" strike="noStrike" spc="-46" dirty="0">
                <a:solidFill>
                  <a:srgbClr val="000000"/>
                </a:solidFill>
                <a:latin typeface="Roboto"/>
              </a:rPr>
              <a:t>aim</a:t>
            </a:r>
            <a:r>
              <a:rPr lang="en-IN" sz="1900" b="0" strike="noStrike" spc="-35" dirty="0">
                <a:solidFill>
                  <a:srgbClr val="000000"/>
                </a:solidFill>
                <a:latin typeface="Roboto"/>
              </a:rPr>
              <a:t> </a:t>
            </a:r>
            <a:r>
              <a:rPr lang="en-IN" sz="1900" b="0" strike="noStrike" spc="-46" dirty="0">
                <a:solidFill>
                  <a:srgbClr val="000000"/>
                </a:solidFill>
                <a:latin typeface="Roboto"/>
              </a:rPr>
              <a:t>and </a:t>
            </a:r>
            <a:r>
              <a:rPr lang="en-IN" sz="1900" b="0" strike="noStrike" spc="-41" dirty="0">
                <a:solidFill>
                  <a:srgbClr val="000000"/>
                </a:solidFill>
                <a:latin typeface="Roboto"/>
              </a:rPr>
              <a:t>the</a:t>
            </a:r>
            <a:r>
              <a:rPr lang="en-IN" sz="1900" b="0" strike="noStrike" spc="-80" dirty="0">
                <a:solidFill>
                  <a:srgbClr val="000000"/>
                </a:solidFill>
                <a:latin typeface="Roboto"/>
              </a:rPr>
              <a:t> </a:t>
            </a:r>
            <a:r>
              <a:rPr lang="en-IN" sz="1900" b="0" strike="noStrike" spc="-21" dirty="0">
                <a:solidFill>
                  <a:srgbClr val="000000"/>
                </a:solidFill>
                <a:latin typeface="Roboto"/>
              </a:rPr>
              <a:t>idea</a:t>
            </a:r>
            <a:r>
              <a:rPr lang="en-IN" sz="1900" b="0" strike="noStrike" spc="-111" dirty="0">
                <a:solidFill>
                  <a:srgbClr val="000000"/>
                </a:solidFill>
                <a:latin typeface="Roboto"/>
              </a:rPr>
              <a:t> </a:t>
            </a:r>
            <a:r>
              <a:rPr lang="en-IN" sz="1900" b="0" strike="noStrike" spc="-41" dirty="0">
                <a:solidFill>
                  <a:srgbClr val="000000"/>
                </a:solidFill>
                <a:latin typeface="Roboto"/>
              </a:rPr>
              <a:t>behind </a:t>
            </a:r>
            <a:r>
              <a:rPr lang="en-IN" sz="1900" b="0" strike="noStrike" spc="-46" dirty="0">
                <a:solidFill>
                  <a:srgbClr val="000000"/>
                </a:solidFill>
                <a:latin typeface="Roboto"/>
              </a:rPr>
              <a:t>these</a:t>
            </a:r>
            <a:r>
              <a:rPr lang="en-IN" sz="1900" b="0" strike="noStrike" spc="-80" dirty="0">
                <a:solidFill>
                  <a:srgbClr val="000000"/>
                </a:solidFill>
                <a:latin typeface="Roboto"/>
              </a:rPr>
              <a:t> </a:t>
            </a:r>
            <a:r>
              <a:rPr lang="en-IN" sz="1900" b="0" strike="noStrike" spc="-46" dirty="0">
                <a:solidFill>
                  <a:srgbClr val="000000"/>
                </a:solidFill>
                <a:latin typeface="Roboto"/>
              </a:rPr>
              <a:t>posts</a:t>
            </a:r>
            <a:r>
              <a:rPr lang="en-IN" sz="1900" b="0" strike="noStrike" spc="-55" dirty="0">
                <a:solidFill>
                  <a:srgbClr val="000000"/>
                </a:solidFill>
                <a:latin typeface="Roboto"/>
              </a:rPr>
              <a:t> </a:t>
            </a:r>
            <a:r>
              <a:rPr lang="en-IN" sz="1900" b="0" strike="noStrike" spc="-46" dirty="0">
                <a:solidFill>
                  <a:srgbClr val="000000"/>
                </a:solidFill>
                <a:latin typeface="Roboto"/>
              </a:rPr>
              <a:t>and </a:t>
            </a:r>
            <a:r>
              <a:rPr lang="en-IN" sz="1900" b="0" strike="noStrike" spc="-52" dirty="0">
                <a:solidFill>
                  <a:srgbClr val="000000"/>
                </a:solidFill>
                <a:latin typeface="Roboto"/>
              </a:rPr>
              <a:t>story</a:t>
            </a:r>
            <a:endParaRPr lang="en-IN" sz="1900" b="0" strike="noStrike" spc="-1" dirty="0">
              <a:latin typeface="Arial"/>
            </a:endParaRPr>
          </a:p>
          <a:p>
            <a:pPr>
              <a:lnSpc>
                <a:spcPct val="100000"/>
              </a:lnSpc>
            </a:pPr>
            <a:endParaRPr lang="en-IN" sz="1900" b="0" strike="noStrike" spc="-1" dirty="0">
              <a:latin typeface="Arial"/>
            </a:endParaRPr>
          </a:p>
          <a:p>
            <a:pPr marL="1041480">
              <a:lnSpc>
                <a:spcPct val="100000"/>
              </a:lnSpc>
              <a:spcBef>
                <a:spcPts val="1681"/>
              </a:spcBef>
            </a:pPr>
            <a:r>
              <a:rPr lang="en-IN" sz="1900" b="0" strike="noStrike" spc="-46" dirty="0">
                <a:solidFill>
                  <a:srgbClr val="0097A6"/>
                </a:solidFill>
                <a:latin typeface="Roboto"/>
              </a:rPr>
              <a:t>Content</a:t>
            </a:r>
            <a:r>
              <a:rPr lang="en-IN" sz="1900" b="0" strike="noStrike" spc="4" dirty="0">
                <a:solidFill>
                  <a:srgbClr val="0097A6"/>
                </a:solidFill>
                <a:latin typeface="Roboto"/>
              </a:rPr>
              <a:t> </a:t>
            </a:r>
            <a:r>
              <a:rPr lang="en-IN" sz="1900" b="0" strike="noStrike" spc="-35" dirty="0">
                <a:solidFill>
                  <a:srgbClr val="0097A6"/>
                </a:solidFill>
                <a:latin typeface="Roboto"/>
              </a:rPr>
              <a:t>Calendar</a:t>
            </a:r>
            <a:r>
              <a:rPr lang="en-IN" sz="1900" b="0" strike="noStrike" spc="-114" dirty="0">
                <a:solidFill>
                  <a:srgbClr val="0097A6"/>
                </a:solidFill>
                <a:latin typeface="Roboto"/>
              </a:rPr>
              <a:t> </a:t>
            </a:r>
            <a:r>
              <a:rPr lang="en-IN" sz="1900" b="0" strike="noStrike" spc="-41" dirty="0">
                <a:solidFill>
                  <a:srgbClr val="0097A6"/>
                </a:solidFill>
                <a:latin typeface="Roboto"/>
              </a:rPr>
              <a:t>Example</a:t>
            </a:r>
            <a:r>
              <a:rPr lang="en-IN" sz="1900" b="0" strike="noStrike" spc="18" dirty="0">
                <a:solidFill>
                  <a:srgbClr val="0097A6"/>
                </a:solidFill>
                <a:latin typeface="Roboto"/>
              </a:rPr>
              <a:t> </a:t>
            </a:r>
            <a:r>
              <a:rPr lang="en-IN" sz="1900" b="0" strike="noStrike" spc="-52" dirty="0">
                <a:solidFill>
                  <a:srgbClr val="000000"/>
                </a:solidFill>
                <a:latin typeface="Roboto"/>
              </a:rPr>
              <a:t>(Try</a:t>
            </a:r>
            <a:r>
              <a:rPr lang="en-IN" sz="1900" b="0" strike="noStrike" spc="-72" dirty="0">
                <a:solidFill>
                  <a:srgbClr val="000000"/>
                </a:solidFill>
                <a:latin typeface="Roboto"/>
              </a:rPr>
              <a:t> </a:t>
            </a:r>
            <a:r>
              <a:rPr lang="en-IN" sz="1900" b="0" strike="noStrike" spc="-46" dirty="0">
                <a:solidFill>
                  <a:srgbClr val="000000"/>
                </a:solidFill>
                <a:latin typeface="Roboto"/>
              </a:rPr>
              <a:t>creating</a:t>
            </a:r>
            <a:r>
              <a:rPr lang="en-IN" sz="1900" b="0" strike="noStrike" spc="-41" dirty="0">
                <a:solidFill>
                  <a:srgbClr val="000000"/>
                </a:solidFill>
                <a:latin typeface="Roboto"/>
              </a:rPr>
              <a:t> </a:t>
            </a:r>
            <a:r>
              <a:rPr lang="en-IN" sz="1900" b="0" strike="noStrike" spc="-15" dirty="0">
                <a:solidFill>
                  <a:srgbClr val="000000"/>
                </a:solidFill>
                <a:latin typeface="Roboto"/>
              </a:rPr>
              <a:t>a</a:t>
            </a:r>
            <a:r>
              <a:rPr lang="en-IN" sz="1900" b="0" strike="noStrike" spc="-106" dirty="0">
                <a:solidFill>
                  <a:srgbClr val="000000"/>
                </a:solidFill>
                <a:latin typeface="Roboto"/>
              </a:rPr>
              <a:t> </a:t>
            </a:r>
            <a:r>
              <a:rPr lang="en-IN" sz="1900" b="0" strike="noStrike" spc="-32" dirty="0">
                <a:solidFill>
                  <a:srgbClr val="000000"/>
                </a:solidFill>
                <a:latin typeface="Roboto"/>
              </a:rPr>
              <a:t>table</a:t>
            </a:r>
            <a:r>
              <a:rPr lang="en-IN" sz="1900" b="0" strike="noStrike" spc="18" dirty="0">
                <a:solidFill>
                  <a:srgbClr val="000000"/>
                </a:solidFill>
                <a:latin typeface="Roboto"/>
              </a:rPr>
              <a:t> </a:t>
            </a:r>
            <a:r>
              <a:rPr lang="en-IN" sz="1900" b="0" strike="noStrike" spc="-46" dirty="0">
                <a:solidFill>
                  <a:srgbClr val="000000"/>
                </a:solidFill>
                <a:latin typeface="Roboto"/>
              </a:rPr>
              <a:t>for</a:t>
            </a:r>
            <a:r>
              <a:rPr lang="en-IN" sz="1900" b="0" strike="noStrike" spc="-15" dirty="0">
                <a:solidFill>
                  <a:srgbClr val="000000"/>
                </a:solidFill>
                <a:latin typeface="Roboto"/>
              </a:rPr>
              <a:t> </a:t>
            </a:r>
            <a:r>
              <a:rPr lang="en-IN" sz="1900" b="0" strike="noStrike" spc="-41" dirty="0">
                <a:solidFill>
                  <a:srgbClr val="000000"/>
                </a:solidFill>
                <a:latin typeface="Roboto"/>
              </a:rPr>
              <a:t>the</a:t>
            </a:r>
            <a:r>
              <a:rPr lang="en-IN" sz="1900" b="0" strike="noStrike" spc="-80" dirty="0">
                <a:solidFill>
                  <a:srgbClr val="000000"/>
                </a:solidFill>
                <a:latin typeface="Roboto"/>
              </a:rPr>
              <a:t> </a:t>
            </a:r>
            <a:r>
              <a:rPr lang="en-IN" sz="1900" b="0" strike="noStrike" spc="-46" dirty="0">
                <a:solidFill>
                  <a:srgbClr val="000000"/>
                </a:solidFill>
                <a:latin typeface="Roboto"/>
              </a:rPr>
              <a:t>month</a:t>
            </a:r>
            <a:r>
              <a:rPr lang="en-IN" sz="1900" b="0" strike="noStrike" spc="-114" dirty="0">
                <a:solidFill>
                  <a:srgbClr val="000000"/>
                </a:solidFill>
                <a:latin typeface="Roboto"/>
              </a:rPr>
              <a:t> </a:t>
            </a:r>
            <a:r>
              <a:rPr lang="en-IN" sz="1900" b="0" strike="noStrike" spc="24" dirty="0">
                <a:solidFill>
                  <a:srgbClr val="000000"/>
                </a:solidFill>
                <a:latin typeface="Roboto"/>
              </a:rPr>
              <a:t>of</a:t>
            </a:r>
            <a:r>
              <a:rPr lang="en-IN" sz="1900" b="0" strike="noStrike" spc="-137" dirty="0">
                <a:solidFill>
                  <a:srgbClr val="000000"/>
                </a:solidFill>
                <a:latin typeface="Roboto"/>
              </a:rPr>
              <a:t> </a:t>
            </a:r>
            <a:r>
              <a:rPr lang="en-IN" sz="1900" b="0" strike="noStrike" spc="-32" dirty="0">
                <a:solidFill>
                  <a:srgbClr val="000000"/>
                </a:solidFill>
                <a:latin typeface="Roboto"/>
              </a:rPr>
              <a:t>July)</a:t>
            </a:r>
            <a:endParaRPr lang="en-IN" sz="1900" b="0" strike="noStrike" spc="-1" dirty="0">
              <a:latin typeface="Arial"/>
            </a:endParaRPr>
          </a:p>
        </p:txBody>
      </p:sp>
      <p:pic>
        <p:nvPicPr>
          <p:cNvPr id="1026" name="Picture 2" descr="august-2023-social-media-holidays"/>
          <p:cNvPicPr>
            <a:picLocks noChangeAspect="1" noChangeArrowheads="1"/>
          </p:cNvPicPr>
          <p:nvPr/>
        </p:nvPicPr>
        <p:blipFill rotWithShape="1">
          <a:blip r:embed="rId2">
            <a:extLst>
              <a:ext uri="{28A0092B-C50C-407E-A947-70E740481C1C}">
                <a14:useLocalDpi xmlns="" xmlns:a14="http://schemas.microsoft.com/office/drawing/2010/main" val="0"/>
              </a:ext>
            </a:extLst>
          </a:blip>
          <a:srcRect t="1445" b="32273"/>
          <a:stretch/>
        </p:blipFill>
        <p:spPr bwMode="auto">
          <a:xfrm>
            <a:off x="5879976" y="566278"/>
            <a:ext cx="6297408" cy="5887058"/>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2927648" y="328846"/>
            <a:ext cx="5979600" cy="366666"/>
          </a:xfrm>
          <a:prstGeom prst="rect">
            <a:avLst/>
          </a:prstGeom>
          <a:noFill/>
          <a:ln>
            <a:noFill/>
          </a:ln>
        </p:spPr>
        <p:txBody>
          <a:bodyPr lIns="0" tIns="12600" rIns="0" bIns="0" anchor="ctr">
            <a:spAutoFit/>
          </a:bodyPr>
          <a:lstStyle/>
          <a:p>
            <a:pPr marL="12600" algn="ctr">
              <a:lnSpc>
                <a:spcPct val="100000"/>
              </a:lnSpc>
              <a:spcBef>
                <a:spcPts val="99"/>
              </a:spcBef>
            </a:pPr>
            <a:r>
              <a:rPr lang="en-US" sz="2300" b="1" strike="noStrike" spc="-35" dirty="0">
                <a:solidFill>
                  <a:srgbClr val="000000"/>
                </a:solidFill>
                <a:latin typeface="Calibri"/>
              </a:rPr>
              <a:t>Part</a:t>
            </a:r>
            <a:r>
              <a:rPr lang="en-US" sz="2300" b="1" strike="noStrike" spc="-52" dirty="0">
                <a:solidFill>
                  <a:srgbClr val="000000"/>
                </a:solidFill>
                <a:latin typeface="Calibri"/>
              </a:rPr>
              <a:t> </a:t>
            </a:r>
            <a:r>
              <a:rPr lang="en-US" sz="2300" b="1" strike="noStrike" spc="-66" dirty="0">
                <a:solidFill>
                  <a:srgbClr val="000000"/>
                </a:solidFill>
                <a:latin typeface="Calibri"/>
              </a:rPr>
              <a:t>3:</a:t>
            </a:r>
            <a:r>
              <a:rPr lang="en-US" sz="2300" b="1" strike="noStrike" spc="-26" dirty="0">
                <a:solidFill>
                  <a:srgbClr val="000000"/>
                </a:solidFill>
                <a:latin typeface="Calibri"/>
              </a:rPr>
              <a:t> </a:t>
            </a:r>
            <a:r>
              <a:rPr lang="en-US" sz="2300" b="1" strike="noStrike" spc="-32" dirty="0">
                <a:solidFill>
                  <a:srgbClr val="000000"/>
                </a:solidFill>
                <a:latin typeface="Calibri"/>
              </a:rPr>
              <a:t>Content</a:t>
            </a:r>
            <a:r>
              <a:rPr lang="en-US" sz="2300" b="1" strike="noStrike" spc="-46" dirty="0">
                <a:solidFill>
                  <a:srgbClr val="000000"/>
                </a:solidFill>
                <a:latin typeface="Calibri"/>
              </a:rPr>
              <a:t> </a:t>
            </a:r>
            <a:r>
              <a:rPr lang="en-US" sz="2300" b="1" strike="noStrike" spc="-26" dirty="0">
                <a:solidFill>
                  <a:srgbClr val="000000"/>
                </a:solidFill>
                <a:latin typeface="Calibri"/>
              </a:rPr>
              <a:t>Ideas</a:t>
            </a:r>
            <a:r>
              <a:rPr lang="en-US" sz="2300" b="1" strike="noStrike" spc="-60" dirty="0">
                <a:solidFill>
                  <a:srgbClr val="000000"/>
                </a:solidFill>
                <a:latin typeface="Calibri"/>
              </a:rPr>
              <a:t> </a:t>
            </a:r>
            <a:r>
              <a:rPr lang="en-US" sz="2300" b="1" strike="noStrike" spc="-52" dirty="0">
                <a:solidFill>
                  <a:srgbClr val="000000"/>
                </a:solidFill>
                <a:latin typeface="Calibri"/>
              </a:rPr>
              <a:t>and</a:t>
            </a:r>
            <a:r>
              <a:rPr lang="en-US" sz="2300" b="1" strike="noStrike" spc="-66" dirty="0">
                <a:solidFill>
                  <a:srgbClr val="000000"/>
                </a:solidFill>
                <a:latin typeface="Calibri"/>
              </a:rPr>
              <a:t> </a:t>
            </a:r>
            <a:r>
              <a:rPr lang="en-US" sz="2300" b="1" strike="noStrike" spc="-26" dirty="0">
                <a:solidFill>
                  <a:srgbClr val="000000"/>
                </a:solidFill>
                <a:latin typeface="Calibri"/>
              </a:rPr>
              <a:t>Marketing</a:t>
            </a:r>
            <a:r>
              <a:rPr lang="en-US" sz="2300" b="1" strike="noStrike" spc="-92" dirty="0">
                <a:solidFill>
                  <a:srgbClr val="000000"/>
                </a:solidFill>
                <a:latin typeface="Calibri"/>
              </a:rPr>
              <a:t> </a:t>
            </a:r>
            <a:r>
              <a:rPr lang="en-US" sz="2300" b="1" strike="noStrike" spc="-35" dirty="0">
                <a:solidFill>
                  <a:srgbClr val="000000"/>
                </a:solidFill>
                <a:latin typeface="Calibri"/>
              </a:rPr>
              <a:t>Strategies</a:t>
            </a:r>
            <a:endParaRPr lang="en-US" sz="2300" b="1" strike="noStrike" spc="-1" dirty="0">
              <a:solidFill>
                <a:srgbClr val="000000"/>
              </a:solidFill>
              <a:latin typeface="Calibri"/>
            </a:endParaRPr>
          </a:p>
        </p:txBody>
      </p:sp>
      <p:sp>
        <p:nvSpPr>
          <p:cNvPr id="178" name="CustomShape 2"/>
          <p:cNvSpPr/>
          <p:nvPr/>
        </p:nvSpPr>
        <p:spPr>
          <a:xfrm>
            <a:off x="623392" y="1052736"/>
            <a:ext cx="10801200" cy="589680"/>
          </a:xfrm>
          <a:prstGeom prst="rect">
            <a:avLst/>
          </a:prstGeom>
          <a:noFill/>
          <a:ln>
            <a:noFill/>
          </a:ln>
        </p:spPr>
        <p:style>
          <a:lnRef idx="0">
            <a:scrgbClr r="0" g="0" b="0"/>
          </a:lnRef>
          <a:fillRef idx="0">
            <a:scrgbClr r="0" g="0" b="0"/>
          </a:fillRef>
          <a:effectRef idx="0">
            <a:scrgbClr r="0" g="0" b="0"/>
          </a:effectRef>
          <a:fontRef idx="minor"/>
        </p:style>
        <p:txBody>
          <a:bodyPr wrap="square" lIns="0" tIns="30600" rIns="0" bIns="0">
            <a:spAutoFit/>
          </a:bodyPr>
          <a:lstStyle/>
          <a:p>
            <a:pPr marL="431640" indent="-418680" algn="ctr">
              <a:lnSpc>
                <a:spcPts val="2200"/>
              </a:lnSpc>
              <a:spcBef>
                <a:spcPts val="241"/>
              </a:spcBef>
              <a:buClr>
                <a:srgbClr val="000000"/>
              </a:buClr>
              <a:buFont typeface="Lucida Sans Unicode"/>
              <a:buChar char="●"/>
            </a:pPr>
            <a:r>
              <a:rPr lang="en-IN" sz="1900" b="0" strike="noStrike" spc="-35" dirty="0">
                <a:solidFill>
                  <a:srgbClr val="000000"/>
                </a:solidFill>
                <a:latin typeface="Roboto"/>
              </a:rPr>
              <a:t>Reflect</a:t>
            </a:r>
            <a:r>
              <a:rPr lang="en-IN" sz="1900" b="0" strike="noStrike" spc="12" dirty="0">
                <a:solidFill>
                  <a:srgbClr val="000000"/>
                </a:solidFill>
                <a:latin typeface="Roboto"/>
              </a:rPr>
              <a:t> </a:t>
            </a:r>
            <a:r>
              <a:rPr lang="en-IN" sz="1900" b="0" strike="noStrike" spc="-60" dirty="0">
                <a:solidFill>
                  <a:srgbClr val="000000"/>
                </a:solidFill>
                <a:latin typeface="Roboto"/>
              </a:rPr>
              <a:t>on</a:t>
            </a:r>
            <a:r>
              <a:rPr lang="en-IN" sz="1900" b="0" strike="noStrike" spc="-21" dirty="0">
                <a:solidFill>
                  <a:srgbClr val="000000"/>
                </a:solidFill>
                <a:latin typeface="Roboto"/>
              </a:rPr>
              <a:t> </a:t>
            </a:r>
            <a:r>
              <a:rPr lang="en-IN" sz="1900" b="0" strike="noStrike" spc="-41" dirty="0">
                <a:solidFill>
                  <a:srgbClr val="000000"/>
                </a:solidFill>
                <a:latin typeface="Roboto"/>
              </a:rPr>
              <a:t>the</a:t>
            </a:r>
            <a:r>
              <a:rPr lang="en-IN" sz="1900" b="0" strike="noStrike" spc="-72" dirty="0">
                <a:solidFill>
                  <a:srgbClr val="000000"/>
                </a:solidFill>
                <a:latin typeface="Roboto"/>
              </a:rPr>
              <a:t> </a:t>
            </a:r>
            <a:r>
              <a:rPr lang="en-IN" sz="1900" b="0" strike="noStrike" spc="-46" dirty="0">
                <a:solidFill>
                  <a:srgbClr val="000000"/>
                </a:solidFill>
                <a:latin typeface="Roboto"/>
              </a:rPr>
              <a:t>content</a:t>
            </a:r>
            <a:r>
              <a:rPr lang="en-IN" sz="1900" b="0" strike="noStrike" spc="-86" dirty="0">
                <a:solidFill>
                  <a:srgbClr val="000000"/>
                </a:solidFill>
                <a:latin typeface="Roboto"/>
              </a:rPr>
              <a:t> </a:t>
            </a:r>
            <a:r>
              <a:rPr lang="en-IN" sz="1900" b="0" strike="noStrike" spc="-26" dirty="0">
                <a:solidFill>
                  <a:srgbClr val="000000"/>
                </a:solidFill>
                <a:latin typeface="Roboto"/>
              </a:rPr>
              <a:t>ideas</a:t>
            </a:r>
            <a:r>
              <a:rPr lang="en-IN" sz="1900" b="0" strike="noStrike" spc="-52" dirty="0">
                <a:solidFill>
                  <a:srgbClr val="000000"/>
                </a:solidFill>
                <a:latin typeface="Roboto"/>
              </a:rPr>
              <a:t> </a:t>
            </a:r>
            <a:r>
              <a:rPr lang="en-IN" sz="1900" b="0" strike="noStrike" spc="-46" dirty="0">
                <a:solidFill>
                  <a:srgbClr val="000000"/>
                </a:solidFill>
                <a:latin typeface="Roboto"/>
              </a:rPr>
              <a:t>and</a:t>
            </a:r>
            <a:r>
              <a:rPr lang="en-IN" sz="1900" b="0" strike="noStrike" spc="-35" dirty="0">
                <a:solidFill>
                  <a:srgbClr val="000000"/>
                </a:solidFill>
                <a:latin typeface="Roboto"/>
              </a:rPr>
              <a:t> </a:t>
            </a:r>
            <a:r>
              <a:rPr lang="en-IN" sz="1900" b="0" strike="noStrike" spc="-46" dirty="0">
                <a:solidFill>
                  <a:srgbClr val="000000"/>
                </a:solidFill>
                <a:latin typeface="Roboto"/>
              </a:rPr>
              <a:t>marketing</a:t>
            </a:r>
            <a:r>
              <a:rPr lang="en-IN" sz="1900" b="0" strike="noStrike" spc="-32" dirty="0">
                <a:solidFill>
                  <a:srgbClr val="000000"/>
                </a:solidFill>
                <a:latin typeface="Roboto"/>
              </a:rPr>
              <a:t> </a:t>
            </a:r>
            <a:r>
              <a:rPr lang="en-IN" sz="1900" b="0" strike="noStrike" spc="-52" dirty="0">
                <a:solidFill>
                  <a:srgbClr val="000000"/>
                </a:solidFill>
                <a:latin typeface="Roboto"/>
              </a:rPr>
              <a:t>strategies</a:t>
            </a:r>
            <a:r>
              <a:rPr lang="en-IN" sz="1900" b="0" strike="noStrike" spc="-46" dirty="0">
                <a:solidFill>
                  <a:srgbClr val="000000"/>
                </a:solidFill>
                <a:latin typeface="Roboto"/>
              </a:rPr>
              <a:t> </a:t>
            </a:r>
            <a:r>
              <a:rPr lang="en-IN" sz="1900" b="0" strike="noStrike" spc="-41" dirty="0">
                <a:solidFill>
                  <a:srgbClr val="000000"/>
                </a:solidFill>
                <a:latin typeface="Roboto"/>
              </a:rPr>
              <a:t>process, </a:t>
            </a:r>
            <a:r>
              <a:rPr lang="en-IN" sz="1900" b="0" strike="noStrike" spc="-55" dirty="0">
                <a:solidFill>
                  <a:srgbClr val="000000"/>
                </a:solidFill>
                <a:latin typeface="Roboto"/>
              </a:rPr>
              <a:t>discussing</a:t>
            </a:r>
            <a:r>
              <a:rPr lang="en-IN" sz="1900" b="0" strike="noStrike" spc="-35" dirty="0">
                <a:solidFill>
                  <a:srgbClr val="000000"/>
                </a:solidFill>
                <a:latin typeface="Roboto"/>
              </a:rPr>
              <a:t> </a:t>
            </a:r>
            <a:r>
              <a:rPr lang="en-IN" sz="1900" b="0" strike="noStrike" spc="-41" dirty="0">
                <a:solidFill>
                  <a:srgbClr val="000000"/>
                </a:solidFill>
                <a:latin typeface="Roboto"/>
              </a:rPr>
              <a:t>the</a:t>
            </a:r>
            <a:r>
              <a:rPr lang="en-IN" sz="1900" b="0" strike="noStrike" spc="-72" dirty="0">
                <a:solidFill>
                  <a:srgbClr val="000000"/>
                </a:solidFill>
                <a:latin typeface="Roboto"/>
              </a:rPr>
              <a:t> </a:t>
            </a:r>
            <a:r>
              <a:rPr lang="en-IN" sz="1900" b="0" strike="noStrike" spc="-41" dirty="0">
                <a:solidFill>
                  <a:srgbClr val="000000"/>
                </a:solidFill>
                <a:latin typeface="Roboto"/>
              </a:rPr>
              <a:t>challenges </a:t>
            </a:r>
            <a:r>
              <a:rPr lang="en-IN" sz="1900" b="0" strike="noStrike" spc="-457" dirty="0">
                <a:solidFill>
                  <a:srgbClr val="000000"/>
                </a:solidFill>
                <a:latin typeface="Roboto"/>
              </a:rPr>
              <a:t> </a:t>
            </a:r>
            <a:r>
              <a:rPr lang="en-IN" sz="1900" b="0" strike="noStrike" spc="-52" dirty="0">
                <a:solidFill>
                  <a:srgbClr val="000000"/>
                </a:solidFill>
                <a:latin typeface="Roboto"/>
              </a:rPr>
              <a:t>encountered </a:t>
            </a:r>
            <a:r>
              <a:rPr lang="en-IN" sz="1900" b="0" strike="noStrike" spc="-15" dirty="0">
                <a:solidFill>
                  <a:srgbClr val="000000"/>
                </a:solidFill>
                <a:latin typeface="Roboto"/>
              </a:rPr>
              <a:t>and</a:t>
            </a:r>
            <a:r>
              <a:rPr lang="en-IN" sz="1900" b="0" strike="noStrike" spc="-145" dirty="0">
                <a:solidFill>
                  <a:srgbClr val="000000"/>
                </a:solidFill>
                <a:latin typeface="Roboto"/>
              </a:rPr>
              <a:t> </a:t>
            </a:r>
            <a:r>
              <a:rPr lang="en-IN" sz="1900" b="0" strike="noStrike" spc="-41" dirty="0">
                <a:solidFill>
                  <a:srgbClr val="000000"/>
                </a:solidFill>
                <a:latin typeface="Roboto"/>
              </a:rPr>
              <a:t>lessons</a:t>
            </a:r>
            <a:r>
              <a:rPr lang="en-IN" sz="1900" b="0" strike="noStrike" spc="-55" dirty="0">
                <a:solidFill>
                  <a:srgbClr val="000000"/>
                </a:solidFill>
                <a:latin typeface="Roboto"/>
              </a:rPr>
              <a:t> </a:t>
            </a:r>
            <a:r>
              <a:rPr lang="en-IN" sz="1900" b="0" strike="noStrike" spc="-46" dirty="0">
                <a:solidFill>
                  <a:srgbClr val="000000"/>
                </a:solidFill>
                <a:latin typeface="Roboto"/>
              </a:rPr>
              <a:t>learned.</a:t>
            </a:r>
            <a:endParaRPr lang="en-IN" sz="1900" b="0" strike="noStrike" spc="-1" dirty="0">
              <a:latin typeface="Arial"/>
            </a:endParaRPr>
          </a:p>
        </p:txBody>
      </p:sp>
      <p:sp>
        <p:nvSpPr>
          <p:cNvPr id="3" name="TextBox 2"/>
          <p:cNvSpPr txBox="1"/>
          <p:nvPr/>
        </p:nvSpPr>
        <p:spPr>
          <a:xfrm>
            <a:off x="839416" y="2185577"/>
            <a:ext cx="8568952" cy="1200329"/>
          </a:xfrm>
          <a:prstGeom prst="rect">
            <a:avLst/>
          </a:prstGeom>
          <a:noFill/>
        </p:spPr>
        <p:txBody>
          <a:bodyPr wrap="square" rtlCol="0">
            <a:spAutoFit/>
          </a:bodyPr>
          <a:lstStyle/>
          <a:p>
            <a:pPr marL="285750" indent="-285750">
              <a:buFont typeface="Wingdings" pitchFamily="2" charset="2"/>
              <a:buChar char="ü"/>
            </a:pPr>
            <a:r>
              <a:rPr lang="en-US" b="1" strike="noStrike" spc="-1" dirty="0" smtClean="0">
                <a:solidFill>
                  <a:srgbClr val="000000"/>
                </a:solidFill>
                <a:latin typeface="Calibri"/>
              </a:rPr>
              <a:t>Date : </a:t>
            </a:r>
            <a:r>
              <a:rPr lang="en-US" b="0" strike="noStrike" spc="-1" dirty="0" smtClean="0">
                <a:solidFill>
                  <a:srgbClr val="000000"/>
                </a:solidFill>
                <a:latin typeface="Calibri"/>
              </a:rPr>
              <a:t>3</a:t>
            </a:r>
            <a:r>
              <a:rPr lang="en-US" b="0" strike="noStrike" spc="-1" baseline="30000" dirty="0" smtClean="0">
                <a:solidFill>
                  <a:srgbClr val="000000"/>
                </a:solidFill>
                <a:latin typeface="Calibri"/>
              </a:rPr>
              <a:t>rd</a:t>
            </a:r>
            <a:r>
              <a:rPr lang="en-US" b="0" strike="noStrike" spc="-1" dirty="0" smtClean="0">
                <a:solidFill>
                  <a:srgbClr val="000000"/>
                </a:solidFill>
                <a:latin typeface="Calibri"/>
              </a:rPr>
              <a:t> August</a:t>
            </a:r>
          </a:p>
          <a:p>
            <a:r>
              <a:rPr lang="en-US" b="0" strike="noStrike" spc="-1" dirty="0" smtClean="0">
                <a:solidFill>
                  <a:srgbClr val="000000"/>
                </a:solidFill>
                <a:latin typeface="Calibri"/>
              </a:rPr>
              <a:t>To Provide Info &amp; Knowledge on a ICICI Bank Digital Marketing services</a:t>
            </a:r>
          </a:p>
          <a:p>
            <a:r>
              <a:rPr lang="en-US" b="0" strike="noStrike" spc="-1" dirty="0" smtClean="0">
                <a:solidFill>
                  <a:srgbClr val="000000"/>
                </a:solidFill>
                <a:latin typeface="Calibri"/>
              </a:rPr>
              <a:t>ICIC Bank allows to apply personal loan at online for customers. This blog will cover the details of how to apply for personal loan at your finger tips</a:t>
            </a:r>
          </a:p>
        </p:txBody>
      </p:sp>
      <p:pic>
        <p:nvPicPr>
          <p:cNvPr id="2050" name="Picture 2" descr="Personal Loan | Personal loans, Loan, No credit loans"/>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291139" y="1700808"/>
            <a:ext cx="2203345" cy="175092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839416" y="3717032"/>
            <a:ext cx="7848872" cy="1200329"/>
          </a:xfrm>
          <a:prstGeom prst="rect">
            <a:avLst/>
          </a:prstGeom>
          <a:noFill/>
        </p:spPr>
        <p:txBody>
          <a:bodyPr wrap="square" rtlCol="0">
            <a:spAutoFit/>
          </a:bodyPr>
          <a:lstStyle/>
          <a:p>
            <a:pPr marL="285750" indent="-285750">
              <a:buFont typeface="Wingdings" pitchFamily="2" charset="2"/>
              <a:buChar char="ü"/>
            </a:pPr>
            <a:r>
              <a:rPr lang="en-US" b="1" strike="noStrike" spc="-1" dirty="0" smtClean="0">
                <a:solidFill>
                  <a:srgbClr val="000000"/>
                </a:solidFill>
                <a:latin typeface="Calibri"/>
              </a:rPr>
              <a:t>Date : </a:t>
            </a:r>
            <a:r>
              <a:rPr lang="en-US" b="0" strike="noStrike" spc="-1" dirty="0" smtClean="0">
                <a:solidFill>
                  <a:srgbClr val="000000"/>
                </a:solidFill>
                <a:latin typeface="Calibri"/>
              </a:rPr>
              <a:t>4</a:t>
            </a:r>
            <a:r>
              <a:rPr lang="en-US" b="0" strike="noStrike" spc="-1" baseline="30000" dirty="0" smtClean="0">
                <a:solidFill>
                  <a:srgbClr val="000000"/>
                </a:solidFill>
                <a:latin typeface="Calibri"/>
              </a:rPr>
              <a:t>th</a:t>
            </a:r>
            <a:r>
              <a:rPr lang="en-US" b="0" strike="noStrike" spc="-1" dirty="0" smtClean="0">
                <a:solidFill>
                  <a:srgbClr val="000000"/>
                </a:solidFill>
                <a:latin typeface="Calibri"/>
              </a:rPr>
              <a:t> August</a:t>
            </a:r>
          </a:p>
          <a:p>
            <a:r>
              <a:rPr lang="en-US" b="0" strike="noStrike" spc="-1" dirty="0" smtClean="0">
                <a:solidFill>
                  <a:srgbClr val="000000"/>
                </a:solidFill>
                <a:latin typeface="Calibri"/>
              </a:rPr>
              <a:t>To promote Information &amp; Knowledge on a ICICI </a:t>
            </a:r>
            <a:r>
              <a:rPr lang="en-US" b="0" strike="noStrike" spc="-1" dirty="0" err="1" smtClean="0">
                <a:solidFill>
                  <a:srgbClr val="000000"/>
                </a:solidFill>
                <a:latin typeface="Calibri"/>
              </a:rPr>
              <a:t>Parakram</a:t>
            </a:r>
            <a:r>
              <a:rPr lang="en-US" b="0" strike="noStrike" spc="-1" dirty="0" smtClean="0">
                <a:solidFill>
                  <a:srgbClr val="000000"/>
                </a:solidFill>
                <a:latin typeface="Calibri"/>
              </a:rPr>
              <a:t> Credit Cards</a:t>
            </a:r>
          </a:p>
          <a:p>
            <a:r>
              <a:rPr lang="en-US" b="0" strike="noStrike" spc="-1" dirty="0" smtClean="0">
                <a:solidFill>
                  <a:srgbClr val="000000"/>
                </a:solidFill>
                <a:latin typeface="Calibri"/>
              </a:rPr>
              <a:t>ICICI Introduced new ICICI </a:t>
            </a:r>
            <a:r>
              <a:rPr lang="en-US" b="0" strike="noStrike" spc="-1" dirty="0" err="1" smtClean="0">
                <a:solidFill>
                  <a:srgbClr val="000000"/>
                </a:solidFill>
                <a:latin typeface="Calibri"/>
              </a:rPr>
              <a:t>Parakram</a:t>
            </a:r>
            <a:r>
              <a:rPr lang="en-US" b="0" strike="noStrike" spc="-1" dirty="0" smtClean="0">
                <a:solidFill>
                  <a:srgbClr val="000000"/>
                </a:solidFill>
                <a:latin typeface="Calibri"/>
              </a:rPr>
              <a:t> Credit Card &amp; </a:t>
            </a:r>
            <a:r>
              <a:rPr lang="en-US" b="0" strike="noStrike" spc="-1" dirty="0" err="1" smtClean="0">
                <a:solidFill>
                  <a:srgbClr val="000000"/>
                </a:solidFill>
                <a:latin typeface="Calibri"/>
              </a:rPr>
              <a:t>Visualise</a:t>
            </a:r>
            <a:r>
              <a:rPr lang="en-US" b="0" strike="noStrike" spc="-1" dirty="0" smtClean="0">
                <a:solidFill>
                  <a:srgbClr val="000000"/>
                </a:solidFill>
                <a:latin typeface="Calibri"/>
              </a:rPr>
              <a:t> the Benefits &amp; Features  of this Card</a:t>
            </a:r>
          </a:p>
        </p:txBody>
      </p:sp>
      <p:pic>
        <p:nvPicPr>
          <p:cNvPr id="2052" name="Picture 4" descr="Apply for Parakram Credit Cards - Get Rewards &amp; Benefits | ICICI Bank"/>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847617" y="3674513"/>
            <a:ext cx="3090391" cy="1427974"/>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extBox 4"/>
          <p:cNvSpPr txBox="1"/>
          <p:nvPr/>
        </p:nvSpPr>
        <p:spPr>
          <a:xfrm>
            <a:off x="839416" y="5313982"/>
            <a:ext cx="7998030" cy="923330"/>
          </a:xfrm>
          <a:prstGeom prst="rect">
            <a:avLst/>
          </a:prstGeom>
          <a:noFill/>
        </p:spPr>
        <p:txBody>
          <a:bodyPr wrap="square" rtlCol="0">
            <a:spAutoFit/>
          </a:bodyPr>
          <a:lstStyle/>
          <a:p>
            <a:pPr marL="285750" indent="-285750">
              <a:buFont typeface="Wingdings" pitchFamily="2" charset="2"/>
              <a:buChar char="ü"/>
            </a:pPr>
            <a:r>
              <a:rPr lang="en-US" b="1" strike="noStrike" spc="-1" dirty="0" smtClean="0">
                <a:solidFill>
                  <a:srgbClr val="000000"/>
                </a:solidFill>
                <a:latin typeface="Calibri"/>
              </a:rPr>
              <a:t>Date : </a:t>
            </a:r>
            <a:r>
              <a:rPr lang="en-US" b="0" strike="noStrike" spc="-1" dirty="0" smtClean="0">
                <a:solidFill>
                  <a:srgbClr val="000000"/>
                </a:solidFill>
                <a:latin typeface="Calibri"/>
              </a:rPr>
              <a:t>5</a:t>
            </a:r>
            <a:r>
              <a:rPr lang="en-US" b="0" strike="noStrike" spc="-1" baseline="30000" dirty="0" smtClean="0">
                <a:solidFill>
                  <a:srgbClr val="000000"/>
                </a:solidFill>
                <a:latin typeface="Calibri"/>
              </a:rPr>
              <a:t>th</a:t>
            </a:r>
            <a:r>
              <a:rPr lang="en-US" b="0" strike="noStrike" spc="-1" dirty="0" smtClean="0">
                <a:solidFill>
                  <a:srgbClr val="000000"/>
                </a:solidFill>
                <a:latin typeface="Calibri"/>
              </a:rPr>
              <a:t> August</a:t>
            </a:r>
          </a:p>
          <a:p>
            <a:r>
              <a:rPr lang="en-US" b="0" strike="noStrike" spc="-1" dirty="0" smtClean="0">
                <a:solidFill>
                  <a:srgbClr val="000000"/>
                </a:solidFill>
                <a:latin typeface="Calibri"/>
              </a:rPr>
              <a:t>Awareness on Frauds</a:t>
            </a:r>
          </a:p>
          <a:p>
            <a:r>
              <a:rPr lang="en-US" b="0" strike="noStrike" spc="-1" dirty="0" smtClean="0">
                <a:solidFill>
                  <a:srgbClr val="000000"/>
                </a:solidFill>
                <a:latin typeface="Calibri"/>
              </a:rPr>
              <a:t>To create a meme on Awareness about frauds </a:t>
            </a:r>
            <a:r>
              <a:rPr lang="en-US" spc="-1" dirty="0" smtClean="0">
                <a:solidFill>
                  <a:srgbClr val="000000"/>
                </a:solidFill>
                <a:latin typeface="Calibri"/>
              </a:rPr>
              <a:t>of </a:t>
            </a:r>
            <a:r>
              <a:rPr lang="en-US" b="0" strike="noStrike" spc="-1" dirty="0" smtClean="0">
                <a:solidFill>
                  <a:srgbClr val="000000"/>
                </a:solidFill>
                <a:latin typeface="Calibri"/>
              </a:rPr>
              <a:t>SMS links</a:t>
            </a:r>
          </a:p>
        </p:txBody>
      </p:sp>
      <p:pic>
        <p:nvPicPr>
          <p:cNvPr id="10" name="Picture 4"/>
          <p:cNvPicPr/>
          <p:nvPr/>
        </p:nvPicPr>
        <p:blipFill>
          <a:blip r:embed="rId4" cstate="print"/>
          <a:stretch/>
        </p:blipFill>
        <p:spPr>
          <a:xfrm>
            <a:off x="9208961" y="5229200"/>
            <a:ext cx="2525976" cy="1485720"/>
          </a:xfrm>
          <a:prstGeom prst="rect">
            <a:avLst/>
          </a:prstGeom>
          <a:ln>
            <a:noFill/>
          </a:ln>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533400"/>
            <a:ext cx="10820400" cy="4524315"/>
          </a:xfrm>
          <a:prstGeom prst="rect">
            <a:avLst/>
          </a:prstGeom>
          <a:noFill/>
        </p:spPr>
        <p:txBody>
          <a:bodyPr wrap="square" rtlCol="0">
            <a:spAutoFit/>
          </a:bodyPr>
          <a:lstStyle/>
          <a:p>
            <a:r>
              <a:rPr lang="en-US" dirty="0" smtClean="0"/>
              <a:t>Creating content ideas and devising effective marketing strategies is a dynamic process that involves continuous learning and adaptation. Throughout this journey, several challenges and valuable lessons can be encountered.</a:t>
            </a:r>
            <a:br>
              <a:rPr lang="en-US" dirty="0" smtClean="0"/>
            </a:br>
            <a:r>
              <a:rPr lang="en-US" b="1" dirty="0" smtClean="0"/>
              <a:t>1.Understanding the Audience</a:t>
            </a:r>
            <a:r>
              <a:rPr lang="en-US" dirty="0" smtClean="0"/>
              <a:t>: One of the primary challenges is comprehending the target audience's preferences, needs, and pain points.</a:t>
            </a:r>
            <a:br>
              <a:rPr lang="en-US" dirty="0" smtClean="0"/>
            </a:br>
            <a:r>
              <a:rPr lang="en-US" b="1" dirty="0" smtClean="0"/>
              <a:t>2. Generating Unique Ideas</a:t>
            </a:r>
            <a:r>
              <a:rPr lang="en-US" dirty="0" smtClean="0"/>
              <a:t>: Coming up with fresh and innovative content ideas can be difficult, especially in saturated markets. </a:t>
            </a:r>
            <a:br>
              <a:rPr lang="en-US" dirty="0" smtClean="0"/>
            </a:br>
            <a:r>
              <a:rPr lang="en-US" b="1" dirty="0" smtClean="0"/>
              <a:t>3. Consistency and Quality</a:t>
            </a:r>
            <a:r>
              <a:rPr lang="en-US" dirty="0" smtClean="0"/>
              <a:t>: Maintaining a consistent flow of high-quality content can be demanding. Setting up an editorial calendar and adhering to a content creation schedule helps in maintaining quality and meeting deadlines.</a:t>
            </a:r>
            <a:br>
              <a:rPr lang="en-US" dirty="0" smtClean="0"/>
            </a:br>
            <a:r>
              <a:rPr lang="en-US" b="1" dirty="0" smtClean="0"/>
              <a:t>4. Content Promotion</a:t>
            </a:r>
            <a:r>
              <a:rPr lang="en-US" dirty="0" smtClean="0"/>
              <a:t>: Even the best content may not gain traction without proper promotion. Crafting effective marketing strategies to reach the target audience across various channels is crucial for success.</a:t>
            </a:r>
            <a:br>
              <a:rPr lang="en-US" dirty="0" smtClean="0"/>
            </a:br>
            <a:r>
              <a:rPr lang="en-US" b="1" dirty="0" smtClean="0"/>
              <a:t>5. Collaboration</a:t>
            </a:r>
            <a:r>
              <a:rPr lang="en-US" dirty="0" smtClean="0"/>
              <a:t>: Collaborating with influencers or other brands can amplify the reach of content and strengthen marketing efforts.</a:t>
            </a:r>
            <a:br>
              <a:rPr lang="en-US" dirty="0" smtClean="0"/>
            </a:br>
            <a:r>
              <a:rPr lang="en-US" dirty="0" smtClean="0"/>
              <a:t>The content ideas and marketing strategies process is an iterative and learning-oriented journey</a:t>
            </a:r>
            <a:br>
              <a:rPr lang="en-US" dirty="0" smtClean="0"/>
            </a:b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479376" y="252569"/>
            <a:ext cx="11233248" cy="683676"/>
          </a:xfrm>
          <a:prstGeom prst="rect">
            <a:avLst/>
          </a:prstGeom>
          <a:noFill/>
          <a:ln>
            <a:noFill/>
          </a:ln>
        </p:spPr>
        <p:txBody>
          <a:bodyPr wrap="square" lIns="0" tIns="12600" rIns="0" bIns="0" anchor="ctr">
            <a:spAutoFit/>
          </a:bodyPr>
          <a:lstStyle/>
          <a:p>
            <a:pPr marL="3365640" indent="-3352320">
              <a:lnSpc>
                <a:spcPct val="109000"/>
              </a:lnSpc>
              <a:spcBef>
                <a:spcPts val="99"/>
              </a:spcBef>
            </a:pPr>
            <a:r>
              <a:rPr lang="en-US" sz="2000" b="0" strike="noStrike" spc="-35" dirty="0">
                <a:solidFill>
                  <a:srgbClr val="000000"/>
                </a:solidFill>
                <a:latin typeface="Calibri"/>
              </a:rPr>
              <a:t>Part </a:t>
            </a:r>
            <a:r>
              <a:rPr lang="en-US" sz="2000" b="0" strike="noStrike" spc="-52" dirty="0">
                <a:solidFill>
                  <a:srgbClr val="000000"/>
                </a:solidFill>
                <a:latin typeface="Calibri"/>
              </a:rPr>
              <a:t>4: </a:t>
            </a:r>
            <a:r>
              <a:rPr lang="en-US" sz="2000" b="0" strike="noStrike" spc="-46" dirty="0">
                <a:solidFill>
                  <a:srgbClr val="000000"/>
                </a:solidFill>
                <a:latin typeface="Calibri"/>
              </a:rPr>
              <a:t>Content </a:t>
            </a:r>
            <a:r>
              <a:rPr lang="en-US" sz="2000" b="0" strike="noStrike" spc="-35" dirty="0">
                <a:solidFill>
                  <a:srgbClr val="000000"/>
                </a:solidFill>
                <a:latin typeface="Calibri"/>
              </a:rPr>
              <a:t>Creation and </a:t>
            </a:r>
            <a:r>
              <a:rPr lang="en-US" sz="2000" b="0" strike="noStrike" spc="-32" dirty="0" err="1">
                <a:solidFill>
                  <a:srgbClr val="000000"/>
                </a:solidFill>
                <a:latin typeface="Calibri"/>
              </a:rPr>
              <a:t>Curation</a:t>
            </a:r>
            <a:r>
              <a:rPr lang="en-US" sz="2000" b="0" strike="noStrike" spc="-32" dirty="0">
                <a:solidFill>
                  <a:srgbClr val="000000"/>
                </a:solidFill>
                <a:latin typeface="Calibri"/>
              </a:rPr>
              <a:t> </a:t>
            </a:r>
            <a:r>
              <a:rPr lang="en-US" sz="2000" b="0" strike="noStrike" spc="-55" dirty="0">
                <a:solidFill>
                  <a:srgbClr val="000000"/>
                </a:solidFill>
                <a:latin typeface="Calibri"/>
              </a:rPr>
              <a:t>(Post </a:t>
            </a:r>
            <a:r>
              <a:rPr lang="en-US" sz="2000" b="0" strike="noStrike" spc="-41" dirty="0">
                <a:solidFill>
                  <a:srgbClr val="000000"/>
                </a:solidFill>
                <a:latin typeface="Calibri"/>
              </a:rPr>
              <a:t>creations, </a:t>
            </a:r>
            <a:r>
              <a:rPr lang="en-US" sz="2000" b="0" strike="noStrike" spc="-35" dirty="0">
                <a:solidFill>
                  <a:srgbClr val="000000"/>
                </a:solidFill>
                <a:latin typeface="Calibri"/>
              </a:rPr>
              <a:t>Designs/Video </a:t>
            </a:r>
            <a:r>
              <a:rPr lang="en-US" sz="2000" b="0" strike="noStrike" spc="-41" dirty="0">
                <a:solidFill>
                  <a:srgbClr val="000000"/>
                </a:solidFill>
                <a:latin typeface="Calibri"/>
              </a:rPr>
              <a:t>Editing, </a:t>
            </a:r>
            <a:r>
              <a:rPr lang="en-US" sz="2000" b="0" strike="noStrike" spc="-12" dirty="0">
                <a:solidFill>
                  <a:srgbClr val="000000"/>
                </a:solidFill>
                <a:latin typeface="Calibri"/>
              </a:rPr>
              <a:t>Ad </a:t>
            </a:r>
            <a:r>
              <a:rPr lang="en-US" sz="2000" b="0" strike="noStrike" spc="-41" dirty="0">
                <a:solidFill>
                  <a:srgbClr val="000000"/>
                </a:solidFill>
                <a:latin typeface="Calibri"/>
              </a:rPr>
              <a:t>Campaigns </a:t>
            </a:r>
            <a:r>
              <a:rPr lang="en-US" sz="2000" b="0" strike="noStrike" spc="-32" dirty="0">
                <a:solidFill>
                  <a:srgbClr val="000000"/>
                </a:solidFill>
                <a:latin typeface="Calibri"/>
              </a:rPr>
              <a:t>over Social </a:t>
            </a:r>
            <a:r>
              <a:rPr lang="en-US" sz="2000" b="0" strike="noStrike" spc="-460" dirty="0">
                <a:solidFill>
                  <a:srgbClr val="000000"/>
                </a:solidFill>
                <a:latin typeface="Calibri"/>
              </a:rPr>
              <a:t> </a:t>
            </a:r>
            <a:r>
              <a:rPr lang="en-US" sz="2000" b="0" strike="noStrike" spc="-55" dirty="0">
                <a:solidFill>
                  <a:srgbClr val="000000"/>
                </a:solidFill>
                <a:latin typeface="Calibri"/>
              </a:rPr>
              <a:t>M</a:t>
            </a:r>
            <a:r>
              <a:rPr lang="en-US" sz="2000" b="0" strike="noStrike" spc="-1" dirty="0">
                <a:solidFill>
                  <a:srgbClr val="000000"/>
                </a:solidFill>
                <a:latin typeface="Calibri"/>
              </a:rPr>
              <a:t>e</a:t>
            </a:r>
            <a:r>
              <a:rPr lang="en-US" sz="2000" b="0" strike="noStrike" spc="-80" dirty="0">
                <a:solidFill>
                  <a:srgbClr val="000000"/>
                </a:solidFill>
                <a:latin typeface="Calibri"/>
              </a:rPr>
              <a:t>d</a:t>
            </a:r>
            <a:r>
              <a:rPr lang="en-US" sz="2000" b="0" strike="noStrike" spc="-12" dirty="0">
                <a:solidFill>
                  <a:srgbClr val="000000"/>
                </a:solidFill>
                <a:latin typeface="Calibri"/>
              </a:rPr>
              <a:t>i</a:t>
            </a:r>
            <a:r>
              <a:rPr lang="en-US" sz="2000" b="0" strike="noStrike" spc="-7" dirty="0">
                <a:solidFill>
                  <a:srgbClr val="000000"/>
                </a:solidFill>
                <a:latin typeface="Calibri"/>
              </a:rPr>
              <a:t>a</a:t>
            </a:r>
            <a:r>
              <a:rPr lang="en-US" sz="2000" b="0" strike="noStrike" spc="-97" dirty="0">
                <a:solidFill>
                  <a:srgbClr val="000000"/>
                </a:solidFill>
                <a:latin typeface="Calibri"/>
              </a:rPr>
              <a:t> </a:t>
            </a:r>
            <a:r>
              <a:rPr lang="en-US" sz="2000" b="0" strike="noStrike" spc="-126" dirty="0">
                <a:solidFill>
                  <a:srgbClr val="000000"/>
                </a:solidFill>
                <a:latin typeface="Calibri"/>
              </a:rPr>
              <a:t>a</a:t>
            </a:r>
            <a:r>
              <a:rPr lang="en-US" sz="2000" b="0" strike="noStrike" spc="24" dirty="0">
                <a:solidFill>
                  <a:srgbClr val="000000"/>
                </a:solidFill>
                <a:latin typeface="Calibri"/>
              </a:rPr>
              <a:t>n</a:t>
            </a:r>
            <a:r>
              <a:rPr lang="en-US" sz="2000" b="0" strike="noStrike" spc="-7" dirty="0">
                <a:solidFill>
                  <a:srgbClr val="000000"/>
                </a:solidFill>
                <a:latin typeface="Calibri"/>
              </a:rPr>
              <a:t>d</a:t>
            </a:r>
            <a:r>
              <a:rPr lang="en-US" sz="2000" b="0" strike="noStrike" spc="-46" dirty="0">
                <a:solidFill>
                  <a:srgbClr val="000000"/>
                </a:solidFill>
                <a:latin typeface="Calibri"/>
              </a:rPr>
              <a:t> </a:t>
            </a:r>
            <a:r>
              <a:rPr lang="en-US" sz="2000" b="0" strike="noStrike" spc="-60" dirty="0">
                <a:solidFill>
                  <a:srgbClr val="000000"/>
                </a:solidFill>
                <a:latin typeface="Calibri"/>
              </a:rPr>
              <a:t>E</a:t>
            </a:r>
            <a:r>
              <a:rPr lang="en-US" sz="2000" b="0" strike="noStrike" spc="-46" dirty="0">
                <a:solidFill>
                  <a:srgbClr val="000000"/>
                </a:solidFill>
                <a:latin typeface="Calibri"/>
              </a:rPr>
              <a:t>m</a:t>
            </a:r>
            <a:r>
              <a:rPr lang="en-US" sz="2000" b="0" strike="noStrike" spc="-126" dirty="0">
                <a:solidFill>
                  <a:srgbClr val="000000"/>
                </a:solidFill>
                <a:latin typeface="Calibri"/>
              </a:rPr>
              <a:t>a</a:t>
            </a:r>
            <a:r>
              <a:rPr lang="en-US" sz="2000" b="0" strike="noStrike" spc="-12" dirty="0">
                <a:solidFill>
                  <a:srgbClr val="000000"/>
                </a:solidFill>
                <a:latin typeface="Calibri"/>
              </a:rPr>
              <a:t>i</a:t>
            </a:r>
            <a:r>
              <a:rPr lang="en-US" sz="2000" b="0" strike="noStrike" spc="-7" dirty="0">
                <a:solidFill>
                  <a:srgbClr val="000000"/>
                </a:solidFill>
                <a:latin typeface="Calibri"/>
              </a:rPr>
              <a:t>l</a:t>
            </a:r>
            <a:r>
              <a:rPr lang="en-US" sz="2000" b="0" strike="noStrike" spc="-80" dirty="0">
                <a:solidFill>
                  <a:srgbClr val="000000"/>
                </a:solidFill>
                <a:latin typeface="Calibri"/>
              </a:rPr>
              <a:t> </a:t>
            </a:r>
            <a:r>
              <a:rPr lang="en-US" sz="2000" b="0" strike="noStrike" spc="38" dirty="0">
                <a:solidFill>
                  <a:srgbClr val="000000"/>
                </a:solidFill>
                <a:latin typeface="Calibri"/>
              </a:rPr>
              <a:t>I</a:t>
            </a:r>
            <a:r>
              <a:rPr lang="en-US" sz="2000" b="0" strike="noStrike" spc="-80" dirty="0">
                <a:solidFill>
                  <a:srgbClr val="000000"/>
                </a:solidFill>
                <a:latin typeface="Calibri"/>
              </a:rPr>
              <a:t>d</a:t>
            </a:r>
            <a:r>
              <a:rPr lang="en-US" sz="2000" b="0" strike="noStrike" spc="-1" dirty="0">
                <a:solidFill>
                  <a:srgbClr val="000000"/>
                </a:solidFill>
                <a:latin typeface="Calibri"/>
              </a:rPr>
              <a:t>e</a:t>
            </a:r>
            <a:r>
              <a:rPr lang="en-US" sz="2000" b="0" strike="noStrike" spc="-26" dirty="0">
                <a:solidFill>
                  <a:srgbClr val="000000"/>
                </a:solidFill>
                <a:latin typeface="Calibri"/>
              </a:rPr>
              <a:t>a</a:t>
            </a:r>
            <a:r>
              <a:rPr lang="en-US" sz="2000" b="0" strike="noStrike" spc="-66" dirty="0">
                <a:solidFill>
                  <a:srgbClr val="000000"/>
                </a:solidFill>
                <a:latin typeface="Calibri"/>
              </a:rPr>
              <a:t>t</a:t>
            </a:r>
            <a:r>
              <a:rPr lang="en-US" sz="2000" b="0" strike="noStrike" spc="-111" dirty="0">
                <a:solidFill>
                  <a:srgbClr val="000000"/>
                </a:solidFill>
                <a:latin typeface="Calibri"/>
              </a:rPr>
              <a:t>i</a:t>
            </a:r>
            <a:r>
              <a:rPr lang="en-US" sz="2000" b="0" strike="noStrike" spc="24" dirty="0">
                <a:solidFill>
                  <a:srgbClr val="000000"/>
                </a:solidFill>
                <a:latin typeface="Calibri"/>
              </a:rPr>
              <a:t>o</a:t>
            </a:r>
            <a:r>
              <a:rPr lang="en-US" sz="2000" b="0" strike="noStrike" spc="-12" dirty="0">
                <a:solidFill>
                  <a:srgbClr val="000000"/>
                </a:solidFill>
                <a:latin typeface="Calibri"/>
              </a:rPr>
              <a:t>n</a:t>
            </a:r>
            <a:r>
              <a:rPr lang="en-US" sz="2000" b="0" strike="noStrike" spc="-140" dirty="0">
                <a:solidFill>
                  <a:srgbClr val="000000"/>
                </a:solidFill>
                <a:latin typeface="Calibri"/>
              </a:rPr>
              <a:t> </a:t>
            </a:r>
            <a:r>
              <a:rPr lang="en-US" sz="2000" b="0" strike="noStrike" spc="-26" dirty="0">
                <a:solidFill>
                  <a:srgbClr val="000000"/>
                </a:solidFill>
                <a:latin typeface="Calibri"/>
              </a:rPr>
              <a:t>a</a:t>
            </a:r>
            <a:r>
              <a:rPr lang="en-US" sz="2000" b="0" strike="noStrike" spc="-75" dirty="0">
                <a:solidFill>
                  <a:srgbClr val="000000"/>
                </a:solidFill>
                <a:latin typeface="Calibri"/>
              </a:rPr>
              <a:t>n</a:t>
            </a:r>
            <a:r>
              <a:rPr lang="en-US" sz="2000" b="0" strike="noStrike" spc="-7" dirty="0">
                <a:solidFill>
                  <a:srgbClr val="000000"/>
                </a:solidFill>
                <a:latin typeface="Calibri"/>
              </a:rPr>
              <a:t>d</a:t>
            </a:r>
            <a:r>
              <a:rPr lang="en-US" sz="2000" b="0" strike="noStrike" spc="-46" dirty="0">
                <a:solidFill>
                  <a:srgbClr val="000000"/>
                </a:solidFill>
                <a:latin typeface="Calibri"/>
              </a:rPr>
              <a:t> </a:t>
            </a:r>
            <a:r>
              <a:rPr lang="en-US" sz="2000" b="0" strike="noStrike" spc="-12" dirty="0">
                <a:solidFill>
                  <a:srgbClr val="000000"/>
                </a:solidFill>
                <a:latin typeface="Calibri"/>
              </a:rPr>
              <a:t>C</a:t>
            </a:r>
            <a:r>
              <a:rPr lang="en-US" sz="2000" b="0" strike="noStrike" spc="29" dirty="0">
                <a:solidFill>
                  <a:srgbClr val="000000"/>
                </a:solidFill>
                <a:latin typeface="Calibri"/>
              </a:rPr>
              <a:t>r</a:t>
            </a:r>
            <a:r>
              <a:rPr lang="en-US" sz="2000" b="0" strike="noStrike" spc="-1" dirty="0">
                <a:solidFill>
                  <a:srgbClr val="000000"/>
                </a:solidFill>
                <a:latin typeface="Calibri"/>
              </a:rPr>
              <a:t>e</a:t>
            </a:r>
            <a:r>
              <a:rPr lang="en-US" sz="2000" b="0" strike="noStrike" spc="-126" dirty="0">
                <a:solidFill>
                  <a:srgbClr val="000000"/>
                </a:solidFill>
                <a:latin typeface="Calibri"/>
              </a:rPr>
              <a:t>a</a:t>
            </a:r>
            <a:r>
              <a:rPr lang="en-US" sz="2000" b="0" strike="noStrike" spc="-66" dirty="0">
                <a:solidFill>
                  <a:srgbClr val="000000"/>
                </a:solidFill>
                <a:latin typeface="Calibri"/>
              </a:rPr>
              <a:t>t</a:t>
            </a:r>
            <a:r>
              <a:rPr lang="en-US" sz="2000" b="0" strike="noStrike" spc="-12" dirty="0">
                <a:solidFill>
                  <a:srgbClr val="000000"/>
                </a:solidFill>
                <a:latin typeface="Calibri"/>
              </a:rPr>
              <a:t>i</a:t>
            </a:r>
            <a:r>
              <a:rPr lang="en-US" sz="2000" b="0" strike="noStrike" spc="-75" dirty="0">
                <a:solidFill>
                  <a:srgbClr val="000000"/>
                </a:solidFill>
                <a:latin typeface="Calibri"/>
              </a:rPr>
              <a:t>o</a:t>
            </a:r>
            <a:r>
              <a:rPr lang="en-US" sz="2000" b="0" strike="noStrike" spc="24" dirty="0">
                <a:solidFill>
                  <a:srgbClr val="000000"/>
                </a:solidFill>
                <a:latin typeface="Calibri"/>
              </a:rPr>
              <a:t>n</a:t>
            </a:r>
            <a:r>
              <a:rPr lang="en-US" sz="2000" b="0" strike="noStrike" spc="4" dirty="0">
                <a:solidFill>
                  <a:srgbClr val="000000"/>
                </a:solidFill>
                <a:latin typeface="Calibri"/>
              </a:rPr>
              <a:t>)</a:t>
            </a:r>
            <a:endParaRPr lang="en-US" sz="2000" b="0" strike="noStrike" spc="-1" dirty="0">
              <a:solidFill>
                <a:srgbClr val="000000"/>
              </a:solidFill>
              <a:latin typeface="Calibri"/>
            </a:endParaRPr>
          </a:p>
        </p:txBody>
      </p:sp>
      <p:sp>
        <p:nvSpPr>
          <p:cNvPr id="180" name="CustomShape 2"/>
          <p:cNvSpPr/>
          <p:nvPr/>
        </p:nvSpPr>
        <p:spPr>
          <a:xfrm>
            <a:off x="969963" y="1268760"/>
            <a:ext cx="10665720" cy="339156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ts val="2239"/>
              </a:lnSpc>
              <a:spcBef>
                <a:spcPts val="99"/>
              </a:spcBef>
            </a:pPr>
            <a:r>
              <a:rPr lang="en-IN" sz="1900" b="1" strike="noStrike" spc="-15" dirty="0">
                <a:solidFill>
                  <a:srgbClr val="000000"/>
                </a:solidFill>
                <a:latin typeface="Roboto"/>
              </a:rPr>
              <a:t>P</a:t>
            </a:r>
            <a:r>
              <a:rPr lang="en-IN" sz="1900" b="1" strike="noStrike" spc="-75" dirty="0">
                <a:solidFill>
                  <a:srgbClr val="000000"/>
                </a:solidFill>
                <a:latin typeface="Roboto"/>
              </a:rPr>
              <a:t>o</a:t>
            </a:r>
            <a:r>
              <a:rPr lang="en-IN" sz="1900" b="1" strike="noStrike" spc="-86" dirty="0">
                <a:solidFill>
                  <a:srgbClr val="000000"/>
                </a:solidFill>
                <a:latin typeface="Roboto"/>
              </a:rPr>
              <a:t>s</a:t>
            </a:r>
            <a:r>
              <a:rPr lang="en-IN" sz="1900" b="1" strike="noStrike" spc="-21" dirty="0">
                <a:solidFill>
                  <a:srgbClr val="000000"/>
                </a:solidFill>
                <a:latin typeface="Roboto"/>
              </a:rPr>
              <a:t>t </a:t>
            </a:r>
            <a:r>
              <a:rPr lang="en-IN" sz="1900" b="1" strike="noStrike" spc="-12" dirty="0">
                <a:solidFill>
                  <a:srgbClr val="000000"/>
                </a:solidFill>
                <a:latin typeface="Roboto"/>
              </a:rPr>
              <a:t>C</a:t>
            </a:r>
            <a:r>
              <a:rPr lang="en-IN" sz="1900" b="1" strike="noStrike" spc="-72" dirty="0">
                <a:solidFill>
                  <a:srgbClr val="000000"/>
                </a:solidFill>
                <a:latin typeface="Roboto"/>
              </a:rPr>
              <a:t>r</a:t>
            </a:r>
            <a:r>
              <a:rPr lang="en-IN" sz="1900" b="1" strike="noStrike" spc="-1" dirty="0">
                <a:solidFill>
                  <a:srgbClr val="000000"/>
                </a:solidFill>
                <a:latin typeface="Roboto"/>
              </a:rPr>
              <a:t>e</a:t>
            </a:r>
            <a:r>
              <a:rPr lang="en-IN" sz="1900" b="1" strike="noStrike" spc="-26" dirty="0">
                <a:solidFill>
                  <a:srgbClr val="000000"/>
                </a:solidFill>
                <a:latin typeface="Roboto"/>
              </a:rPr>
              <a:t>a</a:t>
            </a:r>
            <a:r>
              <a:rPr lang="en-IN" sz="1900" b="1" strike="noStrike" spc="-66" dirty="0">
                <a:solidFill>
                  <a:srgbClr val="000000"/>
                </a:solidFill>
                <a:latin typeface="Roboto"/>
              </a:rPr>
              <a:t>t</a:t>
            </a:r>
            <a:r>
              <a:rPr lang="en-IN" sz="1900" b="1" strike="noStrike" spc="-12" dirty="0">
                <a:solidFill>
                  <a:srgbClr val="000000"/>
                </a:solidFill>
                <a:latin typeface="Roboto"/>
              </a:rPr>
              <a:t>i</a:t>
            </a:r>
            <a:r>
              <a:rPr lang="en-IN" sz="1900" b="1" strike="noStrike" spc="-75" dirty="0">
                <a:solidFill>
                  <a:srgbClr val="000000"/>
                </a:solidFill>
                <a:latin typeface="Roboto"/>
              </a:rPr>
              <a:t>on</a:t>
            </a:r>
            <a:r>
              <a:rPr lang="en-IN" sz="1900" b="1" strike="noStrike" spc="-7" dirty="0">
                <a:solidFill>
                  <a:srgbClr val="000000"/>
                </a:solidFill>
                <a:latin typeface="Roboto"/>
              </a:rPr>
              <a:t>:</a:t>
            </a:r>
            <a:endParaRPr lang="en-IN" sz="1900" b="0" strike="noStrike" spc="-1" dirty="0">
              <a:latin typeface="Arial"/>
            </a:endParaRPr>
          </a:p>
          <a:p>
            <a:pPr marL="12600">
              <a:lnSpc>
                <a:spcPts val="2239"/>
              </a:lnSpc>
              <a:spcBef>
                <a:spcPts val="99"/>
              </a:spcBef>
            </a:pPr>
            <a:endParaRPr lang="en-IN" sz="1900" b="0" strike="noStrike" spc="-1" dirty="0">
              <a:latin typeface="Arial"/>
            </a:endParaRPr>
          </a:p>
          <a:p>
            <a:pPr marL="622440" indent="-418680">
              <a:lnSpc>
                <a:spcPts val="2200"/>
              </a:lnSpc>
              <a:spcBef>
                <a:spcPts val="99"/>
              </a:spcBef>
              <a:buClr>
                <a:srgbClr val="000000"/>
              </a:buClr>
              <a:buFont typeface="Lucida Sans Unicode"/>
              <a:buChar char="●"/>
            </a:pPr>
            <a:r>
              <a:rPr lang="en-IN" sz="1900" b="1" strike="noStrike" spc="-35" dirty="0">
                <a:solidFill>
                  <a:srgbClr val="000000"/>
                </a:solidFill>
                <a:latin typeface="Roboto"/>
              </a:rPr>
              <a:t>Select</a:t>
            </a:r>
            <a:r>
              <a:rPr lang="en-IN" sz="1900" b="1" strike="noStrike" spc="-15" dirty="0">
                <a:solidFill>
                  <a:srgbClr val="000000"/>
                </a:solidFill>
                <a:latin typeface="Roboto"/>
              </a:rPr>
              <a:t> </a:t>
            </a:r>
            <a:r>
              <a:rPr lang="en-IN" sz="1900" b="1" strike="noStrike" spc="-32" dirty="0">
                <a:solidFill>
                  <a:srgbClr val="000000"/>
                </a:solidFill>
                <a:latin typeface="Roboto"/>
              </a:rPr>
              <a:t>Content</a:t>
            </a:r>
            <a:r>
              <a:rPr lang="en-IN" sz="1900" b="1" strike="noStrike" spc="-114" dirty="0">
                <a:solidFill>
                  <a:srgbClr val="000000"/>
                </a:solidFill>
                <a:latin typeface="Roboto"/>
              </a:rPr>
              <a:t> </a:t>
            </a:r>
            <a:r>
              <a:rPr lang="en-IN" sz="1900" b="1" strike="noStrike" spc="-32" dirty="0">
                <a:solidFill>
                  <a:srgbClr val="000000"/>
                </a:solidFill>
                <a:latin typeface="Roboto"/>
              </a:rPr>
              <a:t>Categories:</a:t>
            </a:r>
            <a:r>
              <a:rPr lang="en-IN" sz="1900" b="1" strike="noStrike" spc="-100" dirty="0">
                <a:solidFill>
                  <a:srgbClr val="000000"/>
                </a:solidFill>
                <a:latin typeface="Roboto"/>
              </a:rPr>
              <a:t> </a:t>
            </a:r>
            <a:r>
              <a:rPr lang="en-IN" sz="1900" b="0" strike="noStrike" spc="-41" dirty="0">
                <a:solidFill>
                  <a:srgbClr val="000000"/>
                </a:solidFill>
                <a:latin typeface="Roboto"/>
              </a:rPr>
              <a:t>Identify</a:t>
            </a:r>
            <a:r>
              <a:rPr lang="en-IN" sz="1900" b="0" strike="noStrike" spc="-72" dirty="0">
                <a:solidFill>
                  <a:srgbClr val="000000"/>
                </a:solidFill>
                <a:latin typeface="Roboto"/>
              </a:rPr>
              <a:t> </a:t>
            </a:r>
            <a:r>
              <a:rPr lang="en-IN" sz="1900" b="0" strike="noStrike" spc="-41" dirty="0">
                <a:solidFill>
                  <a:srgbClr val="000000"/>
                </a:solidFill>
                <a:latin typeface="Roboto"/>
              </a:rPr>
              <a:t>three</a:t>
            </a:r>
            <a:r>
              <a:rPr lang="en-IN" sz="1900" b="0" strike="noStrike" spc="-75" dirty="0">
                <a:solidFill>
                  <a:srgbClr val="000000"/>
                </a:solidFill>
                <a:latin typeface="Roboto"/>
              </a:rPr>
              <a:t> </a:t>
            </a:r>
            <a:r>
              <a:rPr lang="en-IN" sz="1900" b="0" strike="noStrike" spc="-35" dirty="0">
                <a:solidFill>
                  <a:srgbClr val="000000"/>
                </a:solidFill>
                <a:latin typeface="Roboto"/>
              </a:rPr>
              <a:t>different</a:t>
            </a:r>
            <a:r>
              <a:rPr lang="en-IN" sz="1900" b="0" strike="noStrike" spc="12" dirty="0">
                <a:solidFill>
                  <a:srgbClr val="000000"/>
                </a:solidFill>
                <a:latin typeface="Roboto"/>
              </a:rPr>
              <a:t> </a:t>
            </a:r>
            <a:r>
              <a:rPr lang="en-IN" sz="1900" b="0" strike="noStrike" spc="-46" dirty="0">
                <a:solidFill>
                  <a:srgbClr val="000000"/>
                </a:solidFill>
                <a:latin typeface="Roboto"/>
              </a:rPr>
              <a:t>content</a:t>
            </a:r>
            <a:r>
              <a:rPr lang="en-IN" sz="1900" b="0" strike="noStrike" spc="-92" dirty="0">
                <a:solidFill>
                  <a:srgbClr val="000000"/>
                </a:solidFill>
                <a:latin typeface="Roboto"/>
              </a:rPr>
              <a:t> </a:t>
            </a:r>
            <a:r>
              <a:rPr lang="en-IN" sz="1900" b="0" strike="noStrike" spc="-35" dirty="0">
                <a:solidFill>
                  <a:srgbClr val="000000"/>
                </a:solidFill>
                <a:latin typeface="Roboto"/>
              </a:rPr>
              <a:t>formats</a:t>
            </a:r>
            <a:r>
              <a:rPr lang="en-IN" sz="1900" b="0" strike="noStrike" spc="-46" dirty="0">
                <a:solidFill>
                  <a:srgbClr val="000000"/>
                </a:solidFill>
                <a:latin typeface="Roboto"/>
              </a:rPr>
              <a:t> relevant</a:t>
            </a:r>
            <a:r>
              <a:rPr lang="en-IN" sz="1900" b="0" strike="noStrike" spc="-92" dirty="0">
                <a:solidFill>
                  <a:srgbClr val="000000"/>
                </a:solidFill>
                <a:latin typeface="Roboto"/>
              </a:rPr>
              <a:t> </a:t>
            </a:r>
            <a:r>
              <a:rPr lang="en-IN" sz="1900" b="0" strike="noStrike" spc="-21" dirty="0">
                <a:solidFill>
                  <a:srgbClr val="000000"/>
                </a:solidFill>
                <a:latin typeface="Roboto"/>
              </a:rPr>
              <a:t>to</a:t>
            </a:r>
            <a:r>
              <a:rPr lang="en-IN" sz="1900" b="0" strike="noStrike" spc="-52" dirty="0">
                <a:solidFill>
                  <a:srgbClr val="000000"/>
                </a:solidFill>
                <a:latin typeface="Roboto"/>
              </a:rPr>
              <a:t> </a:t>
            </a:r>
            <a:r>
              <a:rPr lang="en-IN" sz="1900" b="0" strike="noStrike" spc="-41" dirty="0">
                <a:solidFill>
                  <a:srgbClr val="000000"/>
                </a:solidFill>
                <a:latin typeface="Roboto"/>
              </a:rPr>
              <a:t>the</a:t>
            </a:r>
            <a:r>
              <a:rPr lang="en-IN" sz="1900" b="0" strike="noStrike" spc="-75" dirty="0">
                <a:solidFill>
                  <a:srgbClr val="000000"/>
                </a:solidFill>
                <a:latin typeface="Roboto"/>
              </a:rPr>
              <a:t> </a:t>
            </a:r>
            <a:r>
              <a:rPr lang="en-IN" sz="1900" b="0" strike="noStrike" spc="-35" dirty="0">
                <a:solidFill>
                  <a:srgbClr val="000000"/>
                </a:solidFill>
                <a:latin typeface="Roboto"/>
              </a:rPr>
              <a:t>chosen</a:t>
            </a:r>
            <a:r>
              <a:rPr lang="en-IN" sz="1900" b="0" strike="noStrike" spc="-120" dirty="0">
                <a:solidFill>
                  <a:srgbClr val="000000"/>
                </a:solidFill>
                <a:latin typeface="Roboto"/>
              </a:rPr>
              <a:t> </a:t>
            </a:r>
            <a:r>
              <a:rPr lang="en-IN" sz="1900" b="0" strike="noStrike" spc="-21" dirty="0">
                <a:solidFill>
                  <a:srgbClr val="000000"/>
                </a:solidFill>
                <a:latin typeface="Roboto"/>
              </a:rPr>
              <a:t>topic</a:t>
            </a:r>
            <a:r>
              <a:rPr lang="en-IN" sz="1900" b="0" strike="noStrike" spc="-60" dirty="0">
                <a:solidFill>
                  <a:srgbClr val="000000"/>
                </a:solidFill>
                <a:latin typeface="Roboto"/>
              </a:rPr>
              <a:t> </a:t>
            </a:r>
            <a:r>
              <a:rPr lang="en-IN" sz="1900" b="0" strike="noStrike" spc="-55" dirty="0">
                <a:solidFill>
                  <a:srgbClr val="000000"/>
                </a:solidFill>
                <a:latin typeface="Roboto"/>
              </a:rPr>
              <a:t>or </a:t>
            </a:r>
            <a:r>
              <a:rPr lang="en-IN" sz="1900" b="0" strike="noStrike" spc="-460" dirty="0">
                <a:solidFill>
                  <a:srgbClr val="000000"/>
                </a:solidFill>
                <a:latin typeface="Roboto"/>
              </a:rPr>
              <a:t> </a:t>
            </a:r>
            <a:r>
              <a:rPr lang="en-IN" sz="1900" b="0" strike="noStrike" spc="-60" dirty="0">
                <a:solidFill>
                  <a:srgbClr val="000000"/>
                </a:solidFill>
                <a:latin typeface="Roboto"/>
              </a:rPr>
              <a:t>industry.</a:t>
            </a:r>
            <a:r>
              <a:rPr lang="en-IN" sz="1900" b="0" strike="noStrike" spc="-66" dirty="0">
                <a:solidFill>
                  <a:srgbClr val="000000"/>
                </a:solidFill>
                <a:latin typeface="Roboto"/>
              </a:rPr>
              <a:t> </a:t>
            </a:r>
            <a:r>
              <a:rPr lang="en-IN" sz="1900" b="0" strike="noStrike" spc="-46" dirty="0">
                <a:solidFill>
                  <a:srgbClr val="000000"/>
                </a:solidFill>
                <a:latin typeface="Roboto"/>
              </a:rPr>
              <a:t>Research</a:t>
            </a:r>
            <a:r>
              <a:rPr lang="en-IN" sz="1900" b="0" strike="noStrike" spc="-7" dirty="0">
                <a:solidFill>
                  <a:srgbClr val="000000"/>
                </a:solidFill>
                <a:latin typeface="Roboto"/>
              </a:rPr>
              <a:t> </a:t>
            </a:r>
            <a:r>
              <a:rPr lang="en-IN" sz="1900" b="0" strike="noStrike" spc="-46" dirty="0">
                <a:solidFill>
                  <a:srgbClr val="000000"/>
                </a:solidFill>
                <a:latin typeface="Roboto"/>
              </a:rPr>
              <a:t>and</a:t>
            </a:r>
            <a:r>
              <a:rPr lang="en-IN" sz="1900" b="0" strike="noStrike" spc="-32" dirty="0">
                <a:solidFill>
                  <a:srgbClr val="000000"/>
                </a:solidFill>
                <a:latin typeface="Roboto"/>
              </a:rPr>
              <a:t> </a:t>
            </a:r>
            <a:r>
              <a:rPr lang="en-IN" sz="1900" b="0" strike="noStrike" spc="-55" dirty="0">
                <a:solidFill>
                  <a:srgbClr val="000000"/>
                </a:solidFill>
                <a:latin typeface="Roboto"/>
              </a:rPr>
              <a:t>Brainstorm:</a:t>
            </a:r>
            <a:r>
              <a:rPr lang="en-IN" sz="1900" b="0" strike="noStrike" spc="-21" dirty="0">
                <a:solidFill>
                  <a:srgbClr val="000000"/>
                </a:solidFill>
                <a:latin typeface="Roboto"/>
              </a:rPr>
              <a:t> </a:t>
            </a:r>
            <a:r>
              <a:rPr lang="en-IN" sz="1900" b="0" strike="noStrike" spc="-60" dirty="0">
                <a:solidFill>
                  <a:srgbClr val="000000"/>
                </a:solidFill>
                <a:latin typeface="Roboto"/>
              </a:rPr>
              <a:t>Research</a:t>
            </a:r>
            <a:r>
              <a:rPr lang="en-IN" sz="1900" b="0" strike="noStrike" spc="-12" dirty="0">
                <a:solidFill>
                  <a:srgbClr val="000000"/>
                </a:solidFill>
                <a:latin typeface="Roboto"/>
              </a:rPr>
              <a:t> </a:t>
            </a:r>
            <a:r>
              <a:rPr lang="en-IN" sz="1900" b="0" strike="noStrike" spc="-46" dirty="0">
                <a:solidFill>
                  <a:srgbClr val="000000"/>
                </a:solidFill>
                <a:latin typeface="Roboto"/>
              </a:rPr>
              <a:t>trending</a:t>
            </a:r>
            <a:r>
              <a:rPr lang="en-IN" sz="1900" b="0" strike="noStrike" spc="-26" dirty="0">
                <a:solidFill>
                  <a:srgbClr val="000000"/>
                </a:solidFill>
                <a:latin typeface="Roboto"/>
              </a:rPr>
              <a:t> </a:t>
            </a:r>
            <a:r>
              <a:rPr lang="en-IN" sz="1900" b="0" strike="noStrike" spc="-46" dirty="0">
                <a:solidFill>
                  <a:srgbClr val="000000"/>
                </a:solidFill>
                <a:latin typeface="Roboto"/>
              </a:rPr>
              <a:t>topics,</a:t>
            </a:r>
            <a:r>
              <a:rPr lang="en-IN" sz="1900" b="0" strike="noStrike" spc="-35" dirty="0">
                <a:solidFill>
                  <a:srgbClr val="000000"/>
                </a:solidFill>
                <a:latin typeface="Roboto"/>
              </a:rPr>
              <a:t> </a:t>
            </a:r>
            <a:r>
              <a:rPr lang="en-IN" sz="1900" b="0" strike="noStrike" spc="-66" dirty="0">
                <a:solidFill>
                  <a:srgbClr val="000000"/>
                </a:solidFill>
                <a:latin typeface="Roboto"/>
              </a:rPr>
              <a:t>industry </a:t>
            </a:r>
            <a:r>
              <a:rPr lang="en-IN" sz="1900" b="0" strike="noStrike" spc="-46" dirty="0">
                <a:solidFill>
                  <a:srgbClr val="000000"/>
                </a:solidFill>
                <a:latin typeface="Roboto"/>
              </a:rPr>
              <a:t>news,</a:t>
            </a:r>
            <a:r>
              <a:rPr lang="en-IN" sz="1900" b="0" strike="noStrike" spc="-35" dirty="0">
                <a:solidFill>
                  <a:srgbClr val="000000"/>
                </a:solidFill>
                <a:latin typeface="Roboto"/>
              </a:rPr>
              <a:t> </a:t>
            </a:r>
            <a:r>
              <a:rPr lang="en-IN" sz="1900" b="0" strike="noStrike" spc="-55" dirty="0">
                <a:solidFill>
                  <a:srgbClr val="000000"/>
                </a:solidFill>
                <a:latin typeface="Roboto"/>
              </a:rPr>
              <a:t>or</a:t>
            </a:r>
            <a:r>
              <a:rPr lang="en-IN" sz="1900" b="0" strike="noStrike" spc="-7" dirty="0">
                <a:solidFill>
                  <a:srgbClr val="000000"/>
                </a:solidFill>
                <a:latin typeface="Roboto"/>
              </a:rPr>
              <a:t> </a:t>
            </a:r>
            <a:r>
              <a:rPr lang="en-IN" sz="1900" b="0" strike="noStrike" spc="-46" dirty="0">
                <a:solidFill>
                  <a:srgbClr val="000000"/>
                </a:solidFill>
                <a:latin typeface="Roboto"/>
              </a:rPr>
              <a:t>audience</a:t>
            </a:r>
            <a:r>
              <a:rPr lang="en-IN" sz="1900" b="0" strike="noStrike" spc="32" dirty="0">
                <a:solidFill>
                  <a:srgbClr val="000000"/>
                </a:solidFill>
                <a:latin typeface="Roboto"/>
              </a:rPr>
              <a:t> </a:t>
            </a:r>
            <a:r>
              <a:rPr lang="en-IN" sz="1900" b="0" strike="noStrike" spc="-52" dirty="0">
                <a:solidFill>
                  <a:srgbClr val="000000"/>
                </a:solidFill>
                <a:latin typeface="Roboto"/>
              </a:rPr>
              <a:t>interests </a:t>
            </a:r>
            <a:r>
              <a:rPr lang="en-IN" sz="1900" b="0" strike="noStrike" spc="-457" dirty="0">
                <a:solidFill>
                  <a:srgbClr val="000000"/>
                </a:solidFill>
                <a:latin typeface="Roboto"/>
              </a:rPr>
              <a:t> </a:t>
            </a:r>
            <a:r>
              <a:rPr lang="en-IN" sz="1900" b="0" strike="noStrike" spc="-46" dirty="0">
                <a:solidFill>
                  <a:srgbClr val="000000"/>
                </a:solidFill>
                <a:latin typeface="Roboto"/>
              </a:rPr>
              <a:t>within </a:t>
            </a:r>
            <a:r>
              <a:rPr lang="en-IN" sz="1900" b="0" strike="noStrike" spc="-21" dirty="0">
                <a:solidFill>
                  <a:srgbClr val="000000"/>
                </a:solidFill>
                <a:latin typeface="Roboto"/>
              </a:rPr>
              <a:t>each </a:t>
            </a:r>
            <a:r>
              <a:rPr lang="en-IN" sz="1900" b="0" strike="noStrike" spc="-46" dirty="0">
                <a:solidFill>
                  <a:srgbClr val="000000"/>
                </a:solidFill>
                <a:latin typeface="Roboto"/>
              </a:rPr>
              <a:t>category. </a:t>
            </a:r>
            <a:r>
              <a:rPr lang="en-IN" sz="1900" b="0" strike="noStrike" spc="-52" dirty="0">
                <a:solidFill>
                  <a:srgbClr val="000000"/>
                </a:solidFill>
                <a:latin typeface="Roboto"/>
              </a:rPr>
              <a:t>Brainstorm </a:t>
            </a:r>
            <a:r>
              <a:rPr lang="en-IN" sz="1900" b="0" strike="noStrike" spc="-26" dirty="0">
                <a:solidFill>
                  <a:srgbClr val="000000"/>
                </a:solidFill>
                <a:latin typeface="Roboto"/>
              </a:rPr>
              <a:t>ideas </a:t>
            </a:r>
            <a:r>
              <a:rPr lang="en-IN" sz="1900" b="0" strike="noStrike" spc="-46" dirty="0">
                <a:solidFill>
                  <a:srgbClr val="000000"/>
                </a:solidFill>
                <a:latin typeface="Roboto"/>
              </a:rPr>
              <a:t>for </a:t>
            </a:r>
            <a:r>
              <a:rPr lang="en-IN" sz="1900" b="0" strike="noStrike" spc="-41" dirty="0">
                <a:solidFill>
                  <a:srgbClr val="000000"/>
                </a:solidFill>
                <a:latin typeface="Roboto"/>
              </a:rPr>
              <a:t>social </a:t>
            </a:r>
            <a:r>
              <a:rPr lang="en-IN" sz="1900" b="0" strike="noStrike" spc="-32" dirty="0">
                <a:solidFill>
                  <a:srgbClr val="000000"/>
                </a:solidFill>
                <a:latin typeface="Roboto"/>
              </a:rPr>
              <a:t>media </a:t>
            </a:r>
            <a:r>
              <a:rPr lang="en-IN" sz="1900" b="0" strike="noStrike" spc="-46" dirty="0">
                <a:solidFill>
                  <a:srgbClr val="000000"/>
                </a:solidFill>
                <a:latin typeface="Roboto"/>
              </a:rPr>
              <a:t>posts </a:t>
            </a:r>
            <a:r>
              <a:rPr lang="en-IN" sz="1900" b="0" strike="noStrike" spc="-52" dirty="0">
                <a:solidFill>
                  <a:srgbClr val="000000"/>
                </a:solidFill>
                <a:latin typeface="Roboto"/>
              </a:rPr>
              <a:t>that </a:t>
            </a:r>
            <a:r>
              <a:rPr lang="en-IN" sz="1900" b="0" strike="noStrike" spc="-46" dirty="0">
                <a:solidFill>
                  <a:srgbClr val="000000"/>
                </a:solidFill>
                <a:latin typeface="Roboto"/>
              </a:rPr>
              <a:t>align </a:t>
            </a:r>
            <a:r>
              <a:rPr lang="en-IN" sz="1900" b="0" strike="noStrike" spc="-52" dirty="0">
                <a:solidFill>
                  <a:srgbClr val="000000"/>
                </a:solidFill>
                <a:latin typeface="Roboto"/>
              </a:rPr>
              <a:t>with </a:t>
            </a:r>
            <a:r>
              <a:rPr lang="en-IN" sz="1900" b="0" strike="noStrike" spc="-46" dirty="0">
                <a:solidFill>
                  <a:srgbClr val="000000"/>
                </a:solidFill>
                <a:latin typeface="Roboto"/>
              </a:rPr>
              <a:t>each category. Do </a:t>
            </a:r>
            <a:r>
              <a:rPr lang="en-IN" sz="1900" b="0" strike="noStrike" spc="-41" dirty="0">
                <a:solidFill>
                  <a:srgbClr val="000000"/>
                </a:solidFill>
                <a:latin typeface="Roboto"/>
              </a:rPr>
              <a:t> </a:t>
            </a:r>
            <a:r>
              <a:rPr lang="en-IN" sz="1900" b="0" strike="noStrike" spc="-26" dirty="0">
                <a:solidFill>
                  <a:srgbClr val="000000"/>
                </a:solidFill>
                <a:latin typeface="Roboto"/>
              </a:rPr>
              <a:t>note</a:t>
            </a:r>
            <a:r>
              <a:rPr lang="en-IN" sz="1900" b="0" strike="noStrike" spc="-80" dirty="0">
                <a:solidFill>
                  <a:srgbClr val="000000"/>
                </a:solidFill>
                <a:latin typeface="Roboto"/>
              </a:rPr>
              <a:t> </a:t>
            </a:r>
            <a:r>
              <a:rPr lang="en-IN" sz="1900" b="0" strike="noStrike" spc="-52" dirty="0">
                <a:solidFill>
                  <a:srgbClr val="000000"/>
                </a:solidFill>
                <a:latin typeface="Roboto"/>
              </a:rPr>
              <a:t>that</a:t>
            </a:r>
            <a:r>
              <a:rPr lang="en-IN" sz="1900" b="0" strike="noStrike" spc="-97" dirty="0">
                <a:solidFill>
                  <a:srgbClr val="000000"/>
                </a:solidFill>
                <a:latin typeface="Roboto"/>
              </a:rPr>
              <a:t> </a:t>
            </a:r>
            <a:r>
              <a:rPr lang="en-IN" sz="1900" b="0" strike="noStrike" spc="-7" dirty="0">
                <a:solidFill>
                  <a:srgbClr val="000000"/>
                </a:solidFill>
                <a:latin typeface="Roboto"/>
              </a:rPr>
              <a:t>1</a:t>
            </a:r>
            <a:r>
              <a:rPr lang="en-IN" sz="1900" b="0" strike="noStrike" spc="-41" dirty="0">
                <a:solidFill>
                  <a:srgbClr val="000000"/>
                </a:solidFill>
                <a:latin typeface="Roboto"/>
              </a:rPr>
              <a:t> </a:t>
            </a:r>
            <a:r>
              <a:rPr lang="en-IN" sz="1900" b="0" strike="noStrike" spc="-46" dirty="0">
                <a:solidFill>
                  <a:srgbClr val="000000"/>
                </a:solidFill>
                <a:latin typeface="Roboto"/>
              </a:rPr>
              <a:t>content</a:t>
            </a:r>
            <a:r>
              <a:rPr lang="en-IN" sz="1900" b="0" strike="noStrike" spc="4" dirty="0">
                <a:solidFill>
                  <a:srgbClr val="000000"/>
                </a:solidFill>
                <a:latin typeface="Roboto"/>
              </a:rPr>
              <a:t> </a:t>
            </a:r>
            <a:r>
              <a:rPr lang="en-IN" sz="1900" b="0" strike="noStrike" spc="-35" dirty="0">
                <a:solidFill>
                  <a:srgbClr val="000000"/>
                </a:solidFill>
                <a:latin typeface="Roboto"/>
              </a:rPr>
              <a:t>format</a:t>
            </a:r>
            <a:r>
              <a:rPr lang="en-IN" sz="1900" b="0" strike="noStrike" spc="-97" dirty="0">
                <a:solidFill>
                  <a:srgbClr val="000000"/>
                </a:solidFill>
                <a:latin typeface="Roboto"/>
              </a:rPr>
              <a:t> </a:t>
            </a:r>
            <a:r>
              <a:rPr lang="en-IN" sz="1900" b="0" strike="noStrike" spc="-52" dirty="0">
                <a:solidFill>
                  <a:srgbClr val="000000"/>
                </a:solidFill>
                <a:latin typeface="Roboto"/>
              </a:rPr>
              <a:t>has</a:t>
            </a:r>
            <a:r>
              <a:rPr lang="en-IN" sz="1900" b="0" strike="noStrike" spc="-55" dirty="0">
                <a:solidFill>
                  <a:srgbClr val="000000"/>
                </a:solidFill>
                <a:latin typeface="Roboto"/>
              </a:rPr>
              <a:t> </a:t>
            </a:r>
            <a:r>
              <a:rPr lang="en-IN" sz="1900" b="0" strike="noStrike" spc="-21" dirty="0">
                <a:solidFill>
                  <a:srgbClr val="000000"/>
                </a:solidFill>
                <a:latin typeface="Roboto"/>
              </a:rPr>
              <a:t>to</a:t>
            </a:r>
            <a:r>
              <a:rPr lang="en-IN" sz="1900" b="0" strike="noStrike" spc="-55" dirty="0">
                <a:solidFill>
                  <a:srgbClr val="000000"/>
                </a:solidFill>
                <a:latin typeface="Roboto"/>
              </a:rPr>
              <a:t> </a:t>
            </a:r>
            <a:r>
              <a:rPr lang="en-IN" sz="1900" b="0" strike="noStrike" spc="-35" dirty="0">
                <a:solidFill>
                  <a:srgbClr val="000000"/>
                </a:solidFill>
                <a:latin typeface="Roboto"/>
              </a:rPr>
              <a:t>be</a:t>
            </a:r>
            <a:r>
              <a:rPr lang="en-IN" sz="1900" b="0" strike="noStrike" spc="18" dirty="0">
                <a:solidFill>
                  <a:srgbClr val="000000"/>
                </a:solidFill>
                <a:latin typeface="Roboto"/>
              </a:rPr>
              <a:t> </a:t>
            </a:r>
            <a:r>
              <a:rPr lang="en-IN" sz="1900" b="0" strike="noStrike" spc="-46" dirty="0">
                <a:solidFill>
                  <a:srgbClr val="000000"/>
                </a:solidFill>
                <a:latin typeface="Roboto"/>
              </a:rPr>
              <a:t>video</a:t>
            </a:r>
            <a:r>
              <a:rPr lang="en-IN" sz="1900" b="0" strike="noStrike" spc="-60" dirty="0">
                <a:solidFill>
                  <a:srgbClr val="000000"/>
                </a:solidFill>
                <a:latin typeface="Roboto"/>
              </a:rPr>
              <a:t> </a:t>
            </a:r>
            <a:r>
              <a:rPr lang="en-IN" sz="1900" b="0" strike="noStrike" spc="-46" dirty="0">
                <a:solidFill>
                  <a:srgbClr val="000000"/>
                </a:solidFill>
                <a:latin typeface="Roboto"/>
              </a:rPr>
              <a:t>and </a:t>
            </a:r>
            <a:r>
              <a:rPr lang="en-IN" sz="1900" b="0" strike="noStrike" spc="-41" dirty="0">
                <a:solidFill>
                  <a:srgbClr val="000000"/>
                </a:solidFill>
                <a:latin typeface="Roboto"/>
              </a:rPr>
              <a:t>additionally</a:t>
            </a:r>
            <a:r>
              <a:rPr lang="en-IN" sz="1900" b="0" strike="noStrike" spc="-75" dirty="0">
                <a:solidFill>
                  <a:srgbClr val="000000"/>
                </a:solidFill>
                <a:latin typeface="Roboto"/>
              </a:rPr>
              <a:t> </a:t>
            </a:r>
            <a:r>
              <a:rPr lang="en-IN" sz="1900" b="0" strike="noStrike" spc="-7" dirty="0">
                <a:solidFill>
                  <a:srgbClr val="000000"/>
                </a:solidFill>
                <a:latin typeface="Roboto"/>
              </a:rPr>
              <a:t>3</a:t>
            </a:r>
            <a:r>
              <a:rPr lang="en-IN" sz="1900" b="0" strike="noStrike" spc="-41" dirty="0">
                <a:solidFill>
                  <a:srgbClr val="000000"/>
                </a:solidFill>
                <a:latin typeface="Roboto"/>
              </a:rPr>
              <a:t> </a:t>
            </a:r>
            <a:r>
              <a:rPr lang="en-IN" sz="1900" b="0" strike="noStrike" spc="-52" dirty="0">
                <a:solidFill>
                  <a:srgbClr val="000000"/>
                </a:solidFill>
                <a:latin typeface="Roboto"/>
              </a:rPr>
              <a:t>stories/status</a:t>
            </a:r>
            <a:r>
              <a:rPr lang="en-IN" sz="1900" b="0" strike="noStrike" spc="-55" dirty="0">
                <a:solidFill>
                  <a:srgbClr val="000000"/>
                </a:solidFill>
                <a:latin typeface="Roboto"/>
              </a:rPr>
              <a:t> </a:t>
            </a:r>
            <a:r>
              <a:rPr lang="en-IN" sz="1900" b="0" strike="noStrike" spc="-35" dirty="0">
                <a:solidFill>
                  <a:srgbClr val="000000"/>
                </a:solidFill>
                <a:latin typeface="Roboto"/>
              </a:rPr>
              <a:t>are</a:t>
            </a:r>
            <a:r>
              <a:rPr lang="en-IN" sz="1900" b="0" strike="noStrike" spc="-75" dirty="0">
                <a:solidFill>
                  <a:srgbClr val="000000"/>
                </a:solidFill>
                <a:latin typeface="Roboto"/>
              </a:rPr>
              <a:t> </a:t>
            </a:r>
            <a:r>
              <a:rPr lang="en-IN" sz="1900" b="0" strike="noStrike" spc="-21" dirty="0">
                <a:solidFill>
                  <a:srgbClr val="000000"/>
                </a:solidFill>
                <a:latin typeface="Roboto"/>
              </a:rPr>
              <a:t>to</a:t>
            </a:r>
            <a:r>
              <a:rPr lang="en-IN" sz="1900" b="0" strike="noStrike" spc="-60" dirty="0">
                <a:solidFill>
                  <a:srgbClr val="000000"/>
                </a:solidFill>
                <a:latin typeface="Roboto"/>
              </a:rPr>
              <a:t> </a:t>
            </a:r>
            <a:r>
              <a:rPr lang="en-IN" sz="1900" b="0" strike="noStrike" spc="-35" dirty="0">
                <a:solidFill>
                  <a:srgbClr val="000000"/>
                </a:solidFill>
                <a:latin typeface="Roboto"/>
              </a:rPr>
              <a:t>be</a:t>
            </a:r>
            <a:r>
              <a:rPr lang="en-IN" sz="1900" b="0" strike="noStrike" spc="-80" dirty="0">
                <a:solidFill>
                  <a:srgbClr val="000000"/>
                </a:solidFill>
                <a:latin typeface="Roboto"/>
              </a:rPr>
              <a:t> </a:t>
            </a:r>
            <a:r>
              <a:rPr lang="en-IN" sz="1900" b="0" strike="noStrike" spc="-32" dirty="0">
                <a:solidFill>
                  <a:srgbClr val="000000"/>
                </a:solidFill>
                <a:latin typeface="Roboto"/>
              </a:rPr>
              <a:t>created.</a:t>
            </a:r>
            <a:endParaRPr lang="en-IN" sz="1900" b="0" strike="noStrike" spc="-1" dirty="0">
              <a:latin typeface="Arial"/>
            </a:endParaRPr>
          </a:p>
          <a:p>
            <a:pPr>
              <a:lnSpc>
                <a:spcPct val="100000"/>
              </a:lnSpc>
              <a:spcBef>
                <a:spcPts val="14"/>
              </a:spcBef>
            </a:pPr>
            <a:endParaRPr lang="en-IN" sz="1900" b="0" strike="noStrike" spc="-1" dirty="0">
              <a:latin typeface="Arial"/>
            </a:endParaRPr>
          </a:p>
          <a:p>
            <a:pPr marL="12600">
              <a:lnSpc>
                <a:spcPct val="100000"/>
              </a:lnSpc>
              <a:spcBef>
                <a:spcPts val="6"/>
              </a:spcBef>
            </a:pPr>
            <a:r>
              <a:rPr lang="en-IN" sz="1900" b="1" strike="noStrike" spc="-55" dirty="0">
                <a:solidFill>
                  <a:srgbClr val="000000"/>
                </a:solidFill>
                <a:latin typeface="Roboto"/>
              </a:rPr>
              <a:t>F</a:t>
            </a:r>
            <a:r>
              <a:rPr lang="en-IN" sz="1900" b="1" strike="noStrike" spc="12" dirty="0">
                <a:solidFill>
                  <a:srgbClr val="000000"/>
                </a:solidFill>
                <a:latin typeface="Roboto"/>
              </a:rPr>
              <a:t>o</a:t>
            </a:r>
            <a:r>
              <a:rPr lang="en-IN" sz="1900" b="1" strike="noStrike" spc="-72" dirty="0">
                <a:solidFill>
                  <a:srgbClr val="000000"/>
                </a:solidFill>
                <a:latin typeface="Roboto"/>
              </a:rPr>
              <a:t>r</a:t>
            </a:r>
            <a:r>
              <a:rPr lang="en-IN" sz="1900" b="1" strike="noStrike" spc="-66" dirty="0">
                <a:solidFill>
                  <a:srgbClr val="000000"/>
                </a:solidFill>
                <a:latin typeface="Roboto"/>
              </a:rPr>
              <a:t>m</a:t>
            </a:r>
            <a:r>
              <a:rPr lang="en-IN" sz="1900" b="1" strike="noStrike" spc="-52" dirty="0">
                <a:solidFill>
                  <a:srgbClr val="000000"/>
                </a:solidFill>
                <a:latin typeface="Roboto"/>
              </a:rPr>
              <a:t>a</a:t>
            </a:r>
            <a:r>
              <a:rPr lang="en-IN" sz="1900" b="1" strike="noStrike" spc="-21" dirty="0">
                <a:solidFill>
                  <a:srgbClr val="000000"/>
                </a:solidFill>
                <a:latin typeface="Roboto"/>
              </a:rPr>
              <a:t>t</a:t>
            </a:r>
            <a:r>
              <a:rPr lang="en-IN" sz="1900" b="1" strike="noStrike" spc="-97" dirty="0">
                <a:solidFill>
                  <a:srgbClr val="000000"/>
                </a:solidFill>
                <a:latin typeface="Roboto"/>
              </a:rPr>
              <a:t> </a:t>
            </a:r>
            <a:r>
              <a:rPr lang="en-IN" sz="1900" b="1" strike="noStrike" spc="-7" dirty="0">
                <a:solidFill>
                  <a:srgbClr val="000000"/>
                </a:solidFill>
                <a:latin typeface="Roboto"/>
              </a:rPr>
              <a:t>1 </a:t>
            </a:r>
            <a:r>
              <a:rPr lang="en-IN" sz="1900" b="0" strike="noStrike" spc="-7" dirty="0">
                <a:solidFill>
                  <a:srgbClr val="000000"/>
                </a:solidFill>
                <a:latin typeface="Roboto"/>
              </a:rPr>
              <a:t>: Blog Article</a:t>
            </a:r>
            <a:endParaRPr lang="en-IN" sz="1900" b="0" strike="noStrike" spc="-1" dirty="0">
              <a:latin typeface="Arial"/>
            </a:endParaRPr>
          </a:p>
          <a:p>
            <a:pPr>
              <a:lnSpc>
                <a:spcPct val="100000"/>
              </a:lnSpc>
              <a:spcBef>
                <a:spcPts val="14"/>
              </a:spcBef>
            </a:pPr>
            <a:endParaRPr lang="en-IN" sz="1900" b="0" strike="noStrike" spc="-1" dirty="0">
              <a:latin typeface="Arial"/>
            </a:endParaRPr>
          </a:p>
          <a:p>
            <a:pPr marL="12600">
              <a:lnSpc>
                <a:spcPct val="100000"/>
              </a:lnSpc>
              <a:spcBef>
                <a:spcPts val="6"/>
              </a:spcBef>
            </a:pPr>
            <a:r>
              <a:rPr lang="en-IN" sz="1900" b="1" strike="noStrike" spc="-55" dirty="0">
                <a:solidFill>
                  <a:srgbClr val="000000"/>
                </a:solidFill>
                <a:latin typeface="Roboto"/>
              </a:rPr>
              <a:t>F</a:t>
            </a:r>
            <a:r>
              <a:rPr lang="en-IN" sz="1900" b="1" strike="noStrike" spc="12" dirty="0">
                <a:solidFill>
                  <a:srgbClr val="000000"/>
                </a:solidFill>
                <a:latin typeface="Roboto"/>
              </a:rPr>
              <a:t>o</a:t>
            </a:r>
            <a:r>
              <a:rPr lang="en-IN" sz="1900" b="1" strike="noStrike" spc="-72" dirty="0">
                <a:solidFill>
                  <a:srgbClr val="000000"/>
                </a:solidFill>
                <a:latin typeface="Roboto"/>
              </a:rPr>
              <a:t>r</a:t>
            </a:r>
            <a:r>
              <a:rPr lang="en-IN" sz="1900" b="1" strike="noStrike" spc="-66" dirty="0">
                <a:solidFill>
                  <a:srgbClr val="000000"/>
                </a:solidFill>
                <a:latin typeface="Roboto"/>
              </a:rPr>
              <a:t>m</a:t>
            </a:r>
            <a:r>
              <a:rPr lang="en-IN" sz="1900" b="1" strike="noStrike" spc="-52" dirty="0">
                <a:solidFill>
                  <a:srgbClr val="000000"/>
                </a:solidFill>
                <a:latin typeface="Roboto"/>
              </a:rPr>
              <a:t>a</a:t>
            </a:r>
            <a:r>
              <a:rPr lang="en-IN" sz="1900" b="1" strike="noStrike" spc="-21" dirty="0">
                <a:solidFill>
                  <a:srgbClr val="000000"/>
                </a:solidFill>
                <a:latin typeface="Roboto"/>
              </a:rPr>
              <a:t>t</a:t>
            </a:r>
            <a:r>
              <a:rPr lang="en-IN" sz="1900" b="0" strike="noStrike" spc="-97" dirty="0">
                <a:solidFill>
                  <a:srgbClr val="000000"/>
                </a:solidFill>
                <a:latin typeface="Roboto"/>
              </a:rPr>
              <a:t> </a:t>
            </a:r>
            <a:r>
              <a:rPr lang="en-IN" sz="1900" b="1" strike="noStrike" spc="-7" dirty="0">
                <a:solidFill>
                  <a:srgbClr val="000000"/>
                </a:solidFill>
                <a:latin typeface="Roboto"/>
              </a:rPr>
              <a:t>2</a:t>
            </a:r>
            <a:r>
              <a:rPr lang="en-IN" sz="1900" b="0" strike="noStrike" spc="-7" dirty="0">
                <a:solidFill>
                  <a:srgbClr val="000000"/>
                </a:solidFill>
                <a:latin typeface="Roboto"/>
              </a:rPr>
              <a:t> : Video</a:t>
            </a:r>
            <a:endParaRPr lang="en-IN" sz="1900" b="0" strike="noStrike" spc="-1" dirty="0">
              <a:latin typeface="Arial"/>
            </a:endParaRPr>
          </a:p>
          <a:p>
            <a:pPr>
              <a:lnSpc>
                <a:spcPct val="100000"/>
              </a:lnSpc>
              <a:spcBef>
                <a:spcPts val="14"/>
              </a:spcBef>
            </a:pPr>
            <a:endParaRPr lang="en-IN" sz="1900" b="0" strike="noStrike" spc="-1" dirty="0">
              <a:latin typeface="Arial"/>
            </a:endParaRPr>
          </a:p>
          <a:p>
            <a:pPr marL="12600">
              <a:lnSpc>
                <a:spcPct val="100000"/>
              </a:lnSpc>
            </a:pPr>
            <a:r>
              <a:rPr lang="en-IN" sz="1900" b="1" strike="noStrike" spc="-55" dirty="0">
                <a:solidFill>
                  <a:srgbClr val="000000"/>
                </a:solidFill>
                <a:latin typeface="Roboto"/>
              </a:rPr>
              <a:t>F</a:t>
            </a:r>
            <a:r>
              <a:rPr lang="en-IN" sz="1900" b="1" strike="noStrike" spc="12" dirty="0">
                <a:solidFill>
                  <a:srgbClr val="000000"/>
                </a:solidFill>
                <a:latin typeface="Roboto"/>
              </a:rPr>
              <a:t>o</a:t>
            </a:r>
            <a:r>
              <a:rPr lang="en-IN" sz="1900" b="1" strike="noStrike" spc="-72" dirty="0">
                <a:solidFill>
                  <a:srgbClr val="000000"/>
                </a:solidFill>
                <a:latin typeface="Roboto"/>
              </a:rPr>
              <a:t>r</a:t>
            </a:r>
            <a:r>
              <a:rPr lang="en-IN" sz="1900" b="1" strike="noStrike" spc="-66" dirty="0">
                <a:solidFill>
                  <a:srgbClr val="000000"/>
                </a:solidFill>
                <a:latin typeface="Roboto"/>
              </a:rPr>
              <a:t>m</a:t>
            </a:r>
            <a:r>
              <a:rPr lang="en-IN" sz="1900" b="1" strike="noStrike" spc="-52" dirty="0">
                <a:solidFill>
                  <a:srgbClr val="000000"/>
                </a:solidFill>
                <a:latin typeface="Roboto"/>
              </a:rPr>
              <a:t>a</a:t>
            </a:r>
            <a:r>
              <a:rPr lang="en-IN" sz="1900" b="1" strike="noStrike" spc="-21" dirty="0">
                <a:solidFill>
                  <a:srgbClr val="000000"/>
                </a:solidFill>
                <a:latin typeface="Roboto"/>
              </a:rPr>
              <a:t>t</a:t>
            </a:r>
            <a:r>
              <a:rPr lang="en-IN" sz="1900" b="1" strike="noStrike" spc="-97" dirty="0">
                <a:solidFill>
                  <a:srgbClr val="000000"/>
                </a:solidFill>
                <a:latin typeface="Roboto"/>
              </a:rPr>
              <a:t> </a:t>
            </a:r>
            <a:r>
              <a:rPr lang="en-IN" sz="1900" b="1" strike="noStrike" spc="-7" dirty="0">
                <a:solidFill>
                  <a:srgbClr val="000000"/>
                </a:solidFill>
                <a:latin typeface="Roboto"/>
              </a:rPr>
              <a:t>3 </a:t>
            </a:r>
            <a:r>
              <a:rPr lang="en-IN" sz="1900" b="0" strike="noStrike" spc="-7" dirty="0">
                <a:solidFill>
                  <a:srgbClr val="000000"/>
                </a:solidFill>
                <a:latin typeface="Roboto"/>
              </a:rPr>
              <a:t>: Creative</a:t>
            </a:r>
            <a:endParaRPr lang="en-IN" sz="1900" b="0" strike="noStrike" spc="-1" dirty="0">
              <a:latin typeface="Arial"/>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800100" y="404664"/>
            <a:ext cx="10972440" cy="667518"/>
          </a:xfrm>
          <a:prstGeom prst="rect">
            <a:avLst/>
          </a:prstGeom>
          <a:noFill/>
          <a:ln>
            <a:noFill/>
          </a:ln>
        </p:spPr>
        <p:txBody>
          <a:bodyPr lIns="0" tIns="12600" rIns="0" bIns="0" anchor="ctr">
            <a:spAutoFit/>
          </a:bodyPr>
          <a:lstStyle/>
          <a:p>
            <a:pPr marL="3365640" indent="-3352320">
              <a:lnSpc>
                <a:spcPct val="109000"/>
              </a:lnSpc>
              <a:spcBef>
                <a:spcPts val="99"/>
              </a:spcBef>
            </a:pPr>
            <a:r>
              <a:rPr lang="en-US" sz="2000" b="0" strike="noStrike" spc="-35" dirty="0">
                <a:solidFill>
                  <a:srgbClr val="000000"/>
                </a:solidFill>
                <a:latin typeface="Calibri"/>
              </a:rPr>
              <a:t>Part </a:t>
            </a:r>
            <a:r>
              <a:rPr lang="en-US" sz="2000" b="0" strike="noStrike" spc="-52" dirty="0">
                <a:solidFill>
                  <a:srgbClr val="000000"/>
                </a:solidFill>
                <a:latin typeface="Calibri"/>
              </a:rPr>
              <a:t>4: </a:t>
            </a:r>
            <a:r>
              <a:rPr lang="en-US" sz="2000" b="0" strike="noStrike" spc="-46" dirty="0">
                <a:solidFill>
                  <a:srgbClr val="000000"/>
                </a:solidFill>
                <a:latin typeface="Calibri"/>
              </a:rPr>
              <a:t>Content </a:t>
            </a:r>
            <a:r>
              <a:rPr lang="en-US" sz="2000" b="0" strike="noStrike" spc="-35" dirty="0">
                <a:solidFill>
                  <a:srgbClr val="000000"/>
                </a:solidFill>
                <a:latin typeface="Calibri"/>
              </a:rPr>
              <a:t>Creation and </a:t>
            </a:r>
            <a:r>
              <a:rPr lang="en-US" sz="2000" b="0" strike="noStrike" spc="-32" dirty="0" err="1">
                <a:solidFill>
                  <a:srgbClr val="000000"/>
                </a:solidFill>
                <a:latin typeface="Calibri"/>
              </a:rPr>
              <a:t>Curation</a:t>
            </a:r>
            <a:r>
              <a:rPr lang="en-US" sz="2000" b="0" strike="noStrike" spc="-32" dirty="0">
                <a:solidFill>
                  <a:srgbClr val="000000"/>
                </a:solidFill>
                <a:latin typeface="Calibri"/>
              </a:rPr>
              <a:t> </a:t>
            </a:r>
            <a:r>
              <a:rPr lang="en-US" sz="2000" b="0" strike="noStrike" spc="-55" dirty="0">
                <a:solidFill>
                  <a:srgbClr val="000000"/>
                </a:solidFill>
                <a:latin typeface="Calibri"/>
              </a:rPr>
              <a:t>(Post </a:t>
            </a:r>
            <a:r>
              <a:rPr lang="en-US" sz="2000" b="0" strike="noStrike" spc="-41" dirty="0">
                <a:solidFill>
                  <a:srgbClr val="000000"/>
                </a:solidFill>
                <a:latin typeface="Calibri"/>
              </a:rPr>
              <a:t>creations, </a:t>
            </a:r>
            <a:r>
              <a:rPr lang="en-US" sz="2000" b="0" strike="noStrike" spc="-35" dirty="0">
                <a:solidFill>
                  <a:srgbClr val="000000"/>
                </a:solidFill>
                <a:latin typeface="Calibri"/>
              </a:rPr>
              <a:t>Designs/Video </a:t>
            </a:r>
            <a:r>
              <a:rPr lang="en-US" sz="2000" b="0" strike="noStrike" spc="-41" dirty="0">
                <a:solidFill>
                  <a:srgbClr val="000000"/>
                </a:solidFill>
                <a:latin typeface="Calibri"/>
              </a:rPr>
              <a:t>Editing, </a:t>
            </a:r>
            <a:r>
              <a:rPr lang="en-US" sz="2000" b="0" strike="noStrike" spc="-12" dirty="0">
                <a:solidFill>
                  <a:srgbClr val="000000"/>
                </a:solidFill>
                <a:latin typeface="Calibri"/>
              </a:rPr>
              <a:t>Ad </a:t>
            </a:r>
            <a:r>
              <a:rPr lang="en-US" sz="2000" b="0" strike="noStrike" spc="-41" dirty="0">
                <a:solidFill>
                  <a:srgbClr val="000000"/>
                </a:solidFill>
                <a:latin typeface="Calibri"/>
              </a:rPr>
              <a:t>Campaigns </a:t>
            </a:r>
            <a:r>
              <a:rPr lang="en-US" sz="2000" b="0" strike="noStrike" spc="-32" dirty="0">
                <a:solidFill>
                  <a:srgbClr val="000000"/>
                </a:solidFill>
                <a:latin typeface="Calibri"/>
              </a:rPr>
              <a:t>over Social </a:t>
            </a:r>
            <a:r>
              <a:rPr lang="en-US" sz="2000" b="0" strike="noStrike" spc="-460" dirty="0">
                <a:solidFill>
                  <a:srgbClr val="000000"/>
                </a:solidFill>
                <a:latin typeface="Calibri"/>
              </a:rPr>
              <a:t> </a:t>
            </a:r>
            <a:r>
              <a:rPr lang="en-US" sz="2000" b="0" strike="noStrike" spc="-55" dirty="0">
                <a:solidFill>
                  <a:srgbClr val="000000"/>
                </a:solidFill>
                <a:latin typeface="Calibri"/>
              </a:rPr>
              <a:t>M</a:t>
            </a:r>
            <a:r>
              <a:rPr lang="en-US" sz="2000" b="0" strike="noStrike" spc="-1" dirty="0">
                <a:solidFill>
                  <a:srgbClr val="000000"/>
                </a:solidFill>
                <a:latin typeface="Calibri"/>
              </a:rPr>
              <a:t>e</a:t>
            </a:r>
            <a:r>
              <a:rPr lang="en-US" sz="2000" b="0" strike="noStrike" spc="-80" dirty="0">
                <a:solidFill>
                  <a:srgbClr val="000000"/>
                </a:solidFill>
                <a:latin typeface="Calibri"/>
              </a:rPr>
              <a:t>d</a:t>
            </a:r>
            <a:r>
              <a:rPr lang="en-US" sz="2000" b="0" strike="noStrike" spc="-12" dirty="0">
                <a:solidFill>
                  <a:srgbClr val="000000"/>
                </a:solidFill>
                <a:latin typeface="Calibri"/>
              </a:rPr>
              <a:t>i</a:t>
            </a:r>
            <a:r>
              <a:rPr lang="en-US" sz="2000" b="0" strike="noStrike" spc="-7" dirty="0">
                <a:solidFill>
                  <a:srgbClr val="000000"/>
                </a:solidFill>
                <a:latin typeface="Calibri"/>
              </a:rPr>
              <a:t>a</a:t>
            </a:r>
            <a:r>
              <a:rPr lang="en-US" sz="2000" b="0" strike="noStrike" spc="-97" dirty="0">
                <a:solidFill>
                  <a:srgbClr val="000000"/>
                </a:solidFill>
                <a:latin typeface="Calibri"/>
              </a:rPr>
              <a:t> </a:t>
            </a:r>
            <a:r>
              <a:rPr lang="en-US" sz="2000" b="0" strike="noStrike" spc="-126" dirty="0">
                <a:solidFill>
                  <a:srgbClr val="000000"/>
                </a:solidFill>
                <a:latin typeface="Calibri"/>
              </a:rPr>
              <a:t>a</a:t>
            </a:r>
            <a:r>
              <a:rPr lang="en-US" sz="2000" b="0" strike="noStrike" spc="24" dirty="0">
                <a:solidFill>
                  <a:srgbClr val="000000"/>
                </a:solidFill>
                <a:latin typeface="Calibri"/>
              </a:rPr>
              <a:t>n</a:t>
            </a:r>
            <a:r>
              <a:rPr lang="en-US" sz="2000" b="0" strike="noStrike" spc="-7" dirty="0">
                <a:solidFill>
                  <a:srgbClr val="000000"/>
                </a:solidFill>
                <a:latin typeface="Calibri"/>
              </a:rPr>
              <a:t>d</a:t>
            </a:r>
            <a:r>
              <a:rPr lang="en-US" sz="2000" b="0" strike="noStrike" spc="-46" dirty="0">
                <a:solidFill>
                  <a:srgbClr val="000000"/>
                </a:solidFill>
                <a:latin typeface="Calibri"/>
              </a:rPr>
              <a:t> </a:t>
            </a:r>
            <a:r>
              <a:rPr lang="en-US" sz="2000" b="0" strike="noStrike" spc="-60" dirty="0">
                <a:solidFill>
                  <a:srgbClr val="000000"/>
                </a:solidFill>
                <a:latin typeface="Calibri"/>
              </a:rPr>
              <a:t>E</a:t>
            </a:r>
            <a:r>
              <a:rPr lang="en-US" sz="2000" b="0" strike="noStrike" spc="-46" dirty="0">
                <a:solidFill>
                  <a:srgbClr val="000000"/>
                </a:solidFill>
                <a:latin typeface="Calibri"/>
              </a:rPr>
              <a:t>m</a:t>
            </a:r>
            <a:r>
              <a:rPr lang="en-US" sz="2000" b="0" strike="noStrike" spc="-126" dirty="0">
                <a:solidFill>
                  <a:srgbClr val="000000"/>
                </a:solidFill>
                <a:latin typeface="Calibri"/>
              </a:rPr>
              <a:t>a</a:t>
            </a:r>
            <a:r>
              <a:rPr lang="en-US" sz="2000" b="0" strike="noStrike" spc="-12" dirty="0">
                <a:solidFill>
                  <a:srgbClr val="000000"/>
                </a:solidFill>
                <a:latin typeface="Calibri"/>
              </a:rPr>
              <a:t>i</a:t>
            </a:r>
            <a:r>
              <a:rPr lang="en-US" sz="2000" b="0" strike="noStrike" spc="-7" dirty="0">
                <a:solidFill>
                  <a:srgbClr val="000000"/>
                </a:solidFill>
                <a:latin typeface="Calibri"/>
              </a:rPr>
              <a:t>l</a:t>
            </a:r>
            <a:r>
              <a:rPr lang="en-US" sz="2000" b="0" strike="noStrike" spc="-80" dirty="0">
                <a:solidFill>
                  <a:srgbClr val="000000"/>
                </a:solidFill>
                <a:latin typeface="Calibri"/>
              </a:rPr>
              <a:t> </a:t>
            </a:r>
            <a:r>
              <a:rPr lang="en-US" sz="2000" b="0" strike="noStrike" spc="38" dirty="0">
                <a:solidFill>
                  <a:srgbClr val="000000"/>
                </a:solidFill>
                <a:latin typeface="Calibri"/>
              </a:rPr>
              <a:t>I</a:t>
            </a:r>
            <a:r>
              <a:rPr lang="en-US" sz="2000" b="0" strike="noStrike" spc="-80" dirty="0">
                <a:solidFill>
                  <a:srgbClr val="000000"/>
                </a:solidFill>
                <a:latin typeface="Calibri"/>
              </a:rPr>
              <a:t>d</a:t>
            </a:r>
            <a:r>
              <a:rPr lang="en-US" sz="2000" b="0" strike="noStrike" spc="-1" dirty="0">
                <a:solidFill>
                  <a:srgbClr val="000000"/>
                </a:solidFill>
                <a:latin typeface="Calibri"/>
              </a:rPr>
              <a:t>e</a:t>
            </a:r>
            <a:r>
              <a:rPr lang="en-US" sz="2000" b="0" strike="noStrike" spc="-26" dirty="0">
                <a:solidFill>
                  <a:srgbClr val="000000"/>
                </a:solidFill>
                <a:latin typeface="Calibri"/>
              </a:rPr>
              <a:t>a</a:t>
            </a:r>
            <a:r>
              <a:rPr lang="en-US" sz="2000" b="0" strike="noStrike" spc="-66" dirty="0">
                <a:solidFill>
                  <a:srgbClr val="000000"/>
                </a:solidFill>
                <a:latin typeface="Calibri"/>
              </a:rPr>
              <a:t>t</a:t>
            </a:r>
            <a:r>
              <a:rPr lang="en-US" sz="2000" b="0" strike="noStrike" spc="-111" dirty="0">
                <a:solidFill>
                  <a:srgbClr val="000000"/>
                </a:solidFill>
                <a:latin typeface="Calibri"/>
              </a:rPr>
              <a:t>i</a:t>
            </a:r>
            <a:r>
              <a:rPr lang="en-US" sz="2000" b="0" strike="noStrike" spc="24" dirty="0">
                <a:solidFill>
                  <a:srgbClr val="000000"/>
                </a:solidFill>
                <a:latin typeface="Calibri"/>
              </a:rPr>
              <a:t>o</a:t>
            </a:r>
            <a:r>
              <a:rPr lang="en-US" sz="2000" b="0" strike="noStrike" spc="-12" dirty="0">
                <a:solidFill>
                  <a:srgbClr val="000000"/>
                </a:solidFill>
                <a:latin typeface="Calibri"/>
              </a:rPr>
              <a:t>n</a:t>
            </a:r>
            <a:r>
              <a:rPr lang="en-US" sz="2000" b="0" strike="noStrike" spc="-140" dirty="0">
                <a:solidFill>
                  <a:srgbClr val="000000"/>
                </a:solidFill>
                <a:latin typeface="Calibri"/>
              </a:rPr>
              <a:t> </a:t>
            </a:r>
            <a:r>
              <a:rPr lang="en-US" sz="2000" b="0" strike="noStrike" spc="-26" dirty="0">
                <a:solidFill>
                  <a:srgbClr val="000000"/>
                </a:solidFill>
                <a:latin typeface="Calibri"/>
              </a:rPr>
              <a:t>a</a:t>
            </a:r>
            <a:r>
              <a:rPr lang="en-US" sz="2000" b="0" strike="noStrike" spc="-75" dirty="0">
                <a:solidFill>
                  <a:srgbClr val="000000"/>
                </a:solidFill>
                <a:latin typeface="Calibri"/>
              </a:rPr>
              <a:t>n</a:t>
            </a:r>
            <a:r>
              <a:rPr lang="en-US" sz="2000" b="0" strike="noStrike" spc="-7" dirty="0">
                <a:solidFill>
                  <a:srgbClr val="000000"/>
                </a:solidFill>
                <a:latin typeface="Calibri"/>
              </a:rPr>
              <a:t>d</a:t>
            </a:r>
            <a:r>
              <a:rPr lang="en-US" sz="2000" b="0" strike="noStrike" spc="-46" dirty="0">
                <a:solidFill>
                  <a:srgbClr val="000000"/>
                </a:solidFill>
                <a:latin typeface="Calibri"/>
              </a:rPr>
              <a:t> </a:t>
            </a:r>
            <a:r>
              <a:rPr lang="en-US" sz="2000" b="0" strike="noStrike" spc="-12" dirty="0">
                <a:solidFill>
                  <a:srgbClr val="000000"/>
                </a:solidFill>
                <a:latin typeface="Calibri"/>
              </a:rPr>
              <a:t>C</a:t>
            </a:r>
            <a:r>
              <a:rPr lang="en-US" sz="2000" b="0" strike="noStrike" spc="29" dirty="0">
                <a:solidFill>
                  <a:srgbClr val="000000"/>
                </a:solidFill>
                <a:latin typeface="Calibri"/>
              </a:rPr>
              <a:t>r</a:t>
            </a:r>
            <a:r>
              <a:rPr lang="en-US" sz="2000" b="0" strike="noStrike" spc="-1" dirty="0">
                <a:solidFill>
                  <a:srgbClr val="000000"/>
                </a:solidFill>
                <a:latin typeface="Calibri"/>
              </a:rPr>
              <a:t>e</a:t>
            </a:r>
            <a:r>
              <a:rPr lang="en-US" sz="2000" b="0" strike="noStrike" spc="-126" dirty="0">
                <a:solidFill>
                  <a:srgbClr val="000000"/>
                </a:solidFill>
                <a:latin typeface="Calibri"/>
              </a:rPr>
              <a:t>a</a:t>
            </a:r>
            <a:r>
              <a:rPr lang="en-US" sz="2000" b="0" strike="noStrike" spc="-66" dirty="0">
                <a:solidFill>
                  <a:srgbClr val="000000"/>
                </a:solidFill>
                <a:latin typeface="Calibri"/>
              </a:rPr>
              <a:t>t</a:t>
            </a:r>
            <a:r>
              <a:rPr lang="en-US" sz="2000" b="0" strike="noStrike" spc="-12" dirty="0">
                <a:solidFill>
                  <a:srgbClr val="000000"/>
                </a:solidFill>
                <a:latin typeface="Calibri"/>
              </a:rPr>
              <a:t>i</a:t>
            </a:r>
            <a:r>
              <a:rPr lang="en-US" sz="2000" b="0" strike="noStrike" spc="-75" dirty="0">
                <a:solidFill>
                  <a:srgbClr val="000000"/>
                </a:solidFill>
                <a:latin typeface="Calibri"/>
              </a:rPr>
              <a:t>o</a:t>
            </a:r>
            <a:r>
              <a:rPr lang="en-US" sz="2000" b="0" strike="noStrike" spc="24" dirty="0">
                <a:solidFill>
                  <a:srgbClr val="000000"/>
                </a:solidFill>
                <a:latin typeface="Calibri"/>
              </a:rPr>
              <a:t>n</a:t>
            </a:r>
            <a:r>
              <a:rPr lang="en-US" sz="2000" b="0" strike="noStrike" spc="4" dirty="0">
                <a:solidFill>
                  <a:srgbClr val="000000"/>
                </a:solidFill>
                <a:latin typeface="Calibri"/>
              </a:rPr>
              <a:t>)</a:t>
            </a:r>
            <a:endParaRPr lang="en-US" sz="2000" b="0" strike="noStrike" spc="-1" dirty="0">
              <a:solidFill>
                <a:srgbClr val="000000"/>
              </a:solidFill>
              <a:latin typeface="Calibri"/>
            </a:endParaRPr>
          </a:p>
        </p:txBody>
      </p:sp>
      <p:sp>
        <p:nvSpPr>
          <p:cNvPr id="182" name="TextShape 2"/>
          <p:cNvSpPr txBox="1"/>
          <p:nvPr/>
        </p:nvSpPr>
        <p:spPr>
          <a:xfrm>
            <a:off x="914400" y="1447920"/>
            <a:ext cx="10743840" cy="5093280"/>
          </a:xfrm>
          <a:prstGeom prst="rect">
            <a:avLst/>
          </a:prstGeom>
          <a:noFill/>
          <a:ln>
            <a:noFill/>
          </a:ln>
        </p:spPr>
        <p:txBody>
          <a:bodyPr>
            <a:normAutofit fontScale="50500" lnSpcReduction="20000"/>
          </a:bodyPr>
          <a:lstStyle/>
          <a:p>
            <a:pPr marL="343080" indent="-342720">
              <a:lnSpc>
                <a:spcPct val="100000"/>
              </a:lnSpc>
              <a:spcBef>
                <a:spcPts val="380"/>
              </a:spcBef>
              <a:buClr>
                <a:srgbClr val="000000"/>
              </a:buClr>
              <a:buFont typeface="Arial"/>
              <a:buChar char="•"/>
            </a:pPr>
            <a:r>
              <a:rPr lang="en-US" sz="3200" b="1" strike="noStrike" spc="-1" dirty="0">
                <a:solidFill>
                  <a:srgbClr val="000000"/>
                </a:solidFill>
                <a:latin typeface="Calibri"/>
              </a:rPr>
              <a:t>Format 1 </a:t>
            </a:r>
            <a:r>
              <a:rPr lang="en-US" sz="3200" b="0" strike="noStrike" spc="-1" dirty="0">
                <a:solidFill>
                  <a:srgbClr val="000000"/>
                </a:solidFill>
                <a:latin typeface="Calibri"/>
              </a:rPr>
              <a:t>: </a:t>
            </a:r>
            <a:r>
              <a:rPr lang="en-US" sz="3200" b="1" strike="noStrike" spc="-7" dirty="0">
                <a:solidFill>
                  <a:srgbClr val="E46C0A"/>
                </a:solidFill>
                <a:latin typeface="Calibri"/>
              </a:rPr>
              <a:t>Blog Article</a:t>
            </a:r>
            <a:endParaRPr lang="en-US" sz="3200" b="0" strike="noStrike" spc="-1" dirty="0">
              <a:solidFill>
                <a:srgbClr val="000000"/>
              </a:solidFill>
              <a:latin typeface="Calibri"/>
            </a:endParaRPr>
          </a:p>
          <a:p>
            <a:pPr>
              <a:lnSpc>
                <a:spcPct val="100000"/>
              </a:lnSpc>
              <a:spcBef>
                <a:spcPts val="380"/>
              </a:spcBef>
            </a:pPr>
            <a:endParaRPr lang="en-US" sz="3200" b="0" strike="noStrike" spc="-1" dirty="0">
              <a:solidFill>
                <a:srgbClr val="000000"/>
              </a:solidFill>
              <a:latin typeface="Calibri"/>
            </a:endParaRPr>
          </a:p>
          <a:p>
            <a:pPr marL="343080" indent="-342720">
              <a:lnSpc>
                <a:spcPct val="100000"/>
              </a:lnSpc>
              <a:spcBef>
                <a:spcPts val="380"/>
              </a:spcBef>
              <a:buClr>
                <a:srgbClr val="000000"/>
              </a:buClr>
              <a:buFont typeface="Arial"/>
              <a:buChar char="•"/>
            </a:pPr>
            <a:r>
              <a:rPr lang="en-US" sz="3200" b="1" strike="noStrike" spc="-1" dirty="0">
                <a:solidFill>
                  <a:srgbClr val="000000"/>
                </a:solidFill>
                <a:latin typeface="Calibri"/>
              </a:rPr>
              <a:t>Aim : </a:t>
            </a:r>
            <a:r>
              <a:rPr lang="en-US" sz="3200" b="0" strike="noStrike" spc="-1" dirty="0">
                <a:solidFill>
                  <a:srgbClr val="000000"/>
                </a:solidFill>
                <a:latin typeface="Calibri"/>
              </a:rPr>
              <a:t>To Provide Info &amp; Knowledge on a ICICI Bank Digital Marketing services</a:t>
            </a:r>
          </a:p>
          <a:p>
            <a:pPr marL="343080" indent="-342720">
              <a:lnSpc>
                <a:spcPct val="100000"/>
              </a:lnSpc>
              <a:spcBef>
                <a:spcPts val="380"/>
              </a:spcBef>
              <a:buClr>
                <a:srgbClr val="000000"/>
              </a:buClr>
              <a:buFont typeface="Arial"/>
              <a:buChar char="•"/>
            </a:pPr>
            <a:r>
              <a:rPr lang="en-US" sz="3200" b="1" strike="noStrike" spc="-1" dirty="0">
                <a:solidFill>
                  <a:srgbClr val="000000"/>
                </a:solidFill>
                <a:latin typeface="Calibri"/>
              </a:rPr>
              <a:t>Date : </a:t>
            </a:r>
            <a:r>
              <a:rPr lang="en-US" sz="3200" b="0" strike="noStrike" spc="-1" dirty="0" smtClean="0">
                <a:solidFill>
                  <a:srgbClr val="000000"/>
                </a:solidFill>
                <a:latin typeface="Calibri"/>
              </a:rPr>
              <a:t>3</a:t>
            </a:r>
            <a:r>
              <a:rPr lang="en-US" sz="3200" b="0" strike="noStrike" spc="-1" baseline="30000" dirty="0" smtClean="0">
                <a:solidFill>
                  <a:srgbClr val="000000"/>
                </a:solidFill>
                <a:latin typeface="Calibri"/>
              </a:rPr>
              <a:t>rd</a:t>
            </a:r>
            <a:r>
              <a:rPr lang="en-US" sz="3200" b="0" strike="noStrike" spc="-1" dirty="0" smtClean="0">
                <a:solidFill>
                  <a:srgbClr val="000000"/>
                </a:solidFill>
                <a:latin typeface="Calibri"/>
              </a:rPr>
              <a:t> August</a:t>
            </a:r>
            <a:endParaRPr lang="en-US" sz="3200" b="0" strike="noStrike" spc="-1" dirty="0">
              <a:solidFill>
                <a:srgbClr val="000000"/>
              </a:solidFill>
              <a:latin typeface="Calibri"/>
            </a:endParaRPr>
          </a:p>
          <a:p>
            <a:pPr marL="343080" indent="-342720">
              <a:lnSpc>
                <a:spcPct val="100000"/>
              </a:lnSpc>
              <a:spcBef>
                <a:spcPts val="380"/>
              </a:spcBef>
              <a:buClr>
                <a:srgbClr val="000000"/>
              </a:buClr>
              <a:buFont typeface="Arial"/>
              <a:buChar char="•"/>
            </a:pPr>
            <a:r>
              <a:rPr lang="en-US" sz="3200" b="1" strike="noStrike" spc="-1" dirty="0">
                <a:solidFill>
                  <a:srgbClr val="000000"/>
                </a:solidFill>
                <a:latin typeface="Calibri"/>
              </a:rPr>
              <a:t>Idea : </a:t>
            </a:r>
            <a:r>
              <a:rPr lang="en-US" sz="3200" b="0" strike="noStrike" spc="-1" dirty="0">
                <a:solidFill>
                  <a:srgbClr val="000000"/>
                </a:solidFill>
                <a:latin typeface="Calibri"/>
              </a:rPr>
              <a:t>ICIC Bank allows to apply personal loan at online for customers. This blog will cover the details of how to apply for personal loan at your finger tips</a:t>
            </a:r>
          </a:p>
          <a:p>
            <a:pPr marL="343080" indent="-342720">
              <a:lnSpc>
                <a:spcPct val="100000"/>
              </a:lnSpc>
              <a:spcBef>
                <a:spcPts val="641"/>
              </a:spcBef>
              <a:buClr>
                <a:srgbClr val="000000"/>
              </a:buClr>
              <a:buFont typeface="Arial"/>
              <a:buChar char="•"/>
            </a:pPr>
            <a:r>
              <a:rPr lang="en-US" sz="3200" b="1" strike="noStrike" spc="-1" dirty="0">
                <a:solidFill>
                  <a:srgbClr val="000000"/>
                </a:solidFill>
                <a:latin typeface="Calibri"/>
              </a:rPr>
              <a:t>Topic :</a:t>
            </a:r>
            <a:r>
              <a:rPr lang="en-US" sz="1900" b="1" strike="noStrike" spc="-1" dirty="0">
                <a:solidFill>
                  <a:srgbClr val="000000"/>
                </a:solidFill>
                <a:latin typeface="Calibri"/>
              </a:rPr>
              <a:t> </a:t>
            </a:r>
            <a:r>
              <a:rPr lang="en-US" sz="1900" b="1" strike="noStrike" spc="-1" dirty="0" smtClean="0">
                <a:solidFill>
                  <a:srgbClr val="000000"/>
                </a:solidFill>
                <a:latin typeface="Calibri"/>
              </a:rPr>
              <a:t> </a:t>
            </a:r>
            <a:r>
              <a:rPr lang="en-US" sz="3200" b="1" strike="noStrike" spc="-1" dirty="0" smtClean="0">
                <a:solidFill>
                  <a:srgbClr val="000000"/>
                </a:solidFill>
                <a:latin typeface="Bell MT"/>
              </a:rPr>
              <a:t>Here </a:t>
            </a:r>
            <a:r>
              <a:rPr lang="en-US" sz="3200" b="1" strike="noStrike" spc="-1" dirty="0">
                <a:solidFill>
                  <a:srgbClr val="000000"/>
                </a:solidFill>
                <a:latin typeface="Bell MT"/>
              </a:rPr>
              <a:t>are the typical steps to apply for an ICICI Bank personal loan online:</a:t>
            </a:r>
            <a:endParaRPr lang="en-US" sz="3200" b="0" strike="noStrike" spc="-1" dirty="0">
              <a:solidFill>
                <a:srgbClr val="000000"/>
              </a:solidFill>
              <a:latin typeface="Calibri"/>
            </a:endParaRPr>
          </a:p>
          <a:p>
            <a:pPr marL="343080" indent="-342720">
              <a:lnSpc>
                <a:spcPct val="100000"/>
              </a:lnSpc>
              <a:spcBef>
                <a:spcPts val="641"/>
              </a:spcBef>
              <a:buClr>
                <a:srgbClr val="000000"/>
              </a:buClr>
              <a:buFont typeface="Arial"/>
              <a:buChar char="•"/>
            </a:pPr>
            <a:r>
              <a:rPr lang="en-US" sz="3200" b="0" strike="noStrike" spc="-1" dirty="0">
                <a:solidFill>
                  <a:srgbClr val="000000"/>
                </a:solidFill>
                <a:latin typeface="Calibri"/>
              </a:rPr>
              <a:t>	         Go to the ICICI Bank official website (</a:t>
            </a:r>
            <a:r>
              <a:rPr lang="en-US" sz="3200" b="0" u="sng" strike="noStrike" spc="-1" dirty="0">
                <a:solidFill>
                  <a:srgbClr val="0000FF"/>
                </a:solidFill>
                <a:uFillTx/>
                <a:latin typeface="Calibri"/>
                <a:hlinkClick r:id="rId2"/>
              </a:rPr>
              <a:t>www.icicibank.com</a:t>
            </a:r>
            <a:r>
              <a:rPr lang="en-US" sz="3200" b="0" strike="noStrike" spc="-1" dirty="0">
                <a:solidFill>
                  <a:srgbClr val="000000"/>
                </a:solidFill>
                <a:latin typeface="Calibri"/>
              </a:rPr>
              <a:t>)</a:t>
            </a:r>
          </a:p>
          <a:p>
            <a:pPr marL="343080" indent="-342720">
              <a:lnSpc>
                <a:spcPct val="100000"/>
              </a:lnSpc>
              <a:spcBef>
                <a:spcPts val="641"/>
              </a:spcBef>
              <a:buClr>
                <a:srgbClr val="E46C0A"/>
              </a:buClr>
              <a:buFont typeface="Wingdings" charset="2"/>
              <a:buChar char=""/>
            </a:pPr>
            <a:r>
              <a:rPr lang="en-US" sz="3200" b="1" strike="noStrike" spc="-1" dirty="0">
                <a:solidFill>
                  <a:srgbClr val="E46C0A"/>
                </a:solidFill>
                <a:latin typeface="Calibri"/>
              </a:rPr>
              <a:t>Explore Loan Products:</a:t>
            </a:r>
            <a:r>
              <a:rPr lang="en-US" sz="3200" b="0" strike="noStrike" spc="-1" dirty="0">
                <a:solidFill>
                  <a:srgbClr val="E46C0A"/>
                </a:solidFill>
                <a:latin typeface="Calibri"/>
              </a:rPr>
              <a:t> </a:t>
            </a:r>
            <a:r>
              <a:rPr lang="en-US" sz="3200" b="0" strike="noStrike" spc="-1" dirty="0">
                <a:solidFill>
                  <a:srgbClr val="000000"/>
                </a:solidFill>
                <a:latin typeface="Calibri"/>
              </a:rPr>
              <a:t>Browse through the various loan products and select "Personal Loan" to view the details</a:t>
            </a:r>
          </a:p>
          <a:p>
            <a:pPr marL="343080" indent="-342720">
              <a:lnSpc>
                <a:spcPct val="100000"/>
              </a:lnSpc>
              <a:spcBef>
                <a:spcPts val="641"/>
              </a:spcBef>
              <a:buClr>
                <a:srgbClr val="E46C0A"/>
              </a:buClr>
              <a:buFont typeface="Wingdings" charset="2"/>
              <a:buChar char=""/>
            </a:pPr>
            <a:r>
              <a:rPr lang="en-US" sz="3200" b="1" strike="noStrike" spc="-1" dirty="0">
                <a:solidFill>
                  <a:srgbClr val="E46C0A"/>
                </a:solidFill>
                <a:latin typeface="Calibri"/>
              </a:rPr>
              <a:t>Check Eligibility:</a:t>
            </a:r>
            <a:r>
              <a:rPr lang="en-US" sz="3200" b="0" strike="noStrike" spc="-1" dirty="0">
                <a:solidFill>
                  <a:srgbClr val="E46C0A"/>
                </a:solidFill>
                <a:latin typeface="Calibri"/>
              </a:rPr>
              <a:t> </a:t>
            </a:r>
            <a:r>
              <a:rPr lang="en-US" sz="3200" b="0" strike="noStrike" spc="-1" dirty="0">
                <a:solidFill>
                  <a:srgbClr val="000000"/>
                </a:solidFill>
                <a:latin typeface="Calibri"/>
              </a:rPr>
              <a:t>Before applying, check the eligibility criteria for the personal loan. This may include factors such as age, income, employment status, credit score, etc.</a:t>
            </a:r>
          </a:p>
          <a:p>
            <a:pPr marL="343080" indent="-342720">
              <a:lnSpc>
                <a:spcPct val="100000"/>
              </a:lnSpc>
              <a:spcBef>
                <a:spcPts val="641"/>
              </a:spcBef>
              <a:buClr>
                <a:srgbClr val="E46C0A"/>
              </a:buClr>
              <a:buFont typeface="Wingdings" charset="2"/>
              <a:buChar char=""/>
            </a:pPr>
            <a:r>
              <a:rPr lang="en-US" sz="3200" b="1" strike="noStrike" spc="-1" dirty="0">
                <a:solidFill>
                  <a:srgbClr val="E46C0A"/>
                </a:solidFill>
                <a:latin typeface="Calibri"/>
              </a:rPr>
              <a:t>Use the Online Eligibility Calculator: </a:t>
            </a:r>
            <a:r>
              <a:rPr lang="en-US" sz="3200" b="0" strike="noStrike" spc="-1" dirty="0">
                <a:solidFill>
                  <a:srgbClr val="000000"/>
                </a:solidFill>
                <a:latin typeface="Calibri"/>
              </a:rPr>
              <a:t>ICICI Bank usually provides an online eligibility calculator where you can input your income, existing EMIs, and other details to get an estimate of the loan amount you might be eligible for.</a:t>
            </a:r>
          </a:p>
          <a:p>
            <a:pPr marL="343080" indent="-342720">
              <a:lnSpc>
                <a:spcPct val="100000"/>
              </a:lnSpc>
              <a:spcBef>
                <a:spcPts val="641"/>
              </a:spcBef>
              <a:buClr>
                <a:srgbClr val="E46C0A"/>
              </a:buClr>
              <a:buFont typeface="Wingdings" charset="2"/>
              <a:buChar char=""/>
            </a:pPr>
            <a:r>
              <a:rPr lang="en-US" sz="3200" b="1" strike="noStrike" spc="-1" dirty="0">
                <a:solidFill>
                  <a:srgbClr val="E46C0A"/>
                </a:solidFill>
                <a:latin typeface="Calibri"/>
              </a:rPr>
              <a:t>Online Application:</a:t>
            </a:r>
            <a:r>
              <a:rPr lang="en-US" sz="3200" b="0" strike="noStrike" spc="-1" dirty="0">
                <a:solidFill>
                  <a:srgbClr val="E46C0A"/>
                </a:solidFill>
                <a:latin typeface="Calibri"/>
              </a:rPr>
              <a:t> </a:t>
            </a:r>
            <a:r>
              <a:rPr lang="en-US" sz="3200" b="0" strike="noStrike" spc="-1" dirty="0">
                <a:solidFill>
                  <a:srgbClr val="000000"/>
                </a:solidFill>
                <a:latin typeface="Calibri"/>
              </a:rPr>
              <a:t>If you meet the eligibility criteria and are comfortable with the loan terms, you can proceed with the online application. Look for the "Apply Now" or "Apply Online" button on the personal loan page.</a:t>
            </a:r>
          </a:p>
          <a:p>
            <a:pPr marL="343080" indent="-342720">
              <a:lnSpc>
                <a:spcPct val="100000"/>
              </a:lnSpc>
              <a:spcBef>
                <a:spcPts val="641"/>
              </a:spcBef>
              <a:buClr>
                <a:srgbClr val="E46C0A"/>
              </a:buClr>
              <a:buFont typeface="Wingdings" charset="2"/>
              <a:buChar char=""/>
            </a:pPr>
            <a:r>
              <a:rPr lang="en-US" sz="3200" b="1" strike="noStrike" spc="-1" dirty="0">
                <a:solidFill>
                  <a:srgbClr val="E46C0A"/>
                </a:solidFill>
                <a:latin typeface="Calibri"/>
              </a:rPr>
              <a:t>Fill out the Application Form:</a:t>
            </a:r>
            <a:r>
              <a:rPr lang="en-US" sz="3200" b="0" strike="noStrike" spc="-1" dirty="0">
                <a:solidFill>
                  <a:srgbClr val="E46C0A"/>
                </a:solidFill>
                <a:latin typeface="Calibri"/>
              </a:rPr>
              <a:t> </a:t>
            </a:r>
            <a:r>
              <a:rPr lang="en-US" sz="3200" b="0" strike="noStrike" spc="-1" dirty="0">
                <a:solidFill>
                  <a:srgbClr val="000000"/>
                </a:solidFill>
                <a:latin typeface="Calibri"/>
              </a:rPr>
              <a:t>Complete the online application form with accurate and up-to-date information. You will need to provide details such as your name, contact information, employment details, income, and other relevant personal data.</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838080" y="685800"/>
            <a:ext cx="10820160" cy="393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indent="-216000">
              <a:lnSpc>
                <a:spcPct val="100000"/>
              </a:lnSpc>
              <a:buClr>
                <a:srgbClr val="E46C0A"/>
              </a:buClr>
              <a:buFont typeface="Wingdings" charset="2"/>
              <a:buChar char=""/>
            </a:pPr>
            <a:r>
              <a:rPr lang="en-IN" sz="1800" b="1" strike="noStrike" spc="-1">
                <a:solidFill>
                  <a:srgbClr val="E46C0A"/>
                </a:solidFill>
                <a:latin typeface="Calibri"/>
              </a:rPr>
              <a:t>Upload Documents:</a:t>
            </a:r>
            <a:r>
              <a:rPr lang="en-IN" sz="1800" b="0" strike="noStrike" spc="-1">
                <a:solidFill>
                  <a:srgbClr val="000000"/>
                </a:solidFill>
                <a:latin typeface="Calibri"/>
              </a:rPr>
              <a:t> You'll likely need to submit some supporting documents to verify your identity, income, and address. These documents may include:</a:t>
            </a:r>
            <a:endParaRPr lang="en-IN" sz="1800" b="0" strike="noStrike" spc="-1">
              <a:latin typeface="Arial"/>
            </a:endParaRPr>
          </a:p>
          <a:p>
            <a:pPr marL="457200" lvl="1" indent="-216000">
              <a:lnSpc>
                <a:spcPct val="100000"/>
              </a:lnSpc>
              <a:buClr>
                <a:srgbClr val="000000"/>
              </a:buClr>
              <a:buFont typeface="Wingdings" charset="2"/>
              <a:buChar char=""/>
            </a:pPr>
            <a:r>
              <a:rPr lang="en-IN" sz="1800" b="0" strike="noStrike" spc="-1">
                <a:solidFill>
                  <a:srgbClr val="000000"/>
                </a:solidFill>
                <a:latin typeface="Calibri"/>
              </a:rPr>
              <a:t>KYC documents (e.g., Aadhar card, passport, voter ID, etc.)</a:t>
            </a:r>
            <a:endParaRPr lang="en-IN" sz="1800" b="0" strike="noStrike" spc="-1">
              <a:latin typeface="Arial"/>
            </a:endParaRPr>
          </a:p>
          <a:p>
            <a:pPr marL="457200" lvl="1" indent="-216000">
              <a:lnSpc>
                <a:spcPct val="100000"/>
              </a:lnSpc>
              <a:buClr>
                <a:srgbClr val="000000"/>
              </a:buClr>
              <a:buFont typeface="Wingdings" charset="2"/>
              <a:buChar char=""/>
            </a:pPr>
            <a:r>
              <a:rPr lang="en-IN" sz="1800" b="0" strike="noStrike" spc="-1">
                <a:solidFill>
                  <a:srgbClr val="000000"/>
                </a:solidFill>
                <a:latin typeface="Calibri"/>
              </a:rPr>
              <a:t>Proof of residence (e.g., utility bills, rental agreement)</a:t>
            </a:r>
            <a:endParaRPr lang="en-IN" sz="1800" b="0" strike="noStrike" spc="-1">
              <a:latin typeface="Arial"/>
            </a:endParaRPr>
          </a:p>
          <a:p>
            <a:pPr marL="457200" lvl="1" indent="-216000">
              <a:lnSpc>
                <a:spcPct val="100000"/>
              </a:lnSpc>
              <a:buClr>
                <a:srgbClr val="000000"/>
              </a:buClr>
              <a:buFont typeface="Wingdings" charset="2"/>
              <a:buChar char=""/>
            </a:pPr>
            <a:r>
              <a:rPr lang="en-IN" sz="1800" b="0" strike="noStrike" spc="-1">
                <a:solidFill>
                  <a:srgbClr val="000000"/>
                </a:solidFill>
                <a:latin typeface="Calibri"/>
              </a:rPr>
              <a:t>Salary slips or income proof</a:t>
            </a:r>
            <a:endParaRPr lang="en-IN" sz="1800" b="0" strike="noStrike" spc="-1">
              <a:latin typeface="Arial"/>
            </a:endParaRPr>
          </a:p>
          <a:p>
            <a:pPr marL="457200" lvl="1" indent="-216000">
              <a:lnSpc>
                <a:spcPct val="100000"/>
              </a:lnSpc>
              <a:buClr>
                <a:srgbClr val="000000"/>
              </a:buClr>
              <a:buFont typeface="Wingdings" charset="2"/>
              <a:buChar char=""/>
            </a:pPr>
            <a:r>
              <a:rPr lang="en-IN" sz="1800" b="0" strike="noStrike" spc="-1">
                <a:solidFill>
                  <a:srgbClr val="000000"/>
                </a:solidFill>
                <a:latin typeface="Calibri"/>
              </a:rPr>
              <a:t>Bank statements</a:t>
            </a:r>
            <a:endParaRPr lang="en-IN" sz="1800" b="0" strike="noStrike" spc="-1">
              <a:latin typeface="Arial"/>
            </a:endParaRPr>
          </a:p>
          <a:p>
            <a:pPr indent="-216000">
              <a:lnSpc>
                <a:spcPct val="100000"/>
              </a:lnSpc>
              <a:buClr>
                <a:srgbClr val="E46C0A"/>
              </a:buClr>
              <a:buFont typeface="Wingdings" charset="2"/>
              <a:buChar char=""/>
            </a:pPr>
            <a:r>
              <a:rPr lang="en-IN" sz="1800" b="1" strike="noStrike" spc="-1">
                <a:solidFill>
                  <a:srgbClr val="E46C0A"/>
                </a:solidFill>
                <a:latin typeface="Calibri"/>
              </a:rPr>
              <a:t>Agree to Terms and Conditions:</a:t>
            </a:r>
            <a:r>
              <a:rPr lang="en-IN" sz="1800" b="0" strike="noStrike" spc="-1">
                <a:solidFill>
                  <a:srgbClr val="000000"/>
                </a:solidFill>
                <a:latin typeface="Calibri"/>
              </a:rPr>
              <a:t> Read through the loan terms and conditions carefully. If you agree with them, provide your consent.</a:t>
            </a:r>
            <a:endParaRPr lang="en-IN" sz="1800" b="0" strike="noStrike" spc="-1">
              <a:latin typeface="Arial"/>
            </a:endParaRPr>
          </a:p>
          <a:p>
            <a:pPr indent="-216000">
              <a:lnSpc>
                <a:spcPct val="100000"/>
              </a:lnSpc>
              <a:buClr>
                <a:srgbClr val="E46C0A"/>
              </a:buClr>
              <a:buFont typeface="Wingdings" charset="2"/>
              <a:buChar char=""/>
            </a:pPr>
            <a:r>
              <a:rPr lang="en-IN" sz="1800" b="1" strike="noStrike" spc="-1">
                <a:solidFill>
                  <a:srgbClr val="E46C0A"/>
                </a:solidFill>
                <a:latin typeface="Calibri"/>
              </a:rPr>
              <a:t>Submit Application:</a:t>
            </a:r>
            <a:r>
              <a:rPr lang="en-IN" sz="1800" b="0" strike="noStrike" spc="-1">
                <a:solidFill>
                  <a:srgbClr val="000000"/>
                </a:solidFill>
                <a:latin typeface="Calibri"/>
              </a:rPr>
              <a:t> Double-check all the details you've entered and make sure your documents are attached correctly. Once everything is in order, submit the application.</a:t>
            </a:r>
            <a:endParaRPr lang="en-IN" sz="1800" b="0" strike="noStrike" spc="-1">
              <a:latin typeface="Arial"/>
            </a:endParaRPr>
          </a:p>
          <a:p>
            <a:pPr indent="-216000">
              <a:lnSpc>
                <a:spcPct val="100000"/>
              </a:lnSpc>
              <a:buClr>
                <a:srgbClr val="E46C0A"/>
              </a:buClr>
              <a:buFont typeface="Wingdings" charset="2"/>
              <a:buChar char=""/>
            </a:pPr>
            <a:r>
              <a:rPr lang="en-IN" sz="1800" b="1" strike="noStrike" spc="-1">
                <a:solidFill>
                  <a:srgbClr val="E46C0A"/>
                </a:solidFill>
                <a:latin typeface="Calibri"/>
              </a:rPr>
              <a:t>Wait for Approval:</a:t>
            </a:r>
            <a:r>
              <a:rPr lang="en-IN" sz="1800" b="0" strike="noStrike" spc="-1">
                <a:solidFill>
                  <a:srgbClr val="000000"/>
                </a:solidFill>
                <a:latin typeface="Calibri"/>
              </a:rPr>
              <a:t> After submitting your application, ICICI Bank will review your application and documents. If you meet their criteria, you should receive a confirmation of approval.</a:t>
            </a:r>
            <a:endParaRPr lang="en-IN" sz="1800" b="0" strike="noStrike" spc="-1">
              <a:latin typeface="Arial"/>
            </a:endParaRPr>
          </a:p>
          <a:p>
            <a:pPr indent="-216000">
              <a:lnSpc>
                <a:spcPct val="100000"/>
              </a:lnSpc>
              <a:buClr>
                <a:srgbClr val="E46C0A"/>
              </a:buClr>
              <a:buFont typeface="Wingdings" charset="2"/>
              <a:buChar char=""/>
            </a:pPr>
            <a:r>
              <a:rPr lang="en-IN" sz="1800" b="1" strike="noStrike" spc="-1">
                <a:solidFill>
                  <a:srgbClr val="E46C0A"/>
                </a:solidFill>
                <a:latin typeface="Calibri"/>
              </a:rPr>
              <a:t>Loan Disbursal:</a:t>
            </a:r>
            <a:r>
              <a:rPr lang="en-IN" sz="1800" b="0" strike="noStrike" spc="-1">
                <a:solidFill>
                  <a:srgbClr val="000000"/>
                </a:solidFill>
                <a:latin typeface="Calibri"/>
              </a:rPr>
              <a:t> Once approved, the loan amount will be disbursed to your bank account, which you provided during the application process.</a:t>
            </a:r>
            <a:endParaRPr lang="en-IN" sz="1800" b="0" strike="noStrike" spc="-1">
              <a:latin typeface="Arial"/>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1219320" y="411120"/>
            <a:ext cx="10972440" cy="1157760"/>
          </a:xfrm>
          <a:prstGeom prst="rect">
            <a:avLst/>
          </a:prstGeom>
          <a:noFill/>
          <a:ln>
            <a:noFill/>
          </a:ln>
        </p:spPr>
        <p:txBody>
          <a:bodyPr lIns="0" tIns="12600" rIns="0" bIns="0" anchor="ctr">
            <a:spAutoFit/>
          </a:bodyPr>
          <a:lstStyle/>
          <a:p>
            <a:pPr marL="3860640" indent="-3847680">
              <a:lnSpc>
                <a:spcPct val="116000"/>
              </a:lnSpc>
              <a:spcBef>
                <a:spcPts val="99"/>
              </a:spcBef>
            </a:pPr>
            <a:r>
              <a:rPr lang="en-US" sz="2500" b="0" strike="noStrike" spc="9">
                <a:solidFill>
                  <a:srgbClr val="000000"/>
                </a:solidFill>
                <a:latin typeface="Calibri"/>
              </a:rPr>
              <a:t>Part </a:t>
            </a:r>
            <a:r>
              <a:rPr lang="en-US" sz="2500" b="0" strike="noStrike" spc="-21">
                <a:solidFill>
                  <a:srgbClr val="000000"/>
                </a:solidFill>
                <a:latin typeface="Calibri"/>
              </a:rPr>
              <a:t>1: </a:t>
            </a:r>
            <a:r>
              <a:rPr lang="en-US" sz="2500" b="0" strike="noStrike" spc="-12">
                <a:solidFill>
                  <a:srgbClr val="000000"/>
                </a:solidFill>
                <a:latin typeface="Calibri"/>
              </a:rPr>
              <a:t>Brand </a:t>
            </a:r>
            <a:r>
              <a:rPr lang="en-US" sz="2500" b="0" strike="noStrike" spc="-35">
                <a:solidFill>
                  <a:srgbClr val="000000"/>
                </a:solidFill>
                <a:latin typeface="Calibri"/>
              </a:rPr>
              <a:t>study, </a:t>
            </a:r>
            <a:r>
              <a:rPr lang="en-US" sz="2500" b="0" strike="noStrike" spc="-1">
                <a:solidFill>
                  <a:srgbClr val="000000"/>
                </a:solidFill>
                <a:latin typeface="Calibri"/>
              </a:rPr>
              <a:t>Competitor </a:t>
            </a:r>
            <a:r>
              <a:rPr lang="en-US" sz="2500" b="0" strike="noStrike" spc="-12">
                <a:solidFill>
                  <a:srgbClr val="000000"/>
                </a:solidFill>
                <a:latin typeface="Calibri"/>
              </a:rPr>
              <a:t>Analysis </a:t>
            </a:r>
            <a:r>
              <a:rPr lang="en-US" sz="2500" b="0" strike="noStrike" spc="-7">
                <a:solidFill>
                  <a:srgbClr val="000000"/>
                </a:solidFill>
                <a:latin typeface="Calibri"/>
              </a:rPr>
              <a:t>&amp;  Buyer’s/Audience’s </a:t>
            </a:r>
            <a:r>
              <a:t/>
            </a:r>
            <a:br/>
            <a:r>
              <a:rPr lang="en-US" sz="2500" b="0" strike="noStrike" spc="-610">
                <a:solidFill>
                  <a:srgbClr val="000000"/>
                </a:solidFill>
                <a:latin typeface="Calibri"/>
              </a:rPr>
              <a:t> </a:t>
            </a:r>
            <a:r>
              <a:rPr lang="en-US" sz="2500" b="0" strike="noStrike" spc="9">
                <a:solidFill>
                  <a:srgbClr val="000000"/>
                </a:solidFill>
                <a:latin typeface="Calibri"/>
              </a:rPr>
              <a:t>Persona</a:t>
            </a:r>
            <a:endParaRPr lang="en-US" sz="2500" b="0" strike="noStrike" spc="-1">
              <a:solidFill>
                <a:srgbClr val="000000"/>
              </a:solidFill>
              <a:latin typeface="Calibri"/>
            </a:endParaRPr>
          </a:p>
        </p:txBody>
      </p:sp>
      <p:sp>
        <p:nvSpPr>
          <p:cNvPr id="131" name="CustomShape 2"/>
          <p:cNvSpPr/>
          <p:nvPr/>
        </p:nvSpPr>
        <p:spPr>
          <a:xfrm>
            <a:off x="1523880" y="1578960"/>
            <a:ext cx="9343080" cy="4270320"/>
          </a:xfrm>
          <a:prstGeom prst="rect">
            <a:avLst/>
          </a:prstGeom>
          <a:noFill/>
          <a:ln>
            <a:noFill/>
          </a:ln>
        </p:spPr>
        <p:style>
          <a:lnRef idx="0">
            <a:scrgbClr r="0" g="0" b="0"/>
          </a:lnRef>
          <a:fillRef idx="0">
            <a:scrgbClr r="0" g="0" b="0"/>
          </a:fillRef>
          <a:effectRef idx="0">
            <a:scrgbClr r="0" g="0" b="0"/>
          </a:effectRef>
          <a:fontRef idx="minor"/>
        </p:style>
        <p:txBody>
          <a:bodyPr lIns="0" tIns="30600" rIns="0" bIns="0">
            <a:spAutoFit/>
          </a:bodyPr>
          <a:lstStyle/>
          <a:p>
            <a:pPr marL="622440" indent="-418680">
              <a:lnSpc>
                <a:spcPts val="2200"/>
              </a:lnSpc>
              <a:spcBef>
                <a:spcPts val="241"/>
              </a:spcBef>
            </a:pPr>
            <a:r>
              <a:rPr lang="en-IN" sz="1900" b="1" strike="noStrike" spc="-26">
                <a:solidFill>
                  <a:srgbClr val="000000"/>
                </a:solidFill>
                <a:latin typeface="Roboto"/>
              </a:rPr>
              <a:t>COMPANY/TOPIC for project: </a:t>
            </a:r>
            <a:r>
              <a:rPr lang="en-IN" sz="1900" b="1" strike="noStrike" spc="-26">
                <a:solidFill>
                  <a:srgbClr val="E46C0A"/>
                </a:solidFill>
                <a:latin typeface="Roboto"/>
              </a:rPr>
              <a:t>ICICI Bank</a:t>
            </a:r>
            <a:endParaRPr lang="en-IN" sz="1900" b="0" strike="noStrike" spc="-1">
              <a:latin typeface="Arial"/>
            </a:endParaRPr>
          </a:p>
          <a:p>
            <a:pPr marL="622440" indent="-418680">
              <a:lnSpc>
                <a:spcPts val="2200"/>
              </a:lnSpc>
              <a:spcBef>
                <a:spcPts val="241"/>
              </a:spcBef>
            </a:pPr>
            <a:endParaRPr lang="en-IN" sz="1900" b="0" strike="noStrike" spc="-1">
              <a:latin typeface="Arial"/>
            </a:endParaRPr>
          </a:p>
          <a:p>
            <a:pPr marL="622440" indent="-418680">
              <a:lnSpc>
                <a:spcPts val="2200"/>
              </a:lnSpc>
              <a:spcBef>
                <a:spcPts val="241"/>
              </a:spcBef>
              <a:buClr>
                <a:srgbClr val="000000"/>
              </a:buClr>
              <a:buFont typeface="Lucida Sans Unicode"/>
              <a:buChar char="●"/>
            </a:pPr>
            <a:r>
              <a:rPr lang="en-IN" sz="1900" b="1" strike="noStrike" spc="-26">
                <a:solidFill>
                  <a:srgbClr val="000000"/>
                </a:solidFill>
                <a:latin typeface="Roboto"/>
              </a:rPr>
              <a:t>Research</a:t>
            </a:r>
            <a:r>
              <a:rPr lang="en-IN" sz="1900" b="1" strike="noStrike" spc="-137">
                <a:solidFill>
                  <a:srgbClr val="000000"/>
                </a:solidFill>
                <a:latin typeface="Roboto"/>
              </a:rPr>
              <a:t> </a:t>
            </a:r>
            <a:r>
              <a:rPr lang="en-IN" sz="1900" b="1" strike="noStrike" spc="-41">
                <a:solidFill>
                  <a:srgbClr val="000000"/>
                </a:solidFill>
                <a:latin typeface="Roboto"/>
              </a:rPr>
              <a:t>Brand</a:t>
            </a:r>
            <a:r>
              <a:rPr lang="en-IN" sz="1900" b="1" strike="noStrike" spc="-35">
                <a:solidFill>
                  <a:srgbClr val="000000"/>
                </a:solidFill>
                <a:latin typeface="Roboto"/>
              </a:rPr>
              <a:t> </a:t>
            </a:r>
            <a:r>
              <a:rPr lang="en-IN" sz="1900" b="1" strike="noStrike" spc="-41">
                <a:solidFill>
                  <a:srgbClr val="000000"/>
                </a:solidFill>
                <a:latin typeface="Roboto"/>
              </a:rPr>
              <a:t>Identity:</a:t>
            </a:r>
            <a:r>
              <a:rPr lang="en-IN" sz="1900" b="1" strike="noStrike" spc="-1">
                <a:solidFill>
                  <a:srgbClr val="000000"/>
                </a:solidFill>
                <a:latin typeface="Roboto"/>
              </a:rPr>
              <a:t> </a:t>
            </a:r>
            <a:r>
              <a:rPr lang="en-IN" sz="1900" b="0" strike="noStrike" spc="-72">
                <a:solidFill>
                  <a:srgbClr val="000000"/>
                </a:solidFill>
                <a:latin typeface="Roboto"/>
              </a:rPr>
              <a:t>Study </a:t>
            </a:r>
            <a:r>
              <a:rPr lang="en-IN" sz="1900" b="0" strike="noStrike" spc="-41">
                <a:solidFill>
                  <a:srgbClr val="000000"/>
                </a:solidFill>
                <a:latin typeface="Roboto"/>
              </a:rPr>
              <a:t>the</a:t>
            </a:r>
            <a:r>
              <a:rPr lang="en-IN" sz="1900" b="0" strike="noStrike" spc="-72">
                <a:solidFill>
                  <a:srgbClr val="000000"/>
                </a:solidFill>
                <a:latin typeface="Roboto"/>
              </a:rPr>
              <a:t> </a:t>
            </a:r>
            <a:r>
              <a:rPr lang="en-IN" sz="1900" b="0" strike="noStrike" spc="-60">
                <a:solidFill>
                  <a:srgbClr val="000000"/>
                </a:solidFill>
                <a:latin typeface="Roboto"/>
              </a:rPr>
              <a:t>brand's</a:t>
            </a:r>
            <a:r>
              <a:rPr lang="en-IN" sz="1900" b="0" strike="noStrike" spc="-46">
                <a:solidFill>
                  <a:srgbClr val="000000"/>
                </a:solidFill>
                <a:latin typeface="Roboto"/>
              </a:rPr>
              <a:t> </a:t>
            </a:r>
            <a:r>
              <a:rPr lang="en-IN" sz="1900" b="0" strike="noStrike" spc="-52">
                <a:solidFill>
                  <a:srgbClr val="000000"/>
                </a:solidFill>
                <a:latin typeface="Roboto"/>
              </a:rPr>
              <a:t>mission,</a:t>
            </a:r>
            <a:r>
              <a:rPr lang="en-IN" sz="1900" b="0" strike="noStrike" spc="-41">
                <a:solidFill>
                  <a:srgbClr val="000000"/>
                </a:solidFill>
                <a:latin typeface="Roboto"/>
              </a:rPr>
              <a:t> values,</a:t>
            </a:r>
            <a:r>
              <a:rPr lang="en-IN" sz="1900" b="0" strike="noStrike" spc="-46">
                <a:solidFill>
                  <a:srgbClr val="000000"/>
                </a:solidFill>
                <a:latin typeface="Roboto"/>
              </a:rPr>
              <a:t> </a:t>
            </a:r>
            <a:r>
              <a:rPr lang="en-IN" sz="1900" b="0" strike="noStrike" spc="-55">
                <a:solidFill>
                  <a:srgbClr val="000000"/>
                </a:solidFill>
                <a:latin typeface="Roboto"/>
              </a:rPr>
              <a:t>vision,</a:t>
            </a:r>
            <a:r>
              <a:rPr lang="en-IN" sz="1900" b="0" strike="noStrike" spc="-41">
                <a:solidFill>
                  <a:srgbClr val="000000"/>
                </a:solidFill>
                <a:latin typeface="Roboto"/>
              </a:rPr>
              <a:t> </a:t>
            </a:r>
            <a:r>
              <a:rPr lang="en-IN" sz="1900" b="0" strike="noStrike" spc="-46">
                <a:solidFill>
                  <a:srgbClr val="000000"/>
                </a:solidFill>
                <a:latin typeface="Roboto"/>
              </a:rPr>
              <a:t>and</a:t>
            </a:r>
            <a:r>
              <a:rPr lang="en-IN" sz="1900" b="0" strike="noStrike" spc="-35">
                <a:solidFill>
                  <a:srgbClr val="000000"/>
                </a:solidFill>
                <a:latin typeface="Roboto"/>
              </a:rPr>
              <a:t> </a:t>
            </a:r>
            <a:r>
              <a:rPr lang="en-IN" sz="1900" b="0" strike="noStrike" spc="-52">
                <a:solidFill>
                  <a:srgbClr val="000000"/>
                </a:solidFill>
                <a:latin typeface="Roboto"/>
              </a:rPr>
              <a:t>unique</a:t>
            </a:r>
            <a:r>
              <a:rPr lang="en-IN" sz="1900" b="0" strike="noStrike" spc="29">
                <a:solidFill>
                  <a:srgbClr val="000000"/>
                </a:solidFill>
                <a:latin typeface="Roboto"/>
              </a:rPr>
              <a:t> </a:t>
            </a:r>
            <a:r>
              <a:rPr lang="en-IN" sz="1900" b="0" strike="noStrike" spc="-52">
                <a:solidFill>
                  <a:srgbClr val="000000"/>
                </a:solidFill>
                <a:latin typeface="Roboto"/>
              </a:rPr>
              <a:t>selling </a:t>
            </a:r>
            <a:r>
              <a:rPr lang="en-IN" sz="1900" b="0" strike="noStrike" spc="-457">
                <a:solidFill>
                  <a:srgbClr val="000000"/>
                </a:solidFill>
                <a:latin typeface="Roboto"/>
              </a:rPr>
              <a:t> </a:t>
            </a:r>
            <a:r>
              <a:rPr lang="en-IN" sz="1900" b="0" strike="noStrike" spc="-41">
                <a:solidFill>
                  <a:srgbClr val="000000"/>
                </a:solidFill>
                <a:latin typeface="Roboto"/>
              </a:rPr>
              <a:t>propositions</a:t>
            </a:r>
            <a:r>
              <a:rPr lang="en-IN" sz="1900" b="0" strike="noStrike" spc="-160">
                <a:solidFill>
                  <a:srgbClr val="000000"/>
                </a:solidFill>
                <a:latin typeface="Roboto"/>
              </a:rPr>
              <a:t> </a:t>
            </a:r>
            <a:r>
              <a:rPr lang="en-IN" sz="1900" b="0" strike="noStrike" spc="-35">
                <a:solidFill>
                  <a:srgbClr val="000000"/>
                </a:solidFill>
                <a:latin typeface="Roboto"/>
              </a:rPr>
              <a:t>(USPs).</a:t>
            </a:r>
            <a:endParaRPr lang="en-IN" sz="1900" b="0" strike="noStrike" spc="-1">
              <a:latin typeface="Arial"/>
            </a:endParaRPr>
          </a:p>
          <a:p>
            <a:pPr>
              <a:lnSpc>
                <a:spcPct val="100000"/>
              </a:lnSpc>
              <a:spcBef>
                <a:spcPts val="14"/>
              </a:spcBef>
            </a:pPr>
            <a:r>
              <a:rPr lang="en-IN" sz="1700" b="1" strike="noStrike" spc="-1">
                <a:solidFill>
                  <a:srgbClr val="000000"/>
                </a:solidFill>
                <a:latin typeface="Roboto"/>
              </a:rPr>
              <a:t>Brand Colours:</a:t>
            </a:r>
            <a:endParaRPr lang="en-IN" sz="1700" b="0" strike="noStrike" spc="-1">
              <a:latin typeface="Arial"/>
            </a:endParaRPr>
          </a:p>
          <a:p>
            <a:pPr>
              <a:lnSpc>
                <a:spcPct val="100000"/>
              </a:lnSpc>
              <a:spcBef>
                <a:spcPts val="14"/>
              </a:spcBef>
            </a:pPr>
            <a:r>
              <a:rPr lang="en-IN" sz="1700" b="0" strike="noStrike" spc="-1">
                <a:solidFill>
                  <a:srgbClr val="000000"/>
                </a:solidFill>
                <a:latin typeface="Roboto"/>
              </a:rPr>
              <a:t>Orange, White</a:t>
            </a:r>
            <a:endParaRPr lang="en-IN" sz="1700" b="0" strike="noStrike" spc="-1">
              <a:latin typeface="Arial"/>
            </a:endParaRPr>
          </a:p>
          <a:p>
            <a:pPr>
              <a:lnSpc>
                <a:spcPct val="100000"/>
              </a:lnSpc>
              <a:spcBef>
                <a:spcPts val="14"/>
              </a:spcBef>
            </a:pPr>
            <a:r>
              <a:rPr lang="en-IN" sz="1700" b="1" strike="noStrike" spc="-1">
                <a:solidFill>
                  <a:srgbClr val="000000"/>
                </a:solidFill>
                <a:latin typeface="Roboto"/>
              </a:rPr>
              <a:t>Logo: </a:t>
            </a:r>
            <a:endParaRPr lang="en-IN" sz="1700" b="0" strike="noStrike" spc="-1">
              <a:latin typeface="Arial"/>
            </a:endParaRPr>
          </a:p>
          <a:p>
            <a:pPr>
              <a:lnSpc>
                <a:spcPct val="100000"/>
              </a:lnSpc>
              <a:spcBef>
                <a:spcPts val="14"/>
              </a:spcBef>
            </a:pPr>
            <a:endParaRPr lang="en-IN" sz="1700" b="0" strike="noStrike" spc="-1">
              <a:latin typeface="Arial"/>
            </a:endParaRPr>
          </a:p>
          <a:p>
            <a:pPr>
              <a:lnSpc>
                <a:spcPct val="100000"/>
              </a:lnSpc>
              <a:spcBef>
                <a:spcPts val="14"/>
              </a:spcBef>
            </a:pPr>
            <a:endParaRPr lang="en-IN" sz="1700" b="0" strike="noStrike" spc="-1">
              <a:latin typeface="Arial"/>
            </a:endParaRPr>
          </a:p>
          <a:p>
            <a:pPr>
              <a:lnSpc>
                <a:spcPct val="100000"/>
              </a:lnSpc>
              <a:spcBef>
                <a:spcPts val="14"/>
              </a:spcBef>
            </a:pPr>
            <a:endParaRPr lang="en-IN" sz="1700" b="0" strike="noStrike" spc="-1">
              <a:latin typeface="Arial"/>
            </a:endParaRPr>
          </a:p>
          <a:p>
            <a:pPr marL="12600">
              <a:lnSpc>
                <a:spcPct val="100000"/>
              </a:lnSpc>
              <a:spcBef>
                <a:spcPts val="6"/>
              </a:spcBef>
            </a:pPr>
            <a:r>
              <a:rPr lang="en-IN" sz="1900" b="1" strike="noStrike" spc="-46">
                <a:solidFill>
                  <a:srgbClr val="000000"/>
                </a:solidFill>
                <a:latin typeface="Roboto"/>
              </a:rPr>
              <a:t>Mission/Values:</a:t>
            </a:r>
            <a:endParaRPr lang="en-IN" sz="1900" b="0" strike="noStrike" spc="-1">
              <a:latin typeface="Arial"/>
            </a:endParaRPr>
          </a:p>
          <a:p>
            <a:pPr marL="12600">
              <a:lnSpc>
                <a:spcPct val="100000"/>
              </a:lnSpc>
              <a:spcBef>
                <a:spcPts val="6"/>
              </a:spcBef>
            </a:pPr>
            <a:r>
              <a:rPr lang="en-IN" sz="2000" b="0" strike="noStrike" spc="-1">
                <a:solidFill>
                  <a:srgbClr val="000000"/>
                </a:solidFill>
                <a:latin typeface="Calibri"/>
              </a:rPr>
              <a:t>Vision: To be the leading provider of financial services in India and a major global bank. Mission: ICICI will leverage our people, technology, speed and financial capital to: be the banker of the first choice for our customers by delivering high quality, world-class products, and services.</a:t>
            </a:r>
            <a:endParaRPr lang="en-IN" sz="2000" b="0" strike="noStrike" spc="-1">
              <a:latin typeface="Arial"/>
            </a:endParaRPr>
          </a:p>
        </p:txBody>
      </p:sp>
      <p:sp>
        <p:nvSpPr>
          <p:cNvPr id="132" name="CustomShape 3"/>
          <p:cNvSpPr/>
          <p:nvPr/>
        </p:nvSpPr>
        <p:spPr>
          <a:xfrm>
            <a:off x="1523880" y="5867280"/>
            <a:ext cx="9219960" cy="151344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900" b="1" strike="noStrike" spc="-111">
                <a:solidFill>
                  <a:srgbClr val="000000"/>
                </a:solidFill>
                <a:latin typeface="Roboto"/>
              </a:rPr>
              <a:t>U</a:t>
            </a:r>
            <a:r>
              <a:rPr lang="en-IN" sz="1900" b="1" strike="noStrike" spc="-80">
                <a:solidFill>
                  <a:srgbClr val="000000"/>
                </a:solidFill>
                <a:latin typeface="Roboto"/>
              </a:rPr>
              <a:t>S</a:t>
            </a:r>
            <a:r>
              <a:rPr lang="en-IN" sz="1900" b="1" strike="noStrike" spc="-15">
                <a:solidFill>
                  <a:srgbClr val="000000"/>
                </a:solidFill>
                <a:latin typeface="Roboto"/>
              </a:rPr>
              <a:t>P</a:t>
            </a:r>
            <a:r>
              <a:rPr lang="en-IN" sz="1900" b="1" strike="noStrike" spc="-7">
                <a:solidFill>
                  <a:srgbClr val="000000"/>
                </a:solidFill>
                <a:latin typeface="Roboto"/>
              </a:rPr>
              <a:t>:</a:t>
            </a:r>
            <a:endParaRPr lang="en-IN" sz="1900" b="0" strike="noStrike" spc="-1">
              <a:latin typeface="Arial"/>
            </a:endParaRPr>
          </a:p>
          <a:p>
            <a:pPr marL="12600">
              <a:lnSpc>
                <a:spcPct val="100000"/>
              </a:lnSpc>
              <a:spcBef>
                <a:spcPts val="99"/>
              </a:spcBef>
            </a:pPr>
            <a:r>
              <a:rPr lang="en-IN" sz="2000" b="0" strike="noStrike" spc="-1">
                <a:solidFill>
                  <a:srgbClr val="000000"/>
                </a:solidFill>
                <a:latin typeface="Calibri"/>
              </a:rPr>
              <a:t>ICICI is the most efficient and tech Savvy bank in the Indian banking industry</a:t>
            </a:r>
            <a:r>
              <a:t/>
            </a:r>
            <a:br/>
            <a:endParaRPr lang="en-IN" sz="2000" b="0" strike="noStrike" spc="-1">
              <a:latin typeface="Arial"/>
            </a:endParaRPr>
          </a:p>
          <a:p>
            <a:pPr marL="12600">
              <a:lnSpc>
                <a:spcPct val="100000"/>
              </a:lnSpc>
              <a:spcBef>
                <a:spcPts val="99"/>
              </a:spcBef>
            </a:pPr>
            <a:endParaRPr lang="en-IN" sz="2000" b="0" strike="noStrike" spc="-1">
              <a:latin typeface="Arial"/>
            </a:endParaRPr>
          </a:p>
          <a:p>
            <a:pPr marL="12600">
              <a:lnSpc>
                <a:spcPct val="100000"/>
              </a:lnSpc>
              <a:spcBef>
                <a:spcPts val="99"/>
              </a:spcBef>
            </a:pPr>
            <a:endParaRPr lang="en-IN" sz="2000" b="0" strike="noStrike" spc="-1">
              <a:latin typeface="Arial"/>
            </a:endParaRPr>
          </a:p>
        </p:txBody>
      </p:sp>
      <p:pic>
        <p:nvPicPr>
          <p:cNvPr id="133" name="Picture 4"/>
          <p:cNvPicPr/>
          <p:nvPr/>
        </p:nvPicPr>
        <p:blipFill>
          <a:blip r:embed="rId2"/>
          <a:stretch/>
        </p:blipFill>
        <p:spPr>
          <a:xfrm>
            <a:off x="1827000" y="3200400"/>
            <a:ext cx="1220760" cy="1220760"/>
          </a:xfrm>
          <a:prstGeom prst="rect">
            <a:avLst/>
          </a:prstGeom>
          <a:ln>
            <a:noFill/>
          </a:ln>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551384" y="332656"/>
            <a:ext cx="10972440" cy="667518"/>
          </a:xfrm>
          <a:prstGeom prst="rect">
            <a:avLst/>
          </a:prstGeom>
          <a:noFill/>
          <a:ln>
            <a:noFill/>
          </a:ln>
        </p:spPr>
        <p:txBody>
          <a:bodyPr lIns="0" tIns="12600" rIns="0" bIns="0" anchor="ctr">
            <a:spAutoFit/>
          </a:bodyPr>
          <a:lstStyle/>
          <a:p>
            <a:pPr marL="3365640" indent="-3352320">
              <a:lnSpc>
                <a:spcPct val="109000"/>
              </a:lnSpc>
              <a:spcBef>
                <a:spcPts val="99"/>
              </a:spcBef>
            </a:pPr>
            <a:r>
              <a:rPr lang="en-US" sz="2000" b="0" strike="noStrike" spc="-35" dirty="0">
                <a:solidFill>
                  <a:srgbClr val="000000"/>
                </a:solidFill>
                <a:latin typeface="Calibri"/>
              </a:rPr>
              <a:t>Part </a:t>
            </a:r>
            <a:r>
              <a:rPr lang="en-US" sz="2000" b="0" strike="noStrike" spc="-52" dirty="0">
                <a:solidFill>
                  <a:srgbClr val="000000"/>
                </a:solidFill>
                <a:latin typeface="Calibri"/>
              </a:rPr>
              <a:t>4: </a:t>
            </a:r>
            <a:r>
              <a:rPr lang="en-US" sz="2000" b="0" strike="noStrike" spc="-46" dirty="0">
                <a:solidFill>
                  <a:srgbClr val="000000"/>
                </a:solidFill>
                <a:latin typeface="Calibri"/>
              </a:rPr>
              <a:t>Content </a:t>
            </a:r>
            <a:r>
              <a:rPr lang="en-US" sz="2000" b="0" strike="noStrike" spc="-35" dirty="0">
                <a:solidFill>
                  <a:srgbClr val="000000"/>
                </a:solidFill>
                <a:latin typeface="Calibri"/>
              </a:rPr>
              <a:t>Creation and </a:t>
            </a:r>
            <a:r>
              <a:rPr lang="en-US" sz="2000" b="0" strike="noStrike" spc="-32" dirty="0" err="1">
                <a:solidFill>
                  <a:srgbClr val="000000"/>
                </a:solidFill>
                <a:latin typeface="Calibri"/>
              </a:rPr>
              <a:t>Curation</a:t>
            </a:r>
            <a:r>
              <a:rPr lang="en-US" sz="2000" b="0" strike="noStrike" spc="-32" dirty="0">
                <a:solidFill>
                  <a:srgbClr val="000000"/>
                </a:solidFill>
                <a:latin typeface="Calibri"/>
              </a:rPr>
              <a:t> </a:t>
            </a:r>
            <a:r>
              <a:rPr lang="en-US" sz="2000" b="0" strike="noStrike" spc="-55" dirty="0">
                <a:solidFill>
                  <a:srgbClr val="000000"/>
                </a:solidFill>
                <a:latin typeface="Calibri"/>
              </a:rPr>
              <a:t>(Post </a:t>
            </a:r>
            <a:r>
              <a:rPr lang="en-US" sz="2000" b="0" strike="noStrike" spc="-41" dirty="0">
                <a:solidFill>
                  <a:srgbClr val="000000"/>
                </a:solidFill>
                <a:latin typeface="Calibri"/>
              </a:rPr>
              <a:t>creations, </a:t>
            </a:r>
            <a:r>
              <a:rPr lang="en-US" sz="2000" b="0" strike="noStrike" spc="-35" dirty="0">
                <a:solidFill>
                  <a:srgbClr val="000000"/>
                </a:solidFill>
                <a:latin typeface="Calibri"/>
              </a:rPr>
              <a:t>Designs/Video </a:t>
            </a:r>
            <a:r>
              <a:rPr lang="en-US" sz="2000" b="0" strike="noStrike" spc="-41" dirty="0">
                <a:solidFill>
                  <a:srgbClr val="000000"/>
                </a:solidFill>
                <a:latin typeface="Calibri"/>
              </a:rPr>
              <a:t>Editing, </a:t>
            </a:r>
            <a:r>
              <a:rPr lang="en-US" sz="2000" b="0" strike="noStrike" spc="-12" dirty="0">
                <a:solidFill>
                  <a:srgbClr val="000000"/>
                </a:solidFill>
                <a:latin typeface="Calibri"/>
              </a:rPr>
              <a:t>Ad </a:t>
            </a:r>
            <a:r>
              <a:rPr lang="en-US" sz="2000" b="0" strike="noStrike" spc="-41" dirty="0">
                <a:solidFill>
                  <a:srgbClr val="000000"/>
                </a:solidFill>
                <a:latin typeface="Calibri"/>
              </a:rPr>
              <a:t>Campaigns </a:t>
            </a:r>
            <a:r>
              <a:rPr lang="en-US" sz="2000" b="0" strike="noStrike" spc="-32" dirty="0">
                <a:solidFill>
                  <a:srgbClr val="000000"/>
                </a:solidFill>
                <a:latin typeface="Calibri"/>
              </a:rPr>
              <a:t>over Social </a:t>
            </a:r>
            <a:r>
              <a:rPr lang="en-US" sz="2000" b="0" strike="noStrike" spc="-460" dirty="0">
                <a:solidFill>
                  <a:srgbClr val="000000"/>
                </a:solidFill>
                <a:latin typeface="Calibri"/>
              </a:rPr>
              <a:t> </a:t>
            </a:r>
            <a:r>
              <a:rPr lang="en-US" sz="2000" b="0" strike="noStrike" spc="-55" dirty="0">
                <a:solidFill>
                  <a:srgbClr val="000000"/>
                </a:solidFill>
                <a:latin typeface="Calibri"/>
              </a:rPr>
              <a:t>M</a:t>
            </a:r>
            <a:r>
              <a:rPr lang="en-US" sz="2000" b="0" strike="noStrike" spc="-1" dirty="0">
                <a:solidFill>
                  <a:srgbClr val="000000"/>
                </a:solidFill>
                <a:latin typeface="Calibri"/>
              </a:rPr>
              <a:t>e</a:t>
            </a:r>
            <a:r>
              <a:rPr lang="en-US" sz="2000" b="0" strike="noStrike" spc="-80" dirty="0">
                <a:solidFill>
                  <a:srgbClr val="000000"/>
                </a:solidFill>
                <a:latin typeface="Calibri"/>
              </a:rPr>
              <a:t>d</a:t>
            </a:r>
            <a:r>
              <a:rPr lang="en-US" sz="2000" b="0" strike="noStrike" spc="-12" dirty="0">
                <a:solidFill>
                  <a:srgbClr val="000000"/>
                </a:solidFill>
                <a:latin typeface="Calibri"/>
              </a:rPr>
              <a:t>i</a:t>
            </a:r>
            <a:r>
              <a:rPr lang="en-US" sz="2000" b="0" strike="noStrike" spc="-7" dirty="0">
                <a:solidFill>
                  <a:srgbClr val="000000"/>
                </a:solidFill>
                <a:latin typeface="Calibri"/>
              </a:rPr>
              <a:t>a</a:t>
            </a:r>
            <a:r>
              <a:rPr lang="en-US" sz="2000" b="0" strike="noStrike" spc="-97" dirty="0">
                <a:solidFill>
                  <a:srgbClr val="000000"/>
                </a:solidFill>
                <a:latin typeface="Calibri"/>
              </a:rPr>
              <a:t> </a:t>
            </a:r>
            <a:r>
              <a:rPr lang="en-US" sz="2000" b="0" strike="noStrike" spc="-126" dirty="0">
                <a:solidFill>
                  <a:srgbClr val="000000"/>
                </a:solidFill>
                <a:latin typeface="Calibri"/>
              </a:rPr>
              <a:t>a</a:t>
            </a:r>
            <a:r>
              <a:rPr lang="en-US" sz="2000" b="0" strike="noStrike" spc="24" dirty="0">
                <a:solidFill>
                  <a:srgbClr val="000000"/>
                </a:solidFill>
                <a:latin typeface="Calibri"/>
              </a:rPr>
              <a:t>n</a:t>
            </a:r>
            <a:r>
              <a:rPr lang="en-US" sz="2000" b="0" strike="noStrike" spc="-7" dirty="0">
                <a:solidFill>
                  <a:srgbClr val="000000"/>
                </a:solidFill>
                <a:latin typeface="Calibri"/>
              </a:rPr>
              <a:t>d</a:t>
            </a:r>
            <a:r>
              <a:rPr lang="en-US" sz="2000" b="0" strike="noStrike" spc="-46" dirty="0">
                <a:solidFill>
                  <a:srgbClr val="000000"/>
                </a:solidFill>
                <a:latin typeface="Calibri"/>
              </a:rPr>
              <a:t> </a:t>
            </a:r>
            <a:r>
              <a:rPr lang="en-US" sz="2000" b="0" strike="noStrike" spc="-60" dirty="0">
                <a:solidFill>
                  <a:srgbClr val="000000"/>
                </a:solidFill>
                <a:latin typeface="Calibri"/>
              </a:rPr>
              <a:t>E</a:t>
            </a:r>
            <a:r>
              <a:rPr lang="en-US" sz="2000" b="0" strike="noStrike" spc="-46" dirty="0">
                <a:solidFill>
                  <a:srgbClr val="000000"/>
                </a:solidFill>
                <a:latin typeface="Calibri"/>
              </a:rPr>
              <a:t>m</a:t>
            </a:r>
            <a:r>
              <a:rPr lang="en-US" sz="2000" b="0" strike="noStrike" spc="-126" dirty="0">
                <a:solidFill>
                  <a:srgbClr val="000000"/>
                </a:solidFill>
                <a:latin typeface="Calibri"/>
              </a:rPr>
              <a:t>a</a:t>
            </a:r>
            <a:r>
              <a:rPr lang="en-US" sz="2000" b="0" strike="noStrike" spc="-12" dirty="0">
                <a:solidFill>
                  <a:srgbClr val="000000"/>
                </a:solidFill>
                <a:latin typeface="Calibri"/>
              </a:rPr>
              <a:t>i</a:t>
            </a:r>
            <a:r>
              <a:rPr lang="en-US" sz="2000" b="0" strike="noStrike" spc="-7" dirty="0">
                <a:solidFill>
                  <a:srgbClr val="000000"/>
                </a:solidFill>
                <a:latin typeface="Calibri"/>
              </a:rPr>
              <a:t>l</a:t>
            </a:r>
            <a:r>
              <a:rPr lang="en-US" sz="2000" b="0" strike="noStrike" spc="-80" dirty="0">
                <a:solidFill>
                  <a:srgbClr val="000000"/>
                </a:solidFill>
                <a:latin typeface="Calibri"/>
              </a:rPr>
              <a:t> </a:t>
            </a:r>
            <a:r>
              <a:rPr lang="en-US" sz="2000" b="0" strike="noStrike" spc="38" dirty="0">
                <a:solidFill>
                  <a:srgbClr val="000000"/>
                </a:solidFill>
                <a:latin typeface="Calibri"/>
              </a:rPr>
              <a:t>I</a:t>
            </a:r>
            <a:r>
              <a:rPr lang="en-US" sz="2000" b="0" strike="noStrike" spc="-80" dirty="0">
                <a:solidFill>
                  <a:srgbClr val="000000"/>
                </a:solidFill>
                <a:latin typeface="Calibri"/>
              </a:rPr>
              <a:t>d</a:t>
            </a:r>
            <a:r>
              <a:rPr lang="en-US" sz="2000" b="0" strike="noStrike" spc="-1" dirty="0">
                <a:solidFill>
                  <a:srgbClr val="000000"/>
                </a:solidFill>
                <a:latin typeface="Calibri"/>
              </a:rPr>
              <a:t>e</a:t>
            </a:r>
            <a:r>
              <a:rPr lang="en-US" sz="2000" b="0" strike="noStrike" spc="-26" dirty="0">
                <a:solidFill>
                  <a:srgbClr val="000000"/>
                </a:solidFill>
                <a:latin typeface="Calibri"/>
              </a:rPr>
              <a:t>a</a:t>
            </a:r>
            <a:r>
              <a:rPr lang="en-US" sz="2000" b="0" strike="noStrike" spc="-66" dirty="0">
                <a:solidFill>
                  <a:srgbClr val="000000"/>
                </a:solidFill>
                <a:latin typeface="Calibri"/>
              </a:rPr>
              <a:t>t</a:t>
            </a:r>
            <a:r>
              <a:rPr lang="en-US" sz="2000" b="0" strike="noStrike" spc="-111" dirty="0">
                <a:solidFill>
                  <a:srgbClr val="000000"/>
                </a:solidFill>
                <a:latin typeface="Calibri"/>
              </a:rPr>
              <a:t>i</a:t>
            </a:r>
            <a:r>
              <a:rPr lang="en-US" sz="2000" b="0" strike="noStrike" spc="24" dirty="0">
                <a:solidFill>
                  <a:srgbClr val="000000"/>
                </a:solidFill>
                <a:latin typeface="Calibri"/>
              </a:rPr>
              <a:t>o</a:t>
            </a:r>
            <a:r>
              <a:rPr lang="en-US" sz="2000" b="0" strike="noStrike" spc="-12" dirty="0">
                <a:solidFill>
                  <a:srgbClr val="000000"/>
                </a:solidFill>
                <a:latin typeface="Calibri"/>
              </a:rPr>
              <a:t>n</a:t>
            </a:r>
            <a:r>
              <a:rPr lang="en-US" sz="2000" b="0" strike="noStrike" spc="-140" dirty="0">
                <a:solidFill>
                  <a:srgbClr val="000000"/>
                </a:solidFill>
                <a:latin typeface="Calibri"/>
              </a:rPr>
              <a:t> </a:t>
            </a:r>
            <a:r>
              <a:rPr lang="en-US" sz="2000" b="0" strike="noStrike" spc="-26" dirty="0">
                <a:solidFill>
                  <a:srgbClr val="000000"/>
                </a:solidFill>
                <a:latin typeface="Calibri"/>
              </a:rPr>
              <a:t>a</a:t>
            </a:r>
            <a:r>
              <a:rPr lang="en-US" sz="2000" b="0" strike="noStrike" spc="-75" dirty="0">
                <a:solidFill>
                  <a:srgbClr val="000000"/>
                </a:solidFill>
                <a:latin typeface="Calibri"/>
              </a:rPr>
              <a:t>n</a:t>
            </a:r>
            <a:r>
              <a:rPr lang="en-US" sz="2000" b="0" strike="noStrike" spc="-7" dirty="0">
                <a:solidFill>
                  <a:srgbClr val="000000"/>
                </a:solidFill>
                <a:latin typeface="Calibri"/>
              </a:rPr>
              <a:t>d</a:t>
            </a:r>
            <a:r>
              <a:rPr lang="en-US" sz="2000" b="0" strike="noStrike" spc="-46" dirty="0">
                <a:solidFill>
                  <a:srgbClr val="000000"/>
                </a:solidFill>
                <a:latin typeface="Calibri"/>
              </a:rPr>
              <a:t> </a:t>
            </a:r>
            <a:r>
              <a:rPr lang="en-US" sz="2000" b="0" strike="noStrike" spc="-12" dirty="0">
                <a:solidFill>
                  <a:srgbClr val="000000"/>
                </a:solidFill>
                <a:latin typeface="Calibri"/>
              </a:rPr>
              <a:t>C</a:t>
            </a:r>
            <a:r>
              <a:rPr lang="en-US" sz="2000" b="0" strike="noStrike" spc="29" dirty="0">
                <a:solidFill>
                  <a:srgbClr val="000000"/>
                </a:solidFill>
                <a:latin typeface="Calibri"/>
              </a:rPr>
              <a:t>r</a:t>
            </a:r>
            <a:r>
              <a:rPr lang="en-US" sz="2000" b="0" strike="noStrike" spc="-1" dirty="0">
                <a:solidFill>
                  <a:srgbClr val="000000"/>
                </a:solidFill>
                <a:latin typeface="Calibri"/>
              </a:rPr>
              <a:t>e</a:t>
            </a:r>
            <a:r>
              <a:rPr lang="en-US" sz="2000" b="0" strike="noStrike" spc="-126" dirty="0">
                <a:solidFill>
                  <a:srgbClr val="000000"/>
                </a:solidFill>
                <a:latin typeface="Calibri"/>
              </a:rPr>
              <a:t>a</a:t>
            </a:r>
            <a:r>
              <a:rPr lang="en-US" sz="2000" b="0" strike="noStrike" spc="-66" dirty="0">
                <a:solidFill>
                  <a:srgbClr val="000000"/>
                </a:solidFill>
                <a:latin typeface="Calibri"/>
              </a:rPr>
              <a:t>t</a:t>
            </a:r>
            <a:r>
              <a:rPr lang="en-US" sz="2000" b="0" strike="noStrike" spc="-12" dirty="0">
                <a:solidFill>
                  <a:srgbClr val="000000"/>
                </a:solidFill>
                <a:latin typeface="Calibri"/>
              </a:rPr>
              <a:t>i</a:t>
            </a:r>
            <a:r>
              <a:rPr lang="en-US" sz="2000" b="0" strike="noStrike" spc="-75" dirty="0">
                <a:solidFill>
                  <a:srgbClr val="000000"/>
                </a:solidFill>
                <a:latin typeface="Calibri"/>
              </a:rPr>
              <a:t>o</a:t>
            </a:r>
            <a:r>
              <a:rPr lang="en-US" sz="2000" b="0" strike="noStrike" spc="24" dirty="0">
                <a:solidFill>
                  <a:srgbClr val="000000"/>
                </a:solidFill>
                <a:latin typeface="Calibri"/>
              </a:rPr>
              <a:t>n</a:t>
            </a:r>
            <a:r>
              <a:rPr lang="en-US" sz="2000" b="0" strike="noStrike" spc="4" dirty="0">
                <a:solidFill>
                  <a:srgbClr val="000000"/>
                </a:solidFill>
                <a:latin typeface="Calibri"/>
              </a:rPr>
              <a:t>)</a:t>
            </a:r>
            <a:endParaRPr lang="en-US" sz="2000" b="0" strike="noStrike" spc="-1" dirty="0">
              <a:solidFill>
                <a:srgbClr val="000000"/>
              </a:solidFill>
              <a:latin typeface="Calibri"/>
            </a:endParaRPr>
          </a:p>
        </p:txBody>
      </p:sp>
      <p:sp>
        <p:nvSpPr>
          <p:cNvPr id="185" name="TextShape 2"/>
          <p:cNvSpPr txBox="1"/>
          <p:nvPr/>
        </p:nvSpPr>
        <p:spPr>
          <a:xfrm>
            <a:off x="914400" y="1268760"/>
            <a:ext cx="10743840" cy="1753920"/>
          </a:xfrm>
          <a:prstGeom prst="rect">
            <a:avLst/>
          </a:prstGeom>
          <a:noFill/>
          <a:ln>
            <a:noFill/>
          </a:ln>
        </p:spPr>
        <p:txBody>
          <a:bodyPr>
            <a:normAutofit fontScale="85500" lnSpcReduction="20000"/>
          </a:bodyPr>
          <a:lstStyle/>
          <a:p>
            <a:pPr marL="343080" indent="-342720">
              <a:lnSpc>
                <a:spcPct val="100000"/>
              </a:lnSpc>
              <a:spcBef>
                <a:spcPts val="380"/>
              </a:spcBef>
              <a:buClr>
                <a:srgbClr val="000000"/>
              </a:buClr>
              <a:buFont typeface="Arial"/>
              <a:buChar char="•"/>
            </a:pPr>
            <a:r>
              <a:rPr lang="en-US" sz="1900" b="1" strike="noStrike" spc="-1" dirty="0">
                <a:solidFill>
                  <a:srgbClr val="000000"/>
                </a:solidFill>
                <a:latin typeface="Calibri"/>
              </a:rPr>
              <a:t>Format 2 </a:t>
            </a:r>
            <a:r>
              <a:rPr lang="en-US" sz="1900" b="0" strike="noStrike" spc="-1" dirty="0">
                <a:solidFill>
                  <a:srgbClr val="000000"/>
                </a:solidFill>
                <a:latin typeface="Calibri"/>
              </a:rPr>
              <a:t>: </a:t>
            </a:r>
            <a:r>
              <a:rPr lang="en-US" sz="1900" b="1" strike="noStrike" spc="-7" dirty="0">
                <a:solidFill>
                  <a:srgbClr val="E46C0A"/>
                </a:solidFill>
                <a:latin typeface="Calibri"/>
              </a:rPr>
              <a:t>Video</a:t>
            </a:r>
            <a:endParaRPr lang="en-US" sz="1900" b="0" strike="noStrike" spc="-1" dirty="0">
              <a:solidFill>
                <a:srgbClr val="000000"/>
              </a:solidFill>
              <a:latin typeface="Calibri"/>
            </a:endParaRPr>
          </a:p>
          <a:p>
            <a:pPr>
              <a:lnSpc>
                <a:spcPct val="100000"/>
              </a:lnSpc>
              <a:spcBef>
                <a:spcPts val="380"/>
              </a:spcBef>
            </a:pPr>
            <a:endParaRPr lang="en-US" sz="1900" b="0" strike="noStrike" spc="-1" dirty="0">
              <a:solidFill>
                <a:srgbClr val="000000"/>
              </a:solidFill>
              <a:latin typeface="Calibri"/>
            </a:endParaRPr>
          </a:p>
          <a:p>
            <a:pPr marL="343080" indent="-342720">
              <a:lnSpc>
                <a:spcPct val="100000"/>
              </a:lnSpc>
              <a:spcBef>
                <a:spcPts val="380"/>
              </a:spcBef>
              <a:buClr>
                <a:srgbClr val="000000"/>
              </a:buClr>
              <a:buFont typeface="Arial"/>
              <a:buChar char="•"/>
            </a:pPr>
            <a:r>
              <a:rPr lang="en-US" sz="1900" b="1" strike="noStrike" spc="-1" dirty="0">
                <a:solidFill>
                  <a:srgbClr val="000000"/>
                </a:solidFill>
                <a:latin typeface="Calibri"/>
              </a:rPr>
              <a:t>Aim : </a:t>
            </a:r>
            <a:r>
              <a:rPr lang="en-US" sz="1900" b="0" strike="noStrike" spc="-1" dirty="0">
                <a:solidFill>
                  <a:srgbClr val="000000"/>
                </a:solidFill>
                <a:latin typeface="Calibri"/>
              </a:rPr>
              <a:t>To promote Information &amp; Knowledge on a ICICI </a:t>
            </a:r>
            <a:r>
              <a:rPr lang="en-US" sz="1900" b="0" strike="noStrike" spc="-1" dirty="0" err="1">
                <a:solidFill>
                  <a:srgbClr val="000000"/>
                </a:solidFill>
                <a:latin typeface="Calibri"/>
              </a:rPr>
              <a:t>Parakram</a:t>
            </a:r>
            <a:r>
              <a:rPr lang="en-US" sz="1900" b="0" strike="noStrike" spc="-1" dirty="0">
                <a:solidFill>
                  <a:srgbClr val="000000"/>
                </a:solidFill>
                <a:latin typeface="Calibri"/>
              </a:rPr>
              <a:t> Credit Cards</a:t>
            </a:r>
          </a:p>
          <a:p>
            <a:pPr marL="343080" indent="-342720">
              <a:lnSpc>
                <a:spcPct val="100000"/>
              </a:lnSpc>
              <a:spcBef>
                <a:spcPts val="380"/>
              </a:spcBef>
              <a:buClr>
                <a:srgbClr val="000000"/>
              </a:buClr>
              <a:buFont typeface="Arial"/>
              <a:buChar char="•"/>
            </a:pPr>
            <a:r>
              <a:rPr lang="en-US" sz="1900" b="1" strike="noStrike" spc="-1" dirty="0">
                <a:solidFill>
                  <a:srgbClr val="000000"/>
                </a:solidFill>
                <a:latin typeface="Calibri"/>
              </a:rPr>
              <a:t>Date : </a:t>
            </a:r>
            <a:r>
              <a:rPr lang="en-US" sz="1900" b="0" strike="noStrike" spc="-1" dirty="0" smtClean="0">
                <a:solidFill>
                  <a:srgbClr val="000000"/>
                </a:solidFill>
                <a:latin typeface="Calibri"/>
              </a:rPr>
              <a:t>4</a:t>
            </a:r>
            <a:r>
              <a:rPr lang="en-US" sz="1900" b="0" strike="noStrike" spc="-1" baseline="30000" dirty="0" smtClean="0">
                <a:solidFill>
                  <a:srgbClr val="000000"/>
                </a:solidFill>
                <a:latin typeface="Calibri"/>
              </a:rPr>
              <a:t>th</a:t>
            </a:r>
            <a:r>
              <a:rPr lang="en-US" sz="1900" b="0" strike="noStrike" spc="-1" dirty="0" smtClean="0">
                <a:solidFill>
                  <a:srgbClr val="000000"/>
                </a:solidFill>
                <a:latin typeface="Calibri"/>
              </a:rPr>
              <a:t> August</a:t>
            </a:r>
            <a:endParaRPr lang="en-US" sz="1900" b="0" strike="noStrike" spc="-1" dirty="0">
              <a:solidFill>
                <a:srgbClr val="000000"/>
              </a:solidFill>
              <a:latin typeface="Calibri"/>
            </a:endParaRPr>
          </a:p>
          <a:p>
            <a:pPr marL="343080" indent="-342720">
              <a:lnSpc>
                <a:spcPct val="100000"/>
              </a:lnSpc>
              <a:spcBef>
                <a:spcPts val="380"/>
              </a:spcBef>
              <a:buClr>
                <a:srgbClr val="000000"/>
              </a:buClr>
              <a:buFont typeface="Arial"/>
              <a:buChar char="•"/>
            </a:pPr>
            <a:r>
              <a:rPr lang="en-US" sz="1900" b="1" strike="noStrike" spc="-1" dirty="0">
                <a:solidFill>
                  <a:srgbClr val="000000"/>
                </a:solidFill>
                <a:latin typeface="Calibri"/>
              </a:rPr>
              <a:t>Idea : </a:t>
            </a:r>
            <a:r>
              <a:rPr lang="en-US" sz="1900" b="0" strike="noStrike" spc="-1" dirty="0">
                <a:solidFill>
                  <a:srgbClr val="000000"/>
                </a:solidFill>
                <a:latin typeface="Calibri"/>
              </a:rPr>
              <a:t>ICICI Introduced new ICICI </a:t>
            </a:r>
            <a:r>
              <a:rPr lang="en-US" sz="1900" b="0" strike="noStrike" spc="-1" dirty="0" err="1">
                <a:solidFill>
                  <a:srgbClr val="000000"/>
                </a:solidFill>
                <a:latin typeface="Calibri"/>
              </a:rPr>
              <a:t>Parakram</a:t>
            </a:r>
            <a:r>
              <a:rPr lang="en-US" sz="1900" b="0" strike="noStrike" spc="-1" dirty="0">
                <a:solidFill>
                  <a:srgbClr val="000000"/>
                </a:solidFill>
                <a:latin typeface="Calibri"/>
              </a:rPr>
              <a:t> Credit Card &amp; </a:t>
            </a:r>
            <a:r>
              <a:rPr lang="en-US" sz="1900" b="0" strike="noStrike" spc="-1" dirty="0" err="1">
                <a:solidFill>
                  <a:srgbClr val="000000"/>
                </a:solidFill>
                <a:latin typeface="Calibri"/>
              </a:rPr>
              <a:t>Visualise</a:t>
            </a:r>
            <a:r>
              <a:rPr lang="en-US" sz="1900" b="0" strike="noStrike" spc="-1" dirty="0">
                <a:solidFill>
                  <a:srgbClr val="000000"/>
                </a:solidFill>
                <a:latin typeface="Calibri"/>
              </a:rPr>
              <a:t> the Benefits &amp; Features  of this Card</a:t>
            </a:r>
          </a:p>
          <a:p>
            <a:pPr marL="343080" indent="-342720">
              <a:lnSpc>
                <a:spcPct val="100000"/>
              </a:lnSpc>
              <a:spcBef>
                <a:spcPts val="641"/>
              </a:spcBef>
              <a:buClr>
                <a:srgbClr val="000000"/>
              </a:buClr>
              <a:buFont typeface="Arial"/>
              <a:buChar char="•"/>
            </a:pPr>
            <a:r>
              <a:rPr lang="en-US" sz="1900" b="1" strike="noStrike" spc="-1" dirty="0">
                <a:solidFill>
                  <a:srgbClr val="000000"/>
                </a:solidFill>
                <a:latin typeface="Calibri"/>
              </a:rPr>
              <a:t>Topic : </a:t>
            </a:r>
            <a:r>
              <a:rPr lang="en-US" sz="3200" b="0" strike="noStrike" spc="-1" dirty="0">
                <a:solidFill>
                  <a:srgbClr val="000000"/>
                </a:solidFill>
                <a:latin typeface="Bell MT"/>
              </a:rPr>
              <a:t>ICICI </a:t>
            </a:r>
            <a:r>
              <a:rPr lang="en-US" sz="3200" b="0" strike="noStrike" spc="-1" dirty="0" err="1">
                <a:solidFill>
                  <a:srgbClr val="000000"/>
                </a:solidFill>
                <a:latin typeface="Bell MT"/>
              </a:rPr>
              <a:t>Parakram</a:t>
            </a:r>
            <a:r>
              <a:rPr lang="en-US" sz="3200" b="0" strike="noStrike" spc="-1" dirty="0">
                <a:solidFill>
                  <a:srgbClr val="000000"/>
                </a:solidFill>
                <a:latin typeface="Bell MT"/>
              </a:rPr>
              <a:t> Select &amp; </a:t>
            </a:r>
            <a:r>
              <a:rPr lang="en-US" sz="3200" b="0" strike="noStrike" spc="-1" dirty="0" err="1">
                <a:solidFill>
                  <a:srgbClr val="000000"/>
                </a:solidFill>
                <a:latin typeface="Bell MT"/>
              </a:rPr>
              <a:t>Parakram</a:t>
            </a:r>
            <a:r>
              <a:rPr lang="en-US" sz="3200" b="0" strike="noStrike" spc="-1" dirty="0">
                <a:solidFill>
                  <a:srgbClr val="000000"/>
                </a:solidFill>
                <a:latin typeface="Bell MT"/>
              </a:rPr>
              <a:t> Credit Cards</a:t>
            </a:r>
            <a:endParaRPr lang="en-US" sz="3200" b="0" strike="noStrike" spc="-1" dirty="0">
              <a:solidFill>
                <a:srgbClr val="000000"/>
              </a:solidFill>
              <a:latin typeface="Calibri"/>
            </a:endParaRPr>
          </a:p>
        </p:txBody>
      </p:sp>
      <p:pic>
        <p:nvPicPr>
          <p:cNvPr id="5" name="My Video1.mp4">
            <a:hlinkClick r:id="" action="ppaction://media"/>
          </p:cNvPr>
          <p:cNvPicPr>
            <a:picLocks noRot="1" noChangeAspect="1"/>
          </p:cNvPicPr>
          <p:nvPr>
            <a:videoFile r:link="rId1"/>
          </p:nvPr>
        </p:nvPicPr>
        <p:blipFill>
          <a:blip r:embed="rId3"/>
          <a:stretch>
            <a:fillRect/>
          </a:stretch>
        </p:blipFill>
        <p:spPr>
          <a:xfrm>
            <a:off x="3581400" y="2971800"/>
            <a:ext cx="5105400" cy="382905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609516" y="332656"/>
            <a:ext cx="10972440" cy="667518"/>
          </a:xfrm>
          <a:prstGeom prst="rect">
            <a:avLst/>
          </a:prstGeom>
          <a:noFill/>
          <a:ln>
            <a:noFill/>
          </a:ln>
        </p:spPr>
        <p:txBody>
          <a:bodyPr lIns="0" tIns="12600" rIns="0" bIns="0" anchor="ctr">
            <a:spAutoFit/>
          </a:bodyPr>
          <a:lstStyle/>
          <a:p>
            <a:pPr marL="3365640" indent="-3352320">
              <a:lnSpc>
                <a:spcPct val="109000"/>
              </a:lnSpc>
              <a:spcBef>
                <a:spcPts val="99"/>
              </a:spcBef>
            </a:pPr>
            <a:r>
              <a:rPr lang="en-US" sz="2000" b="0" strike="noStrike" spc="-35" dirty="0">
                <a:solidFill>
                  <a:srgbClr val="000000"/>
                </a:solidFill>
                <a:latin typeface="Calibri"/>
              </a:rPr>
              <a:t>Part </a:t>
            </a:r>
            <a:r>
              <a:rPr lang="en-US" sz="2000" b="0" strike="noStrike" spc="-52" dirty="0">
                <a:solidFill>
                  <a:srgbClr val="000000"/>
                </a:solidFill>
                <a:latin typeface="Calibri"/>
              </a:rPr>
              <a:t>4: </a:t>
            </a:r>
            <a:r>
              <a:rPr lang="en-US" sz="2000" b="0" strike="noStrike" spc="-46" dirty="0">
                <a:solidFill>
                  <a:srgbClr val="000000"/>
                </a:solidFill>
                <a:latin typeface="Calibri"/>
              </a:rPr>
              <a:t>Content </a:t>
            </a:r>
            <a:r>
              <a:rPr lang="en-US" sz="2000" b="0" strike="noStrike" spc="-35" dirty="0">
                <a:solidFill>
                  <a:srgbClr val="000000"/>
                </a:solidFill>
                <a:latin typeface="Calibri"/>
              </a:rPr>
              <a:t>Creation and </a:t>
            </a:r>
            <a:r>
              <a:rPr lang="en-US" sz="2000" b="0" strike="noStrike" spc="-32" dirty="0" err="1">
                <a:solidFill>
                  <a:srgbClr val="000000"/>
                </a:solidFill>
                <a:latin typeface="Calibri"/>
              </a:rPr>
              <a:t>Curation</a:t>
            </a:r>
            <a:r>
              <a:rPr lang="en-US" sz="2000" b="0" strike="noStrike" spc="-32" dirty="0">
                <a:solidFill>
                  <a:srgbClr val="000000"/>
                </a:solidFill>
                <a:latin typeface="Calibri"/>
              </a:rPr>
              <a:t> </a:t>
            </a:r>
            <a:r>
              <a:rPr lang="en-US" sz="2000" b="0" strike="noStrike" spc="-55" dirty="0">
                <a:solidFill>
                  <a:srgbClr val="000000"/>
                </a:solidFill>
                <a:latin typeface="Calibri"/>
              </a:rPr>
              <a:t>(Post </a:t>
            </a:r>
            <a:r>
              <a:rPr lang="en-US" sz="2000" b="0" strike="noStrike" spc="-41" dirty="0">
                <a:solidFill>
                  <a:srgbClr val="000000"/>
                </a:solidFill>
                <a:latin typeface="Calibri"/>
              </a:rPr>
              <a:t>creations, </a:t>
            </a:r>
            <a:r>
              <a:rPr lang="en-US" sz="2000" b="0" strike="noStrike" spc="-35" dirty="0">
                <a:solidFill>
                  <a:srgbClr val="000000"/>
                </a:solidFill>
                <a:latin typeface="Calibri"/>
              </a:rPr>
              <a:t>Designs/Video </a:t>
            </a:r>
            <a:r>
              <a:rPr lang="en-US" sz="2000" b="0" strike="noStrike" spc="-41" dirty="0">
                <a:solidFill>
                  <a:srgbClr val="000000"/>
                </a:solidFill>
                <a:latin typeface="Calibri"/>
              </a:rPr>
              <a:t>Editing, </a:t>
            </a:r>
            <a:r>
              <a:rPr lang="en-US" sz="2000" b="0" strike="noStrike" spc="-12" dirty="0">
                <a:solidFill>
                  <a:srgbClr val="000000"/>
                </a:solidFill>
                <a:latin typeface="Calibri"/>
              </a:rPr>
              <a:t>Ad </a:t>
            </a:r>
            <a:r>
              <a:rPr lang="en-US" sz="2000" b="0" strike="noStrike" spc="-41" dirty="0">
                <a:solidFill>
                  <a:srgbClr val="000000"/>
                </a:solidFill>
                <a:latin typeface="Calibri"/>
              </a:rPr>
              <a:t>Campaigns </a:t>
            </a:r>
            <a:r>
              <a:rPr lang="en-US" sz="2000" b="0" strike="noStrike" spc="-32" dirty="0">
                <a:solidFill>
                  <a:srgbClr val="000000"/>
                </a:solidFill>
                <a:latin typeface="Calibri"/>
              </a:rPr>
              <a:t>over Social </a:t>
            </a:r>
            <a:r>
              <a:rPr lang="en-US" sz="2000" b="0" strike="noStrike" spc="-460" dirty="0">
                <a:solidFill>
                  <a:srgbClr val="000000"/>
                </a:solidFill>
                <a:latin typeface="Calibri"/>
              </a:rPr>
              <a:t> </a:t>
            </a:r>
            <a:r>
              <a:rPr lang="en-US" sz="2000" b="0" strike="noStrike" spc="-55" dirty="0">
                <a:solidFill>
                  <a:srgbClr val="000000"/>
                </a:solidFill>
                <a:latin typeface="Calibri"/>
              </a:rPr>
              <a:t>M</a:t>
            </a:r>
            <a:r>
              <a:rPr lang="en-US" sz="2000" b="0" strike="noStrike" spc="-1" dirty="0">
                <a:solidFill>
                  <a:srgbClr val="000000"/>
                </a:solidFill>
                <a:latin typeface="Calibri"/>
              </a:rPr>
              <a:t>e</a:t>
            </a:r>
            <a:r>
              <a:rPr lang="en-US" sz="2000" b="0" strike="noStrike" spc="-80" dirty="0">
                <a:solidFill>
                  <a:srgbClr val="000000"/>
                </a:solidFill>
                <a:latin typeface="Calibri"/>
              </a:rPr>
              <a:t>d</a:t>
            </a:r>
            <a:r>
              <a:rPr lang="en-US" sz="2000" b="0" strike="noStrike" spc="-12" dirty="0">
                <a:solidFill>
                  <a:srgbClr val="000000"/>
                </a:solidFill>
                <a:latin typeface="Calibri"/>
              </a:rPr>
              <a:t>i</a:t>
            </a:r>
            <a:r>
              <a:rPr lang="en-US" sz="2000" b="0" strike="noStrike" spc="-7" dirty="0">
                <a:solidFill>
                  <a:srgbClr val="000000"/>
                </a:solidFill>
                <a:latin typeface="Calibri"/>
              </a:rPr>
              <a:t>a</a:t>
            </a:r>
            <a:r>
              <a:rPr lang="en-US" sz="2000" b="0" strike="noStrike" spc="-97" dirty="0">
                <a:solidFill>
                  <a:srgbClr val="000000"/>
                </a:solidFill>
                <a:latin typeface="Calibri"/>
              </a:rPr>
              <a:t> </a:t>
            </a:r>
            <a:r>
              <a:rPr lang="en-US" sz="2000" b="0" strike="noStrike" spc="-126" dirty="0">
                <a:solidFill>
                  <a:srgbClr val="000000"/>
                </a:solidFill>
                <a:latin typeface="Calibri"/>
              </a:rPr>
              <a:t>a</a:t>
            </a:r>
            <a:r>
              <a:rPr lang="en-US" sz="2000" b="0" strike="noStrike" spc="24" dirty="0">
                <a:solidFill>
                  <a:srgbClr val="000000"/>
                </a:solidFill>
                <a:latin typeface="Calibri"/>
              </a:rPr>
              <a:t>n</a:t>
            </a:r>
            <a:r>
              <a:rPr lang="en-US" sz="2000" b="0" strike="noStrike" spc="-7" dirty="0">
                <a:solidFill>
                  <a:srgbClr val="000000"/>
                </a:solidFill>
                <a:latin typeface="Calibri"/>
              </a:rPr>
              <a:t>d</a:t>
            </a:r>
            <a:r>
              <a:rPr lang="en-US" sz="2000" b="0" strike="noStrike" spc="-46" dirty="0">
                <a:solidFill>
                  <a:srgbClr val="000000"/>
                </a:solidFill>
                <a:latin typeface="Calibri"/>
              </a:rPr>
              <a:t> </a:t>
            </a:r>
            <a:r>
              <a:rPr lang="en-US" sz="2000" b="0" strike="noStrike" spc="-60" dirty="0">
                <a:solidFill>
                  <a:srgbClr val="000000"/>
                </a:solidFill>
                <a:latin typeface="Calibri"/>
              </a:rPr>
              <a:t>E</a:t>
            </a:r>
            <a:r>
              <a:rPr lang="en-US" sz="2000" b="0" strike="noStrike" spc="-46" dirty="0">
                <a:solidFill>
                  <a:srgbClr val="000000"/>
                </a:solidFill>
                <a:latin typeface="Calibri"/>
              </a:rPr>
              <a:t>m</a:t>
            </a:r>
            <a:r>
              <a:rPr lang="en-US" sz="2000" b="0" strike="noStrike" spc="-126" dirty="0">
                <a:solidFill>
                  <a:srgbClr val="000000"/>
                </a:solidFill>
                <a:latin typeface="Calibri"/>
              </a:rPr>
              <a:t>a</a:t>
            </a:r>
            <a:r>
              <a:rPr lang="en-US" sz="2000" b="0" strike="noStrike" spc="-12" dirty="0">
                <a:solidFill>
                  <a:srgbClr val="000000"/>
                </a:solidFill>
                <a:latin typeface="Calibri"/>
              </a:rPr>
              <a:t>i</a:t>
            </a:r>
            <a:r>
              <a:rPr lang="en-US" sz="2000" b="0" strike="noStrike" spc="-7" dirty="0">
                <a:solidFill>
                  <a:srgbClr val="000000"/>
                </a:solidFill>
                <a:latin typeface="Calibri"/>
              </a:rPr>
              <a:t>l</a:t>
            </a:r>
            <a:r>
              <a:rPr lang="en-US" sz="2000" b="0" strike="noStrike" spc="-80" dirty="0">
                <a:solidFill>
                  <a:srgbClr val="000000"/>
                </a:solidFill>
                <a:latin typeface="Calibri"/>
              </a:rPr>
              <a:t> </a:t>
            </a:r>
            <a:r>
              <a:rPr lang="en-US" sz="2000" b="0" strike="noStrike" spc="38" dirty="0">
                <a:solidFill>
                  <a:srgbClr val="000000"/>
                </a:solidFill>
                <a:latin typeface="Calibri"/>
              </a:rPr>
              <a:t>I</a:t>
            </a:r>
            <a:r>
              <a:rPr lang="en-US" sz="2000" b="0" strike="noStrike" spc="-80" dirty="0">
                <a:solidFill>
                  <a:srgbClr val="000000"/>
                </a:solidFill>
                <a:latin typeface="Calibri"/>
              </a:rPr>
              <a:t>d</a:t>
            </a:r>
            <a:r>
              <a:rPr lang="en-US" sz="2000" b="0" strike="noStrike" spc="-1" dirty="0">
                <a:solidFill>
                  <a:srgbClr val="000000"/>
                </a:solidFill>
                <a:latin typeface="Calibri"/>
              </a:rPr>
              <a:t>e</a:t>
            </a:r>
            <a:r>
              <a:rPr lang="en-US" sz="2000" b="0" strike="noStrike" spc="-26" dirty="0">
                <a:solidFill>
                  <a:srgbClr val="000000"/>
                </a:solidFill>
                <a:latin typeface="Calibri"/>
              </a:rPr>
              <a:t>a</a:t>
            </a:r>
            <a:r>
              <a:rPr lang="en-US" sz="2000" b="0" strike="noStrike" spc="-66" dirty="0">
                <a:solidFill>
                  <a:srgbClr val="000000"/>
                </a:solidFill>
                <a:latin typeface="Calibri"/>
              </a:rPr>
              <a:t>t</a:t>
            </a:r>
            <a:r>
              <a:rPr lang="en-US" sz="2000" b="0" strike="noStrike" spc="-111" dirty="0">
                <a:solidFill>
                  <a:srgbClr val="000000"/>
                </a:solidFill>
                <a:latin typeface="Calibri"/>
              </a:rPr>
              <a:t>i</a:t>
            </a:r>
            <a:r>
              <a:rPr lang="en-US" sz="2000" b="0" strike="noStrike" spc="24" dirty="0">
                <a:solidFill>
                  <a:srgbClr val="000000"/>
                </a:solidFill>
                <a:latin typeface="Calibri"/>
              </a:rPr>
              <a:t>o</a:t>
            </a:r>
            <a:r>
              <a:rPr lang="en-US" sz="2000" b="0" strike="noStrike" spc="-12" dirty="0">
                <a:solidFill>
                  <a:srgbClr val="000000"/>
                </a:solidFill>
                <a:latin typeface="Calibri"/>
              </a:rPr>
              <a:t>n</a:t>
            </a:r>
            <a:r>
              <a:rPr lang="en-US" sz="2000" b="0" strike="noStrike" spc="-140" dirty="0">
                <a:solidFill>
                  <a:srgbClr val="000000"/>
                </a:solidFill>
                <a:latin typeface="Calibri"/>
              </a:rPr>
              <a:t> </a:t>
            </a:r>
            <a:r>
              <a:rPr lang="en-US" sz="2000" b="0" strike="noStrike" spc="-26" dirty="0">
                <a:solidFill>
                  <a:srgbClr val="000000"/>
                </a:solidFill>
                <a:latin typeface="Calibri"/>
              </a:rPr>
              <a:t>a</a:t>
            </a:r>
            <a:r>
              <a:rPr lang="en-US" sz="2000" b="0" strike="noStrike" spc="-75" dirty="0">
                <a:solidFill>
                  <a:srgbClr val="000000"/>
                </a:solidFill>
                <a:latin typeface="Calibri"/>
              </a:rPr>
              <a:t>n</a:t>
            </a:r>
            <a:r>
              <a:rPr lang="en-US" sz="2000" b="0" strike="noStrike" spc="-7" dirty="0">
                <a:solidFill>
                  <a:srgbClr val="000000"/>
                </a:solidFill>
                <a:latin typeface="Calibri"/>
              </a:rPr>
              <a:t>d</a:t>
            </a:r>
            <a:r>
              <a:rPr lang="en-US" sz="2000" b="0" strike="noStrike" spc="-46" dirty="0">
                <a:solidFill>
                  <a:srgbClr val="000000"/>
                </a:solidFill>
                <a:latin typeface="Calibri"/>
              </a:rPr>
              <a:t> </a:t>
            </a:r>
            <a:r>
              <a:rPr lang="en-US" sz="2000" b="0" strike="noStrike" spc="-12" dirty="0">
                <a:solidFill>
                  <a:srgbClr val="000000"/>
                </a:solidFill>
                <a:latin typeface="Calibri"/>
              </a:rPr>
              <a:t>C</a:t>
            </a:r>
            <a:r>
              <a:rPr lang="en-US" sz="2000" b="0" strike="noStrike" spc="29" dirty="0">
                <a:solidFill>
                  <a:srgbClr val="000000"/>
                </a:solidFill>
                <a:latin typeface="Calibri"/>
              </a:rPr>
              <a:t>r</a:t>
            </a:r>
            <a:r>
              <a:rPr lang="en-US" sz="2000" b="0" strike="noStrike" spc="-1" dirty="0">
                <a:solidFill>
                  <a:srgbClr val="000000"/>
                </a:solidFill>
                <a:latin typeface="Calibri"/>
              </a:rPr>
              <a:t>e</a:t>
            </a:r>
            <a:r>
              <a:rPr lang="en-US" sz="2000" b="0" strike="noStrike" spc="-126" dirty="0">
                <a:solidFill>
                  <a:srgbClr val="000000"/>
                </a:solidFill>
                <a:latin typeface="Calibri"/>
              </a:rPr>
              <a:t>a</a:t>
            </a:r>
            <a:r>
              <a:rPr lang="en-US" sz="2000" b="0" strike="noStrike" spc="-66" dirty="0">
                <a:solidFill>
                  <a:srgbClr val="000000"/>
                </a:solidFill>
                <a:latin typeface="Calibri"/>
              </a:rPr>
              <a:t>t</a:t>
            </a:r>
            <a:r>
              <a:rPr lang="en-US" sz="2000" b="0" strike="noStrike" spc="-12" dirty="0">
                <a:solidFill>
                  <a:srgbClr val="000000"/>
                </a:solidFill>
                <a:latin typeface="Calibri"/>
              </a:rPr>
              <a:t>i</a:t>
            </a:r>
            <a:r>
              <a:rPr lang="en-US" sz="2000" b="0" strike="noStrike" spc="-75" dirty="0">
                <a:solidFill>
                  <a:srgbClr val="000000"/>
                </a:solidFill>
                <a:latin typeface="Calibri"/>
              </a:rPr>
              <a:t>o</a:t>
            </a:r>
            <a:r>
              <a:rPr lang="en-US" sz="2000" b="0" strike="noStrike" spc="24" dirty="0">
                <a:solidFill>
                  <a:srgbClr val="000000"/>
                </a:solidFill>
                <a:latin typeface="Calibri"/>
              </a:rPr>
              <a:t>n</a:t>
            </a:r>
            <a:r>
              <a:rPr lang="en-US" sz="2000" b="0" strike="noStrike" spc="4" dirty="0">
                <a:solidFill>
                  <a:srgbClr val="000000"/>
                </a:solidFill>
                <a:latin typeface="Calibri"/>
              </a:rPr>
              <a:t>)</a:t>
            </a:r>
            <a:endParaRPr lang="en-US" sz="2000" b="0" strike="noStrike" spc="-1" dirty="0">
              <a:solidFill>
                <a:srgbClr val="000000"/>
              </a:solidFill>
              <a:latin typeface="Calibri"/>
            </a:endParaRPr>
          </a:p>
        </p:txBody>
      </p:sp>
      <p:sp>
        <p:nvSpPr>
          <p:cNvPr id="187" name="TextShape 2"/>
          <p:cNvSpPr txBox="1"/>
          <p:nvPr/>
        </p:nvSpPr>
        <p:spPr>
          <a:xfrm>
            <a:off x="914400" y="1295280"/>
            <a:ext cx="5714640" cy="2046240"/>
          </a:xfrm>
          <a:prstGeom prst="rect">
            <a:avLst/>
          </a:prstGeom>
          <a:noFill/>
          <a:ln>
            <a:noFill/>
          </a:ln>
        </p:spPr>
        <p:txBody>
          <a:bodyPr>
            <a:normAutofit fontScale="89500" lnSpcReduction="10000"/>
          </a:bodyPr>
          <a:lstStyle/>
          <a:p>
            <a:pPr marL="343080" indent="-342720">
              <a:lnSpc>
                <a:spcPct val="100000"/>
              </a:lnSpc>
              <a:spcBef>
                <a:spcPts val="380"/>
              </a:spcBef>
              <a:buClr>
                <a:srgbClr val="000000"/>
              </a:buClr>
              <a:buFont typeface="Arial"/>
              <a:buChar char="•"/>
            </a:pPr>
            <a:r>
              <a:rPr lang="en-US" sz="1900" b="1" strike="noStrike" spc="-1" dirty="0">
                <a:solidFill>
                  <a:srgbClr val="000000"/>
                </a:solidFill>
                <a:latin typeface="Calibri"/>
              </a:rPr>
              <a:t>Format 3 </a:t>
            </a:r>
            <a:r>
              <a:rPr lang="en-US" sz="1900" b="0" strike="noStrike" spc="-1" dirty="0">
                <a:solidFill>
                  <a:srgbClr val="000000"/>
                </a:solidFill>
                <a:latin typeface="Calibri"/>
              </a:rPr>
              <a:t>: </a:t>
            </a:r>
            <a:r>
              <a:rPr lang="en-US" sz="1900" b="1" strike="noStrike" spc="-7" dirty="0">
                <a:solidFill>
                  <a:srgbClr val="E46C0A"/>
                </a:solidFill>
                <a:latin typeface="Calibri"/>
              </a:rPr>
              <a:t>Creative</a:t>
            </a:r>
            <a:endParaRPr lang="en-US" sz="1900" b="0" strike="noStrike" spc="-1" dirty="0">
              <a:solidFill>
                <a:srgbClr val="000000"/>
              </a:solidFill>
              <a:latin typeface="Calibri"/>
            </a:endParaRPr>
          </a:p>
          <a:p>
            <a:pPr>
              <a:lnSpc>
                <a:spcPct val="100000"/>
              </a:lnSpc>
              <a:spcBef>
                <a:spcPts val="380"/>
              </a:spcBef>
            </a:pPr>
            <a:endParaRPr lang="en-US" sz="1900" b="0" strike="noStrike" spc="-1" dirty="0">
              <a:solidFill>
                <a:srgbClr val="000000"/>
              </a:solidFill>
              <a:latin typeface="Calibri"/>
            </a:endParaRPr>
          </a:p>
          <a:p>
            <a:pPr marL="343080" indent="-342720">
              <a:lnSpc>
                <a:spcPct val="100000"/>
              </a:lnSpc>
              <a:spcBef>
                <a:spcPts val="380"/>
              </a:spcBef>
              <a:buClr>
                <a:srgbClr val="000000"/>
              </a:buClr>
              <a:buFont typeface="Arial"/>
              <a:buChar char="•"/>
            </a:pPr>
            <a:r>
              <a:rPr lang="en-US" sz="1900" b="1" strike="noStrike" spc="-1" dirty="0">
                <a:solidFill>
                  <a:srgbClr val="000000"/>
                </a:solidFill>
                <a:latin typeface="Calibri"/>
              </a:rPr>
              <a:t>Aim : </a:t>
            </a:r>
            <a:r>
              <a:rPr lang="en-US" sz="1900" b="0" strike="noStrike" spc="-1" dirty="0">
                <a:solidFill>
                  <a:srgbClr val="000000"/>
                </a:solidFill>
                <a:latin typeface="Calibri"/>
              </a:rPr>
              <a:t>Awareness on Frauds</a:t>
            </a:r>
          </a:p>
          <a:p>
            <a:pPr marL="343080" indent="-342720">
              <a:lnSpc>
                <a:spcPct val="100000"/>
              </a:lnSpc>
              <a:spcBef>
                <a:spcPts val="380"/>
              </a:spcBef>
              <a:buClr>
                <a:srgbClr val="000000"/>
              </a:buClr>
              <a:buFont typeface="Arial"/>
              <a:buChar char="•"/>
            </a:pPr>
            <a:r>
              <a:rPr lang="en-US" sz="1900" b="1" strike="noStrike" spc="-1" dirty="0">
                <a:solidFill>
                  <a:srgbClr val="000000"/>
                </a:solidFill>
                <a:latin typeface="Calibri"/>
              </a:rPr>
              <a:t>Date : </a:t>
            </a:r>
            <a:r>
              <a:rPr lang="en-US" sz="1900" b="0" strike="noStrike" spc="-1" dirty="0" smtClean="0">
                <a:solidFill>
                  <a:srgbClr val="000000"/>
                </a:solidFill>
                <a:latin typeface="Calibri"/>
              </a:rPr>
              <a:t>5</a:t>
            </a:r>
            <a:r>
              <a:rPr lang="en-US" sz="1900" b="0" strike="noStrike" spc="-1" baseline="30000" dirty="0" smtClean="0">
                <a:solidFill>
                  <a:srgbClr val="000000"/>
                </a:solidFill>
                <a:latin typeface="Calibri"/>
              </a:rPr>
              <a:t>th</a:t>
            </a:r>
            <a:r>
              <a:rPr lang="en-US" sz="1900" b="0" strike="noStrike" spc="-1" dirty="0" smtClean="0">
                <a:solidFill>
                  <a:srgbClr val="000000"/>
                </a:solidFill>
                <a:latin typeface="Calibri"/>
              </a:rPr>
              <a:t> August</a:t>
            </a:r>
            <a:endParaRPr lang="en-US" sz="1900" b="0" strike="noStrike" spc="-1" dirty="0">
              <a:solidFill>
                <a:srgbClr val="000000"/>
              </a:solidFill>
              <a:latin typeface="Calibri"/>
            </a:endParaRPr>
          </a:p>
          <a:p>
            <a:pPr marL="343080" indent="-342720">
              <a:lnSpc>
                <a:spcPct val="100000"/>
              </a:lnSpc>
              <a:spcBef>
                <a:spcPts val="380"/>
              </a:spcBef>
              <a:buClr>
                <a:srgbClr val="000000"/>
              </a:buClr>
              <a:buFont typeface="Arial"/>
              <a:buChar char="•"/>
            </a:pPr>
            <a:r>
              <a:rPr lang="en-US" sz="1900" b="1" strike="noStrike" spc="-1" dirty="0">
                <a:solidFill>
                  <a:srgbClr val="000000"/>
                </a:solidFill>
                <a:latin typeface="Calibri"/>
              </a:rPr>
              <a:t>Idea : </a:t>
            </a:r>
            <a:r>
              <a:rPr lang="en-US" sz="1900" b="0" strike="noStrike" spc="-1" dirty="0">
                <a:solidFill>
                  <a:srgbClr val="000000"/>
                </a:solidFill>
                <a:latin typeface="Calibri"/>
              </a:rPr>
              <a:t>To create a meme on Awareness about</a:t>
            </a:r>
          </a:p>
          <a:p>
            <a:pPr marL="343080" indent="-342720">
              <a:lnSpc>
                <a:spcPct val="100000"/>
              </a:lnSpc>
              <a:spcBef>
                <a:spcPts val="380"/>
              </a:spcBef>
              <a:buClr>
                <a:srgbClr val="000000"/>
              </a:buClr>
              <a:buFont typeface="Arial"/>
              <a:buChar char="•"/>
            </a:pPr>
            <a:r>
              <a:rPr lang="en-US" sz="1900" b="0" strike="noStrike" spc="-1" dirty="0">
                <a:solidFill>
                  <a:srgbClr val="000000"/>
                </a:solidFill>
                <a:latin typeface="Calibri"/>
              </a:rPr>
              <a:t>             frauds through SMS links</a:t>
            </a:r>
          </a:p>
          <a:p>
            <a:pPr marL="343080" indent="-342720">
              <a:lnSpc>
                <a:spcPct val="100000"/>
              </a:lnSpc>
              <a:spcBef>
                <a:spcPts val="380"/>
              </a:spcBef>
              <a:buClr>
                <a:srgbClr val="000000"/>
              </a:buClr>
              <a:buFont typeface="Arial"/>
              <a:buChar char="•"/>
            </a:pPr>
            <a:r>
              <a:rPr lang="en-US" sz="1900" b="1" strike="noStrike" spc="-1" dirty="0">
                <a:solidFill>
                  <a:srgbClr val="000000"/>
                </a:solidFill>
                <a:latin typeface="Calibri"/>
              </a:rPr>
              <a:t>Topic : </a:t>
            </a:r>
            <a:r>
              <a:rPr lang="en-US" sz="1900" b="0" strike="noStrike" spc="-1" dirty="0">
                <a:solidFill>
                  <a:srgbClr val="000000"/>
                </a:solidFill>
                <a:latin typeface="Calibri"/>
              </a:rPr>
              <a:t>Beware of Scams </a:t>
            </a:r>
          </a:p>
        </p:txBody>
      </p:sp>
      <p:pic>
        <p:nvPicPr>
          <p:cNvPr id="188" name="Picture 5"/>
          <p:cNvPicPr/>
          <p:nvPr/>
        </p:nvPicPr>
        <p:blipFill>
          <a:blip r:embed="rId3"/>
          <a:stretch/>
        </p:blipFill>
        <p:spPr>
          <a:xfrm>
            <a:off x="6934320" y="1295280"/>
            <a:ext cx="4266720" cy="5333760"/>
          </a:xfrm>
          <a:prstGeom prst="rect">
            <a:avLst/>
          </a:prstGeom>
          <a:ln>
            <a:noFill/>
          </a:ln>
        </p:spPr>
      </p:pic>
      <p:pic>
        <p:nvPicPr>
          <p:cNvPr id="189" name="Picture 4"/>
          <p:cNvPicPr/>
          <p:nvPr/>
        </p:nvPicPr>
        <p:blipFill>
          <a:blip r:embed="rId4"/>
          <a:stretch/>
        </p:blipFill>
        <p:spPr>
          <a:xfrm>
            <a:off x="1193760" y="3657600"/>
            <a:ext cx="5283000" cy="2971440"/>
          </a:xfrm>
          <a:prstGeom prst="rect">
            <a:avLst/>
          </a:prstGeom>
          <a:ln>
            <a:noFill/>
          </a:ln>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767408" y="1268416"/>
            <a:ext cx="10914120" cy="338472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algn="ctr">
              <a:lnSpc>
                <a:spcPct val="100000"/>
              </a:lnSpc>
              <a:spcBef>
                <a:spcPts val="99"/>
              </a:spcBef>
            </a:pPr>
            <a:r>
              <a:rPr lang="en-IN" sz="3900" b="1" strike="noStrike" spc="-151" dirty="0" err="1">
                <a:solidFill>
                  <a:srgbClr val="424242"/>
                </a:solidFill>
                <a:latin typeface="Roboto"/>
              </a:rPr>
              <a:t>I</a:t>
            </a:r>
            <a:r>
              <a:rPr lang="en-IN" sz="3900" b="1" strike="noStrike" spc="-205" dirty="0" err="1">
                <a:solidFill>
                  <a:srgbClr val="424242"/>
                </a:solidFill>
                <a:latin typeface="Roboto"/>
              </a:rPr>
              <a:t>n</a:t>
            </a:r>
            <a:r>
              <a:rPr lang="en-IN" sz="3900" b="1" strike="noStrike" spc="-216" dirty="0" err="1">
                <a:solidFill>
                  <a:srgbClr val="424242"/>
                </a:solidFill>
                <a:latin typeface="Roboto"/>
              </a:rPr>
              <a:t>s</a:t>
            </a:r>
            <a:r>
              <a:rPr lang="en-IN" sz="3900" b="1" strike="noStrike" spc="-160" dirty="0" err="1">
                <a:solidFill>
                  <a:srgbClr val="424242"/>
                </a:solidFill>
                <a:latin typeface="Roboto"/>
              </a:rPr>
              <a:t>t</a:t>
            </a:r>
            <a:r>
              <a:rPr lang="en-IN" sz="3900" b="1" strike="noStrike" spc="-202" dirty="0" err="1">
                <a:solidFill>
                  <a:srgbClr val="424242"/>
                </a:solidFill>
                <a:latin typeface="Roboto"/>
              </a:rPr>
              <a:t>a</a:t>
            </a:r>
            <a:r>
              <a:rPr lang="en-IN" sz="3900" b="1" strike="noStrike" spc="-205" dirty="0" err="1">
                <a:solidFill>
                  <a:srgbClr val="424242"/>
                </a:solidFill>
                <a:latin typeface="Roboto"/>
              </a:rPr>
              <a:t>g</a:t>
            </a:r>
            <a:r>
              <a:rPr lang="en-IN" sz="3900" b="1" strike="noStrike" spc="-75" dirty="0" err="1">
                <a:solidFill>
                  <a:srgbClr val="424242"/>
                </a:solidFill>
                <a:latin typeface="Roboto"/>
              </a:rPr>
              <a:t>r</a:t>
            </a:r>
            <a:r>
              <a:rPr lang="en-IN" sz="3900" b="1" strike="noStrike" spc="-202" dirty="0" err="1">
                <a:solidFill>
                  <a:srgbClr val="424242"/>
                </a:solidFill>
                <a:latin typeface="Roboto"/>
              </a:rPr>
              <a:t>a</a:t>
            </a:r>
            <a:r>
              <a:rPr lang="en-IN" sz="3900" b="1" strike="noStrike" spc="-1" dirty="0" err="1">
                <a:solidFill>
                  <a:srgbClr val="424242"/>
                </a:solidFill>
                <a:latin typeface="Roboto"/>
              </a:rPr>
              <a:t>m</a:t>
            </a:r>
            <a:r>
              <a:rPr lang="en-IN" sz="3900" b="1" strike="noStrike" spc="-350" dirty="0">
                <a:solidFill>
                  <a:srgbClr val="424242"/>
                </a:solidFill>
                <a:latin typeface="Roboto"/>
              </a:rPr>
              <a:t> </a:t>
            </a:r>
            <a:r>
              <a:rPr lang="en-IN" sz="3900" b="1" strike="noStrike" spc="-216" dirty="0">
                <a:solidFill>
                  <a:srgbClr val="424242"/>
                </a:solidFill>
                <a:latin typeface="Roboto"/>
              </a:rPr>
              <a:t>S</a:t>
            </a:r>
            <a:r>
              <a:rPr lang="en-IN" sz="3900" b="1" strike="noStrike" spc="-160" dirty="0">
                <a:solidFill>
                  <a:srgbClr val="424242"/>
                </a:solidFill>
                <a:latin typeface="Roboto"/>
              </a:rPr>
              <a:t>t</a:t>
            </a:r>
            <a:r>
              <a:rPr lang="en-IN" sz="3900" b="1" strike="noStrike" spc="-211" dirty="0">
                <a:solidFill>
                  <a:srgbClr val="424242"/>
                </a:solidFill>
                <a:latin typeface="Roboto"/>
              </a:rPr>
              <a:t>o</a:t>
            </a:r>
            <a:r>
              <a:rPr lang="en-IN" sz="3900" b="1" strike="noStrike" spc="-75" dirty="0">
                <a:solidFill>
                  <a:srgbClr val="424242"/>
                </a:solidFill>
                <a:latin typeface="Roboto"/>
              </a:rPr>
              <a:t>r</a:t>
            </a:r>
            <a:r>
              <a:rPr lang="en-IN" sz="3900" b="1" strike="noStrike" spc="-35" dirty="0">
                <a:solidFill>
                  <a:srgbClr val="424242"/>
                </a:solidFill>
                <a:latin typeface="Roboto"/>
              </a:rPr>
              <a:t>y</a:t>
            </a:r>
            <a:endParaRPr lang="en-IN" sz="3900" b="0" strike="noStrike" spc="-1" dirty="0">
              <a:latin typeface="Arial"/>
            </a:endParaRPr>
          </a:p>
          <a:p>
            <a:pPr marL="12600">
              <a:lnSpc>
                <a:spcPct val="112000"/>
              </a:lnSpc>
              <a:spcBef>
                <a:spcPts val="3560"/>
              </a:spcBef>
            </a:pPr>
            <a:r>
              <a:rPr lang="en-IN" sz="1700" b="0" strike="noStrike" spc="-26" dirty="0">
                <a:solidFill>
                  <a:srgbClr val="0D0F1A"/>
                </a:solidFill>
                <a:latin typeface="Roboto"/>
              </a:rPr>
              <a:t>Utilize</a:t>
            </a:r>
            <a:r>
              <a:rPr lang="en-IN" sz="1700" b="0" strike="noStrike" spc="77" dirty="0">
                <a:solidFill>
                  <a:srgbClr val="0D0F1A"/>
                </a:solidFill>
                <a:latin typeface="Roboto"/>
              </a:rPr>
              <a:t> </a:t>
            </a:r>
            <a:r>
              <a:rPr lang="en-IN" sz="1700" b="0" strike="noStrike" spc="-15" dirty="0">
                <a:solidFill>
                  <a:srgbClr val="0D0F1A"/>
                </a:solidFill>
                <a:latin typeface="Roboto"/>
              </a:rPr>
              <a:t>the </a:t>
            </a:r>
            <a:r>
              <a:rPr lang="en-IN" sz="1700" b="0" strike="noStrike" spc="-21" dirty="0">
                <a:solidFill>
                  <a:srgbClr val="0D0F1A"/>
                </a:solidFill>
                <a:latin typeface="Roboto"/>
              </a:rPr>
              <a:t>Stories</a:t>
            </a:r>
            <a:r>
              <a:rPr lang="en-IN" sz="1700" b="0" strike="noStrike" spc="4" dirty="0">
                <a:solidFill>
                  <a:srgbClr val="0D0F1A"/>
                </a:solidFill>
                <a:latin typeface="Roboto"/>
              </a:rPr>
              <a:t> </a:t>
            </a:r>
            <a:r>
              <a:rPr lang="en-IN" sz="1700" b="0" strike="noStrike" spc="-21" dirty="0">
                <a:solidFill>
                  <a:srgbClr val="0D0F1A"/>
                </a:solidFill>
                <a:latin typeface="Roboto"/>
              </a:rPr>
              <a:t>feature</a:t>
            </a:r>
            <a:r>
              <a:rPr lang="en-IN" sz="1700" b="0" strike="noStrike" spc="-15" dirty="0">
                <a:solidFill>
                  <a:srgbClr val="0D0F1A"/>
                </a:solidFill>
                <a:latin typeface="Roboto"/>
              </a:rPr>
              <a:t> </a:t>
            </a:r>
            <a:r>
              <a:rPr lang="en-IN" sz="1700" b="0" strike="noStrike" spc="-1" dirty="0">
                <a:solidFill>
                  <a:srgbClr val="0D0F1A"/>
                </a:solidFill>
                <a:latin typeface="Roboto"/>
              </a:rPr>
              <a:t>on</a:t>
            </a:r>
            <a:r>
              <a:rPr lang="en-IN" sz="1700" b="0" strike="noStrike" spc="43" dirty="0">
                <a:solidFill>
                  <a:srgbClr val="0D0F1A"/>
                </a:solidFill>
                <a:latin typeface="Roboto"/>
              </a:rPr>
              <a:t> </a:t>
            </a:r>
            <a:r>
              <a:rPr lang="en-IN" sz="1700" b="0" strike="noStrike" spc="-21" dirty="0" err="1">
                <a:solidFill>
                  <a:srgbClr val="0D0F1A"/>
                </a:solidFill>
                <a:latin typeface="Roboto"/>
              </a:rPr>
              <a:t>Instagram</a:t>
            </a:r>
            <a:r>
              <a:rPr lang="en-IN" sz="1700" b="0" strike="noStrike" spc="-12" dirty="0">
                <a:solidFill>
                  <a:srgbClr val="0D0F1A"/>
                </a:solidFill>
                <a:latin typeface="Roboto"/>
              </a:rPr>
              <a:t> </a:t>
            </a:r>
            <a:r>
              <a:rPr lang="en-IN" sz="1700" b="0" strike="noStrike" spc="-21" dirty="0">
                <a:solidFill>
                  <a:srgbClr val="0D0F1A"/>
                </a:solidFill>
                <a:latin typeface="Roboto"/>
              </a:rPr>
              <a:t>for</a:t>
            </a:r>
            <a:r>
              <a:rPr lang="en-IN" sz="1700" b="0" strike="noStrike" spc="9" dirty="0">
                <a:solidFill>
                  <a:srgbClr val="0D0F1A"/>
                </a:solidFill>
                <a:latin typeface="Roboto"/>
              </a:rPr>
              <a:t> </a:t>
            </a:r>
            <a:r>
              <a:rPr lang="en-IN" sz="1700" b="0" strike="noStrike" spc="-12" dirty="0">
                <a:solidFill>
                  <a:srgbClr val="0D0F1A"/>
                </a:solidFill>
                <a:latin typeface="Roboto"/>
              </a:rPr>
              <a:t>three</a:t>
            </a:r>
            <a:r>
              <a:rPr lang="en-IN" sz="1700" b="0" strike="noStrike" spc="-21" dirty="0">
                <a:solidFill>
                  <a:srgbClr val="0D0F1A"/>
                </a:solidFill>
                <a:latin typeface="Roboto"/>
              </a:rPr>
              <a:t> </a:t>
            </a:r>
            <a:r>
              <a:rPr lang="en-IN" sz="1700" b="0" strike="noStrike" spc="-15" dirty="0">
                <a:solidFill>
                  <a:srgbClr val="0D0F1A"/>
                </a:solidFill>
                <a:latin typeface="Roboto"/>
              </a:rPr>
              <a:t>consecutive days.</a:t>
            </a:r>
            <a:r>
              <a:rPr lang="en-IN" sz="1700" b="0" strike="noStrike" spc="-72" dirty="0">
                <a:solidFill>
                  <a:srgbClr val="0D0F1A"/>
                </a:solidFill>
                <a:latin typeface="Roboto"/>
              </a:rPr>
              <a:t> </a:t>
            </a:r>
            <a:r>
              <a:rPr lang="en-IN" sz="1700" b="0" strike="noStrike" spc="-12" dirty="0">
                <a:solidFill>
                  <a:srgbClr val="0D0F1A"/>
                </a:solidFill>
                <a:latin typeface="Roboto"/>
              </a:rPr>
              <a:t>Share</a:t>
            </a:r>
            <a:r>
              <a:rPr lang="en-IN" sz="1700" b="0" strike="noStrike" spc="-21" dirty="0">
                <a:solidFill>
                  <a:srgbClr val="0D0F1A"/>
                </a:solidFill>
                <a:latin typeface="Roboto"/>
              </a:rPr>
              <a:t> </a:t>
            </a:r>
            <a:r>
              <a:rPr lang="en-IN" sz="1700" b="0" strike="noStrike" spc="-52" dirty="0">
                <a:solidFill>
                  <a:srgbClr val="0D0F1A"/>
                </a:solidFill>
                <a:latin typeface="Roboto"/>
              </a:rPr>
              <a:t>behind-the-scenes</a:t>
            </a:r>
            <a:r>
              <a:rPr lang="en-IN" sz="1700" b="0" strike="noStrike" spc="9" dirty="0">
                <a:solidFill>
                  <a:srgbClr val="0D0F1A"/>
                </a:solidFill>
                <a:latin typeface="Roboto"/>
              </a:rPr>
              <a:t> </a:t>
            </a:r>
            <a:r>
              <a:rPr lang="en-IN" sz="1700" b="0" strike="noStrike" spc="-12" dirty="0">
                <a:solidFill>
                  <a:srgbClr val="0D0F1A"/>
                </a:solidFill>
                <a:latin typeface="Roboto"/>
              </a:rPr>
              <a:t>glimpses,</a:t>
            </a:r>
            <a:r>
              <a:rPr lang="en-IN" sz="1700" b="0" strike="noStrike" spc="-55" dirty="0">
                <a:solidFill>
                  <a:srgbClr val="0D0F1A"/>
                </a:solidFill>
                <a:latin typeface="Roboto"/>
              </a:rPr>
              <a:t> </a:t>
            </a:r>
            <a:r>
              <a:rPr lang="en-IN" sz="1700" b="0" strike="noStrike" spc="-1" dirty="0">
                <a:solidFill>
                  <a:srgbClr val="0D0F1A"/>
                </a:solidFill>
                <a:latin typeface="Roboto"/>
              </a:rPr>
              <a:t>polls, </a:t>
            </a:r>
            <a:r>
              <a:rPr lang="en-IN" sz="1700" b="0" strike="noStrike" spc="4" dirty="0">
                <a:solidFill>
                  <a:srgbClr val="0D0F1A"/>
                </a:solidFill>
                <a:latin typeface="Roboto"/>
              </a:rPr>
              <a:t> </a:t>
            </a:r>
            <a:r>
              <a:rPr lang="en-IN" sz="1700" b="0" strike="noStrike" spc="-12" dirty="0">
                <a:solidFill>
                  <a:srgbClr val="0D0F1A"/>
                </a:solidFill>
                <a:latin typeface="Roboto"/>
              </a:rPr>
              <a:t>quizzes, </a:t>
            </a:r>
            <a:r>
              <a:rPr lang="en-IN" sz="1700" b="0" strike="noStrike" spc="4" dirty="0">
                <a:solidFill>
                  <a:srgbClr val="0D0F1A"/>
                </a:solidFill>
                <a:latin typeface="Roboto"/>
              </a:rPr>
              <a:t>or </a:t>
            </a:r>
            <a:r>
              <a:rPr lang="en-IN" sz="1700" b="0" strike="noStrike" spc="-1" dirty="0">
                <a:solidFill>
                  <a:srgbClr val="0D0F1A"/>
                </a:solidFill>
                <a:latin typeface="Roboto"/>
              </a:rPr>
              <a:t>sneak </a:t>
            </a:r>
            <a:r>
              <a:rPr lang="en-IN" sz="1700" b="0" strike="noStrike" spc="9" dirty="0">
                <a:solidFill>
                  <a:srgbClr val="0D0F1A"/>
                </a:solidFill>
                <a:latin typeface="Roboto"/>
              </a:rPr>
              <a:t>peeks </a:t>
            </a:r>
            <a:r>
              <a:rPr lang="en-IN" sz="1700" b="0" strike="noStrike" spc="-26" dirty="0" err="1">
                <a:solidFill>
                  <a:srgbClr val="0D0F1A"/>
                </a:solidFill>
                <a:latin typeface="Roboto"/>
              </a:rPr>
              <a:t>etc</a:t>
            </a:r>
            <a:r>
              <a:rPr lang="en-IN" sz="1700" b="0" strike="noStrike" spc="-26" dirty="0">
                <a:solidFill>
                  <a:srgbClr val="0D0F1A"/>
                </a:solidFill>
                <a:latin typeface="Roboto"/>
              </a:rPr>
              <a:t> </a:t>
            </a:r>
            <a:r>
              <a:rPr lang="en-IN" sz="1700" b="0" strike="noStrike" spc="9" dirty="0">
                <a:solidFill>
                  <a:srgbClr val="0D0F1A"/>
                </a:solidFill>
                <a:latin typeface="Roboto"/>
              </a:rPr>
              <a:t>to </a:t>
            </a:r>
            <a:r>
              <a:rPr lang="en-IN" sz="1700" b="0" strike="noStrike" spc="-12" dirty="0">
                <a:solidFill>
                  <a:srgbClr val="0D0F1A"/>
                </a:solidFill>
                <a:latin typeface="Roboto"/>
              </a:rPr>
              <a:t>encourage audience participation. </a:t>
            </a:r>
            <a:r>
              <a:rPr lang="en-IN" sz="1700" b="0" strike="noStrike" spc="-7" dirty="0">
                <a:solidFill>
                  <a:srgbClr val="0D0F1A"/>
                </a:solidFill>
                <a:latin typeface="Roboto"/>
              </a:rPr>
              <a:t>Once uploaded </a:t>
            </a:r>
            <a:r>
              <a:rPr lang="en-IN" sz="1700" b="0" strike="noStrike" spc="-21" dirty="0">
                <a:solidFill>
                  <a:srgbClr val="0D0F1A"/>
                </a:solidFill>
                <a:latin typeface="Roboto"/>
              </a:rPr>
              <a:t>use </a:t>
            </a:r>
            <a:r>
              <a:rPr lang="en-IN" sz="1700" b="0" strike="noStrike" spc="-15" dirty="0">
                <a:solidFill>
                  <a:srgbClr val="0D0F1A"/>
                </a:solidFill>
                <a:latin typeface="Roboto"/>
              </a:rPr>
              <a:t>the </a:t>
            </a:r>
            <a:r>
              <a:rPr lang="en-IN" sz="1700" b="0" strike="noStrike" spc="-41" dirty="0">
                <a:solidFill>
                  <a:srgbClr val="0D0F1A"/>
                </a:solidFill>
                <a:latin typeface="Roboto"/>
              </a:rPr>
              <a:t>story </a:t>
            </a:r>
            <a:r>
              <a:rPr lang="en-IN" sz="1700" b="0" strike="noStrike" spc="-21" dirty="0">
                <a:solidFill>
                  <a:srgbClr val="0D0F1A"/>
                </a:solidFill>
                <a:latin typeface="Roboto"/>
              </a:rPr>
              <a:t>highlight </a:t>
            </a:r>
            <a:r>
              <a:rPr lang="en-IN" sz="1700" b="0" strike="noStrike" spc="-7" dirty="0">
                <a:solidFill>
                  <a:srgbClr val="0D0F1A"/>
                </a:solidFill>
                <a:latin typeface="Roboto"/>
              </a:rPr>
              <a:t>feature </a:t>
            </a:r>
            <a:r>
              <a:rPr lang="en-IN" sz="1700" b="0" strike="noStrike" spc="-1" dirty="0">
                <a:solidFill>
                  <a:srgbClr val="0D0F1A"/>
                </a:solidFill>
                <a:latin typeface="Roboto"/>
              </a:rPr>
              <a:t>on </a:t>
            </a:r>
            <a:r>
              <a:rPr lang="en-IN" sz="1700" b="0" strike="noStrike" spc="-409" dirty="0">
                <a:solidFill>
                  <a:srgbClr val="0D0F1A"/>
                </a:solidFill>
                <a:latin typeface="Roboto"/>
              </a:rPr>
              <a:t> </a:t>
            </a:r>
            <a:r>
              <a:rPr lang="en-IN" sz="1700" b="0" strike="noStrike" spc="-21" dirty="0" err="1">
                <a:solidFill>
                  <a:srgbClr val="0D0F1A"/>
                </a:solidFill>
                <a:latin typeface="Roboto"/>
              </a:rPr>
              <a:t>Instagram</a:t>
            </a:r>
            <a:r>
              <a:rPr lang="en-IN" sz="1700" b="0" strike="noStrike" spc="-15" dirty="0">
                <a:solidFill>
                  <a:srgbClr val="0D0F1A"/>
                </a:solidFill>
                <a:latin typeface="Roboto"/>
              </a:rPr>
              <a:t> </a:t>
            </a:r>
            <a:r>
              <a:rPr lang="en-IN" sz="1700" b="0" strike="noStrike" spc="-7" dirty="0">
                <a:solidFill>
                  <a:srgbClr val="0D0F1A"/>
                </a:solidFill>
                <a:latin typeface="Roboto"/>
              </a:rPr>
              <a:t>and</a:t>
            </a:r>
            <a:r>
              <a:rPr lang="en-IN" sz="1700" b="0" strike="noStrike" spc="12" dirty="0">
                <a:solidFill>
                  <a:srgbClr val="0D0F1A"/>
                </a:solidFill>
                <a:latin typeface="Roboto"/>
              </a:rPr>
              <a:t> </a:t>
            </a:r>
            <a:r>
              <a:rPr lang="en-IN" sz="1700" b="0" strike="noStrike" spc="-21" dirty="0">
                <a:solidFill>
                  <a:srgbClr val="0D0F1A"/>
                </a:solidFill>
                <a:latin typeface="Roboto"/>
              </a:rPr>
              <a:t>save</a:t>
            </a:r>
            <a:r>
              <a:rPr lang="en-IN" sz="1700" b="0" strike="noStrike" spc="-26" dirty="0">
                <a:solidFill>
                  <a:srgbClr val="0D0F1A"/>
                </a:solidFill>
                <a:latin typeface="Roboto"/>
              </a:rPr>
              <a:t> </a:t>
            </a:r>
            <a:r>
              <a:rPr lang="en-IN" sz="1700" b="0" strike="noStrike" spc="-15" dirty="0">
                <a:solidFill>
                  <a:srgbClr val="0D0F1A"/>
                </a:solidFill>
                <a:latin typeface="Roboto"/>
              </a:rPr>
              <a:t>the</a:t>
            </a:r>
            <a:r>
              <a:rPr lang="en-IN" sz="1700" b="0" strike="noStrike" spc="-26" dirty="0">
                <a:solidFill>
                  <a:srgbClr val="0D0F1A"/>
                </a:solidFill>
                <a:latin typeface="Roboto"/>
              </a:rPr>
              <a:t> </a:t>
            </a:r>
            <a:r>
              <a:rPr lang="en-IN" sz="1700" b="0" strike="noStrike" spc="-7" dirty="0">
                <a:solidFill>
                  <a:srgbClr val="0D0F1A"/>
                </a:solidFill>
                <a:latin typeface="Roboto"/>
              </a:rPr>
              <a:t>3</a:t>
            </a:r>
            <a:r>
              <a:rPr lang="en-IN" sz="1700" b="0" strike="noStrike" spc="18" dirty="0">
                <a:solidFill>
                  <a:srgbClr val="0D0F1A"/>
                </a:solidFill>
                <a:latin typeface="Roboto"/>
              </a:rPr>
              <a:t> </a:t>
            </a:r>
            <a:r>
              <a:rPr lang="en-IN" sz="1700" b="0" strike="noStrike" spc="-21" dirty="0">
                <a:solidFill>
                  <a:srgbClr val="0D0F1A"/>
                </a:solidFill>
                <a:latin typeface="Roboto"/>
              </a:rPr>
              <a:t>story</a:t>
            </a:r>
            <a:r>
              <a:rPr lang="en-IN" sz="1700" b="0" strike="noStrike" spc="-32" dirty="0">
                <a:solidFill>
                  <a:srgbClr val="0D0F1A"/>
                </a:solidFill>
                <a:latin typeface="Roboto"/>
              </a:rPr>
              <a:t> </a:t>
            </a:r>
            <a:r>
              <a:rPr lang="en-IN" sz="1700" b="0" strike="noStrike" spc="-35" dirty="0">
                <a:solidFill>
                  <a:srgbClr val="0D0F1A"/>
                </a:solidFill>
                <a:latin typeface="Roboto"/>
              </a:rPr>
              <a:t>with</a:t>
            </a:r>
            <a:r>
              <a:rPr lang="en-IN" sz="1700" b="0" strike="noStrike" spc="38" dirty="0">
                <a:solidFill>
                  <a:srgbClr val="0D0F1A"/>
                </a:solidFill>
                <a:latin typeface="Roboto"/>
              </a:rPr>
              <a:t> </a:t>
            </a:r>
            <a:r>
              <a:rPr lang="en-IN" sz="1700" b="0" strike="noStrike" spc="-35" dirty="0">
                <a:solidFill>
                  <a:srgbClr val="0D0F1A"/>
                </a:solidFill>
                <a:latin typeface="Roboto"/>
              </a:rPr>
              <a:t>an</a:t>
            </a:r>
            <a:r>
              <a:rPr lang="en-IN" sz="1700" b="0" strike="noStrike" spc="38" dirty="0">
                <a:solidFill>
                  <a:srgbClr val="0D0F1A"/>
                </a:solidFill>
                <a:latin typeface="Roboto"/>
              </a:rPr>
              <a:t> </a:t>
            </a:r>
            <a:r>
              <a:rPr lang="en-IN" sz="1700" b="0" strike="noStrike" spc="-15" dirty="0">
                <a:solidFill>
                  <a:srgbClr val="0D0F1A"/>
                </a:solidFill>
                <a:latin typeface="Roboto"/>
              </a:rPr>
              <a:t>appropriate</a:t>
            </a:r>
            <a:r>
              <a:rPr lang="en-IN" sz="1700" b="0" strike="noStrike" spc="-26" dirty="0">
                <a:solidFill>
                  <a:srgbClr val="0D0F1A"/>
                </a:solidFill>
                <a:latin typeface="Roboto"/>
              </a:rPr>
              <a:t> </a:t>
            </a:r>
            <a:r>
              <a:rPr lang="en-IN" sz="1700" b="0" strike="noStrike" spc="-1" dirty="0">
                <a:solidFill>
                  <a:srgbClr val="0D0F1A"/>
                </a:solidFill>
                <a:latin typeface="Roboto"/>
              </a:rPr>
              <a:t>name</a:t>
            </a:r>
            <a:r>
              <a:rPr lang="en-IN" sz="1700" b="0" strike="noStrike" spc="-26" dirty="0">
                <a:solidFill>
                  <a:srgbClr val="0D0F1A"/>
                </a:solidFill>
                <a:latin typeface="Roboto"/>
              </a:rPr>
              <a:t> </a:t>
            </a:r>
            <a:r>
              <a:rPr lang="en-IN" sz="1700" b="0" strike="noStrike" spc="12" dirty="0">
                <a:solidFill>
                  <a:srgbClr val="0D0F1A"/>
                </a:solidFill>
                <a:latin typeface="Roboto"/>
              </a:rPr>
              <a:t>for</a:t>
            </a:r>
            <a:r>
              <a:rPr lang="en-IN" sz="1700" b="0" strike="noStrike" spc="-100" dirty="0">
                <a:solidFill>
                  <a:srgbClr val="0D0F1A"/>
                </a:solidFill>
                <a:latin typeface="Roboto"/>
              </a:rPr>
              <a:t> </a:t>
            </a:r>
            <a:r>
              <a:rPr lang="en-IN" sz="1700" b="0" strike="noStrike" spc="-1" dirty="0">
                <a:solidFill>
                  <a:srgbClr val="0D0F1A"/>
                </a:solidFill>
                <a:latin typeface="Roboto"/>
              </a:rPr>
              <a:t>each.</a:t>
            </a:r>
            <a:endParaRPr lang="en-IN" sz="1700" b="0" strike="noStrike" spc="-1" dirty="0">
              <a:latin typeface="Arial"/>
            </a:endParaRPr>
          </a:p>
          <a:p>
            <a:pPr>
              <a:lnSpc>
                <a:spcPct val="100000"/>
              </a:lnSpc>
              <a:spcBef>
                <a:spcPts val="40"/>
              </a:spcBef>
            </a:pPr>
            <a:endParaRPr lang="en-IN" sz="1700" b="0" strike="noStrike" spc="-1" dirty="0">
              <a:latin typeface="Arial"/>
            </a:endParaRPr>
          </a:p>
          <a:p>
            <a:pPr marL="12600">
              <a:lnSpc>
                <a:spcPct val="100000"/>
              </a:lnSpc>
            </a:pPr>
            <a:r>
              <a:rPr lang="en-IN" sz="1700" b="1" strike="noStrike" spc="-15" dirty="0">
                <a:solidFill>
                  <a:srgbClr val="0D0F1A"/>
                </a:solidFill>
                <a:latin typeface="Roboto"/>
              </a:rPr>
              <a:t>Note:</a:t>
            </a:r>
            <a:endParaRPr lang="en-IN" sz="1700" b="0" strike="noStrike" spc="-1" dirty="0">
              <a:latin typeface="Arial"/>
            </a:endParaRPr>
          </a:p>
          <a:p>
            <a:pPr marL="12600" algn="just">
              <a:lnSpc>
                <a:spcPct val="112000"/>
              </a:lnSpc>
            </a:pPr>
            <a:r>
              <a:rPr lang="en-IN" sz="1700" b="0" strike="noStrike" spc="-7" dirty="0">
                <a:solidFill>
                  <a:srgbClr val="0D0F1A"/>
                </a:solidFill>
                <a:latin typeface="Roboto"/>
              </a:rPr>
              <a:t>Once </a:t>
            </a:r>
            <a:r>
              <a:rPr lang="en-IN" sz="1700" b="0" strike="noStrike" spc="-1" dirty="0">
                <a:solidFill>
                  <a:srgbClr val="0D0F1A"/>
                </a:solidFill>
                <a:latin typeface="Roboto"/>
              </a:rPr>
              <a:t>done </a:t>
            </a:r>
            <a:r>
              <a:rPr lang="en-IN" sz="1700" b="0" strike="noStrike" spc="-7" dirty="0">
                <a:solidFill>
                  <a:srgbClr val="0D0F1A"/>
                </a:solidFill>
                <a:latin typeface="Roboto"/>
              </a:rPr>
              <a:t>monitor </a:t>
            </a:r>
            <a:r>
              <a:rPr lang="en-IN" sz="1700" b="0" strike="noStrike" spc="-15" dirty="0">
                <a:solidFill>
                  <a:srgbClr val="0D0F1A"/>
                </a:solidFill>
                <a:latin typeface="Roboto"/>
              </a:rPr>
              <a:t>the </a:t>
            </a:r>
            <a:r>
              <a:rPr lang="en-IN" sz="1700" b="0" strike="noStrike" spc="-1" dirty="0">
                <a:solidFill>
                  <a:srgbClr val="0D0F1A"/>
                </a:solidFill>
                <a:latin typeface="Roboto"/>
              </a:rPr>
              <a:t>performance </a:t>
            </a:r>
            <a:r>
              <a:rPr lang="en-IN" sz="1700" b="0" strike="noStrike" spc="-21" dirty="0">
                <a:solidFill>
                  <a:srgbClr val="0D0F1A"/>
                </a:solidFill>
                <a:latin typeface="Roboto"/>
              </a:rPr>
              <a:t>of </a:t>
            </a:r>
            <a:r>
              <a:rPr lang="en-IN" sz="1700" b="0" strike="noStrike" spc="-15" dirty="0">
                <a:solidFill>
                  <a:srgbClr val="0D0F1A"/>
                </a:solidFill>
                <a:latin typeface="Roboto"/>
              </a:rPr>
              <a:t>the </a:t>
            </a:r>
            <a:r>
              <a:rPr lang="en-IN" sz="1700" b="0" strike="noStrike" spc="-26" dirty="0">
                <a:solidFill>
                  <a:srgbClr val="0D0F1A"/>
                </a:solidFill>
                <a:latin typeface="Roboto"/>
              </a:rPr>
              <a:t>posts </a:t>
            </a:r>
            <a:r>
              <a:rPr lang="en-IN" sz="1700" b="0" strike="noStrike" spc="-7" dirty="0">
                <a:solidFill>
                  <a:srgbClr val="0D0F1A"/>
                </a:solidFill>
                <a:latin typeface="Roboto"/>
              </a:rPr>
              <a:t>and </a:t>
            </a:r>
            <a:r>
              <a:rPr lang="en-IN" sz="1700" b="0" strike="noStrike" spc="-21" dirty="0">
                <a:solidFill>
                  <a:srgbClr val="0D0F1A"/>
                </a:solidFill>
                <a:latin typeface="Roboto"/>
              </a:rPr>
              <a:t>Stories </a:t>
            </a:r>
            <a:r>
              <a:rPr lang="en-IN" sz="1700" b="0" strike="noStrike" spc="-15" dirty="0">
                <a:solidFill>
                  <a:srgbClr val="0D0F1A"/>
                </a:solidFill>
                <a:latin typeface="Roboto"/>
              </a:rPr>
              <a:t>using the </a:t>
            </a:r>
            <a:r>
              <a:rPr lang="en-IN" sz="1700" b="0" strike="noStrike" spc="-26" dirty="0">
                <a:solidFill>
                  <a:srgbClr val="0D0F1A"/>
                </a:solidFill>
                <a:latin typeface="Roboto"/>
              </a:rPr>
              <a:t>insight </a:t>
            </a:r>
            <a:r>
              <a:rPr lang="en-IN" sz="1700" b="0" strike="noStrike" spc="-12" dirty="0">
                <a:solidFill>
                  <a:srgbClr val="0D0F1A"/>
                </a:solidFill>
                <a:latin typeface="Roboto"/>
              </a:rPr>
              <a:t>tool </a:t>
            </a:r>
            <a:r>
              <a:rPr lang="en-IN" sz="1700" b="0" strike="noStrike" spc="-7" dirty="0">
                <a:solidFill>
                  <a:srgbClr val="0D0F1A"/>
                </a:solidFill>
                <a:latin typeface="Roboto"/>
              </a:rPr>
              <a:t>and </a:t>
            </a:r>
            <a:r>
              <a:rPr lang="en-IN" sz="1700" b="0" strike="noStrike" spc="-26" dirty="0" err="1">
                <a:solidFill>
                  <a:srgbClr val="0D0F1A"/>
                </a:solidFill>
                <a:latin typeface="Roboto"/>
              </a:rPr>
              <a:t>analyze</a:t>
            </a:r>
            <a:r>
              <a:rPr lang="en-IN" sz="1700" b="0" strike="noStrike" spc="-26" dirty="0">
                <a:solidFill>
                  <a:srgbClr val="0D0F1A"/>
                </a:solidFill>
                <a:latin typeface="Roboto"/>
              </a:rPr>
              <a:t> </a:t>
            </a:r>
            <a:r>
              <a:rPr lang="en-IN" sz="1700" b="0" strike="noStrike" spc="-15" dirty="0">
                <a:solidFill>
                  <a:srgbClr val="0D0F1A"/>
                </a:solidFill>
                <a:latin typeface="Roboto"/>
              </a:rPr>
              <a:t>the </a:t>
            </a:r>
            <a:r>
              <a:rPr lang="en-IN" sz="1700" b="0" strike="noStrike" spc="-12" dirty="0">
                <a:solidFill>
                  <a:srgbClr val="0D0F1A"/>
                </a:solidFill>
                <a:latin typeface="Roboto"/>
              </a:rPr>
              <a:t>engagement </a:t>
            </a:r>
            <a:r>
              <a:rPr lang="en-IN" sz="1700" b="0" strike="noStrike" spc="-7" dirty="0">
                <a:solidFill>
                  <a:srgbClr val="0D0F1A"/>
                </a:solidFill>
                <a:latin typeface="Roboto"/>
              </a:rPr>
              <a:t> </a:t>
            </a:r>
            <a:r>
              <a:rPr lang="en-IN" sz="1700" b="0" strike="noStrike" spc="-15" dirty="0">
                <a:solidFill>
                  <a:srgbClr val="0D0F1A"/>
                </a:solidFill>
                <a:latin typeface="Roboto"/>
              </a:rPr>
              <a:t>metrics </a:t>
            </a:r>
            <a:r>
              <a:rPr lang="en-IN" sz="1700" b="0" strike="noStrike" spc="-1" dirty="0">
                <a:solidFill>
                  <a:srgbClr val="0D0F1A"/>
                </a:solidFill>
                <a:latin typeface="Roboto"/>
              </a:rPr>
              <a:t>(likes, </a:t>
            </a:r>
            <a:r>
              <a:rPr lang="en-IN" sz="1700" b="0" strike="noStrike" spc="-12" dirty="0">
                <a:solidFill>
                  <a:srgbClr val="0D0F1A"/>
                </a:solidFill>
                <a:latin typeface="Roboto"/>
              </a:rPr>
              <a:t>comments, </a:t>
            </a:r>
            <a:r>
              <a:rPr lang="en-IN" sz="1700" b="0" strike="noStrike" spc="-15" dirty="0">
                <a:solidFill>
                  <a:srgbClr val="0D0F1A"/>
                </a:solidFill>
                <a:latin typeface="Roboto"/>
              </a:rPr>
              <a:t>shares, </a:t>
            </a:r>
            <a:r>
              <a:rPr lang="en-IN" sz="1700" b="0" strike="noStrike" spc="-12" dirty="0">
                <a:solidFill>
                  <a:srgbClr val="0D0F1A"/>
                </a:solidFill>
                <a:latin typeface="Roboto"/>
              </a:rPr>
              <a:t>impressions, </a:t>
            </a:r>
            <a:r>
              <a:rPr lang="en-IN" sz="1700" b="0" strike="noStrike" spc="-1" dirty="0">
                <a:solidFill>
                  <a:srgbClr val="0D0F1A"/>
                </a:solidFill>
                <a:latin typeface="Roboto"/>
              </a:rPr>
              <a:t>etc.). </a:t>
            </a:r>
            <a:r>
              <a:rPr lang="en-IN" sz="1700" b="0" strike="noStrike" spc="-26" dirty="0">
                <a:solidFill>
                  <a:srgbClr val="0D0F1A"/>
                </a:solidFill>
                <a:latin typeface="Roboto"/>
              </a:rPr>
              <a:t>Based </a:t>
            </a:r>
            <a:r>
              <a:rPr lang="en-IN" sz="1700" b="0" strike="noStrike" spc="-1" dirty="0">
                <a:solidFill>
                  <a:srgbClr val="0D0F1A"/>
                </a:solidFill>
                <a:latin typeface="Roboto"/>
              </a:rPr>
              <a:t>on </a:t>
            </a:r>
            <a:r>
              <a:rPr lang="en-IN" sz="1700" b="0" strike="noStrike" spc="-46" dirty="0">
                <a:solidFill>
                  <a:srgbClr val="0D0F1A"/>
                </a:solidFill>
                <a:latin typeface="Roboto"/>
              </a:rPr>
              <a:t>the </a:t>
            </a:r>
            <a:r>
              <a:rPr lang="en-IN" sz="1700" b="0" strike="noStrike" spc="-32" dirty="0">
                <a:solidFill>
                  <a:srgbClr val="0D0F1A"/>
                </a:solidFill>
                <a:latin typeface="Roboto"/>
              </a:rPr>
              <a:t>analysis, </a:t>
            </a:r>
            <a:r>
              <a:rPr lang="en-IN" sz="1700" b="0" strike="noStrike" spc="-26" dirty="0">
                <a:solidFill>
                  <a:srgbClr val="0D0F1A"/>
                </a:solidFill>
                <a:latin typeface="Roboto"/>
              </a:rPr>
              <a:t>mention </a:t>
            </a:r>
            <a:r>
              <a:rPr lang="en-IN" sz="1700" b="0" strike="noStrike" spc="-15" dirty="0">
                <a:solidFill>
                  <a:srgbClr val="0D0F1A"/>
                </a:solidFill>
                <a:latin typeface="Roboto"/>
              </a:rPr>
              <a:t>the </a:t>
            </a:r>
            <a:r>
              <a:rPr lang="en-IN" sz="1700" b="0" strike="noStrike" spc="-21" dirty="0">
                <a:solidFill>
                  <a:srgbClr val="0D0F1A"/>
                </a:solidFill>
                <a:latin typeface="Roboto"/>
              </a:rPr>
              <a:t>strategies </a:t>
            </a:r>
            <a:r>
              <a:rPr lang="en-IN" sz="1700" b="0" strike="noStrike" spc="-7" dirty="0">
                <a:solidFill>
                  <a:srgbClr val="0D0F1A"/>
                </a:solidFill>
                <a:latin typeface="Roboto"/>
              </a:rPr>
              <a:t>and </a:t>
            </a:r>
            <a:r>
              <a:rPr lang="en-IN" sz="1700" b="0" strike="noStrike" spc="-15" dirty="0">
                <a:solidFill>
                  <a:srgbClr val="0D0F1A"/>
                </a:solidFill>
                <a:latin typeface="Roboto"/>
              </a:rPr>
              <a:t>areas </a:t>
            </a:r>
            <a:r>
              <a:rPr lang="en-IN" sz="1700" b="0" strike="noStrike" spc="12" dirty="0">
                <a:solidFill>
                  <a:srgbClr val="0D0F1A"/>
                </a:solidFill>
                <a:latin typeface="Roboto"/>
              </a:rPr>
              <a:t>for </a:t>
            </a:r>
            <a:r>
              <a:rPr lang="en-IN" sz="1700" b="0" strike="noStrike" spc="18" dirty="0">
                <a:solidFill>
                  <a:srgbClr val="0D0F1A"/>
                </a:solidFill>
                <a:latin typeface="Roboto"/>
              </a:rPr>
              <a:t> </a:t>
            </a:r>
            <a:r>
              <a:rPr lang="en-IN" sz="1700" b="0" strike="noStrike" spc="-15" dirty="0">
                <a:solidFill>
                  <a:srgbClr val="0D0F1A"/>
                </a:solidFill>
                <a:latin typeface="Roboto"/>
              </a:rPr>
              <a:t>improvement.</a:t>
            </a:r>
            <a:endParaRPr lang="en-IN" sz="1700" b="0" strike="noStrike" spc="-1" dirty="0">
              <a:latin typeface="Arial"/>
            </a:endParaRPr>
          </a:p>
        </p:txBody>
      </p:sp>
      <p:sp>
        <p:nvSpPr>
          <p:cNvPr id="191" name="TextShape 2"/>
          <p:cNvSpPr txBox="1"/>
          <p:nvPr/>
        </p:nvSpPr>
        <p:spPr>
          <a:xfrm>
            <a:off x="695400" y="369060"/>
            <a:ext cx="11305256" cy="683676"/>
          </a:xfrm>
          <a:prstGeom prst="rect">
            <a:avLst/>
          </a:prstGeom>
          <a:noFill/>
          <a:ln>
            <a:noFill/>
          </a:ln>
        </p:spPr>
        <p:txBody>
          <a:bodyPr wrap="square" lIns="0" tIns="12600" rIns="0" bIns="0" anchor="ctr">
            <a:spAutoFit/>
          </a:bodyPr>
          <a:lstStyle/>
          <a:p>
            <a:pPr marL="3365640" indent="-3352320">
              <a:lnSpc>
                <a:spcPct val="109000"/>
              </a:lnSpc>
              <a:spcBef>
                <a:spcPts val="99"/>
              </a:spcBef>
            </a:pPr>
            <a:r>
              <a:rPr lang="en-US" sz="2000" b="0" strike="noStrike" spc="-35" dirty="0">
                <a:solidFill>
                  <a:srgbClr val="000000"/>
                </a:solidFill>
                <a:latin typeface="Calibri"/>
              </a:rPr>
              <a:t>Part </a:t>
            </a:r>
            <a:r>
              <a:rPr lang="en-US" sz="2000" b="0" strike="noStrike" spc="-52" dirty="0">
                <a:solidFill>
                  <a:srgbClr val="000000"/>
                </a:solidFill>
                <a:latin typeface="Calibri"/>
              </a:rPr>
              <a:t>4: </a:t>
            </a:r>
            <a:r>
              <a:rPr lang="en-US" sz="2000" b="0" strike="noStrike" spc="-46" dirty="0">
                <a:solidFill>
                  <a:srgbClr val="000000"/>
                </a:solidFill>
                <a:latin typeface="Calibri"/>
              </a:rPr>
              <a:t>Content </a:t>
            </a:r>
            <a:r>
              <a:rPr lang="en-US" sz="2000" b="0" strike="noStrike" spc="-35" dirty="0">
                <a:solidFill>
                  <a:srgbClr val="000000"/>
                </a:solidFill>
                <a:latin typeface="Calibri"/>
              </a:rPr>
              <a:t>Creation and </a:t>
            </a:r>
            <a:r>
              <a:rPr lang="en-US" sz="2000" b="0" strike="noStrike" spc="-32" dirty="0" err="1">
                <a:solidFill>
                  <a:srgbClr val="000000"/>
                </a:solidFill>
                <a:latin typeface="Calibri"/>
              </a:rPr>
              <a:t>Curation</a:t>
            </a:r>
            <a:r>
              <a:rPr lang="en-US" sz="2000" b="0" strike="noStrike" spc="-32" dirty="0">
                <a:solidFill>
                  <a:srgbClr val="000000"/>
                </a:solidFill>
                <a:latin typeface="Calibri"/>
              </a:rPr>
              <a:t> </a:t>
            </a:r>
            <a:r>
              <a:rPr lang="en-US" sz="2000" b="0" strike="noStrike" spc="-55" dirty="0">
                <a:solidFill>
                  <a:srgbClr val="000000"/>
                </a:solidFill>
                <a:latin typeface="Calibri"/>
              </a:rPr>
              <a:t>(Post </a:t>
            </a:r>
            <a:r>
              <a:rPr lang="en-US" sz="2000" b="0" strike="noStrike" spc="-41" dirty="0">
                <a:solidFill>
                  <a:srgbClr val="000000"/>
                </a:solidFill>
                <a:latin typeface="Calibri"/>
              </a:rPr>
              <a:t>creations, </a:t>
            </a:r>
            <a:r>
              <a:rPr lang="en-US" sz="2000" b="0" strike="noStrike" spc="-35" dirty="0">
                <a:solidFill>
                  <a:srgbClr val="000000"/>
                </a:solidFill>
                <a:latin typeface="Calibri"/>
              </a:rPr>
              <a:t>Designs/Video </a:t>
            </a:r>
            <a:r>
              <a:rPr lang="en-US" sz="2000" b="0" strike="noStrike" spc="-41" dirty="0">
                <a:solidFill>
                  <a:srgbClr val="000000"/>
                </a:solidFill>
                <a:latin typeface="Calibri"/>
              </a:rPr>
              <a:t>Editing, </a:t>
            </a:r>
            <a:r>
              <a:rPr lang="en-US" sz="2000" b="0" strike="noStrike" spc="-12" dirty="0">
                <a:solidFill>
                  <a:srgbClr val="000000"/>
                </a:solidFill>
                <a:latin typeface="Calibri"/>
              </a:rPr>
              <a:t>Ad </a:t>
            </a:r>
            <a:r>
              <a:rPr lang="en-US" sz="2000" b="0" strike="noStrike" spc="-41" dirty="0">
                <a:solidFill>
                  <a:srgbClr val="000000"/>
                </a:solidFill>
                <a:latin typeface="Calibri"/>
              </a:rPr>
              <a:t>Campaigns </a:t>
            </a:r>
            <a:r>
              <a:rPr lang="en-US" sz="2000" b="0" strike="noStrike" spc="-32" dirty="0">
                <a:solidFill>
                  <a:srgbClr val="000000"/>
                </a:solidFill>
                <a:latin typeface="Calibri"/>
              </a:rPr>
              <a:t>over Social </a:t>
            </a:r>
            <a:r>
              <a:rPr lang="en-US" sz="2000" b="0" strike="noStrike" spc="-460" dirty="0">
                <a:solidFill>
                  <a:srgbClr val="000000"/>
                </a:solidFill>
                <a:latin typeface="Calibri"/>
              </a:rPr>
              <a:t> </a:t>
            </a:r>
            <a:r>
              <a:rPr lang="en-US" sz="2000" b="0" strike="noStrike" spc="-55" dirty="0">
                <a:solidFill>
                  <a:srgbClr val="000000"/>
                </a:solidFill>
                <a:latin typeface="Calibri"/>
              </a:rPr>
              <a:t>M</a:t>
            </a:r>
            <a:r>
              <a:rPr lang="en-US" sz="2000" b="0" strike="noStrike" spc="-1" dirty="0">
                <a:solidFill>
                  <a:srgbClr val="000000"/>
                </a:solidFill>
                <a:latin typeface="Calibri"/>
              </a:rPr>
              <a:t>e</a:t>
            </a:r>
            <a:r>
              <a:rPr lang="en-US" sz="2000" b="0" strike="noStrike" spc="-80" dirty="0">
                <a:solidFill>
                  <a:srgbClr val="000000"/>
                </a:solidFill>
                <a:latin typeface="Calibri"/>
              </a:rPr>
              <a:t>d</a:t>
            </a:r>
            <a:r>
              <a:rPr lang="en-US" sz="2000" b="0" strike="noStrike" spc="-12" dirty="0">
                <a:solidFill>
                  <a:srgbClr val="000000"/>
                </a:solidFill>
                <a:latin typeface="Calibri"/>
              </a:rPr>
              <a:t>i</a:t>
            </a:r>
            <a:r>
              <a:rPr lang="en-US" sz="2000" b="0" strike="noStrike" spc="-7" dirty="0">
                <a:solidFill>
                  <a:srgbClr val="000000"/>
                </a:solidFill>
                <a:latin typeface="Calibri"/>
              </a:rPr>
              <a:t>a</a:t>
            </a:r>
            <a:r>
              <a:rPr lang="en-US" sz="2000" b="0" strike="noStrike" spc="-97" dirty="0">
                <a:solidFill>
                  <a:srgbClr val="000000"/>
                </a:solidFill>
                <a:latin typeface="Calibri"/>
              </a:rPr>
              <a:t> </a:t>
            </a:r>
            <a:r>
              <a:rPr lang="en-US" sz="2000" b="0" strike="noStrike" spc="-126" dirty="0">
                <a:solidFill>
                  <a:srgbClr val="000000"/>
                </a:solidFill>
                <a:latin typeface="Calibri"/>
              </a:rPr>
              <a:t>a</a:t>
            </a:r>
            <a:r>
              <a:rPr lang="en-US" sz="2000" b="0" strike="noStrike" spc="24" dirty="0">
                <a:solidFill>
                  <a:srgbClr val="000000"/>
                </a:solidFill>
                <a:latin typeface="Calibri"/>
              </a:rPr>
              <a:t>n</a:t>
            </a:r>
            <a:r>
              <a:rPr lang="en-US" sz="2000" b="0" strike="noStrike" spc="-7" dirty="0">
                <a:solidFill>
                  <a:srgbClr val="000000"/>
                </a:solidFill>
                <a:latin typeface="Calibri"/>
              </a:rPr>
              <a:t>d</a:t>
            </a:r>
            <a:r>
              <a:rPr lang="en-US" sz="2000" b="0" strike="noStrike" spc="-46" dirty="0">
                <a:solidFill>
                  <a:srgbClr val="000000"/>
                </a:solidFill>
                <a:latin typeface="Calibri"/>
              </a:rPr>
              <a:t> </a:t>
            </a:r>
            <a:r>
              <a:rPr lang="en-US" sz="2000" b="0" strike="noStrike" spc="-60" dirty="0">
                <a:solidFill>
                  <a:srgbClr val="000000"/>
                </a:solidFill>
                <a:latin typeface="Calibri"/>
              </a:rPr>
              <a:t>E</a:t>
            </a:r>
            <a:r>
              <a:rPr lang="en-US" sz="2000" b="0" strike="noStrike" spc="-46" dirty="0">
                <a:solidFill>
                  <a:srgbClr val="000000"/>
                </a:solidFill>
                <a:latin typeface="Calibri"/>
              </a:rPr>
              <a:t>m</a:t>
            </a:r>
            <a:r>
              <a:rPr lang="en-US" sz="2000" b="0" strike="noStrike" spc="-126" dirty="0">
                <a:solidFill>
                  <a:srgbClr val="000000"/>
                </a:solidFill>
                <a:latin typeface="Calibri"/>
              </a:rPr>
              <a:t>a</a:t>
            </a:r>
            <a:r>
              <a:rPr lang="en-US" sz="2000" b="0" strike="noStrike" spc="-12" dirty="0">
                <a:solidFill>
                  <a:srgbClr val="000000"/>
                </a:solidFill>
                <a:latin typeface="Calibri"/>
              </a:rPr>
              <a:t>i</a:t>
            </a:r>
            <a:r>
              <a:rPr lang="en-US" sz="2000" b="0" strike="noStrike" spc="-7" dirty="0">
                <a:solidFill>
                  <a:srgbClr val="000000"/>
                </a:solidFill>
                <a:latin typeface="Calibri"/>
              </a:rPr>
              <a:t>l</a:t>
            </a:r>
            <a:r>
              <a:rPr lang="en-US" sz="2000" b="0" strike="noStrike" spc="-80" dirty="0">
                <a:solidFill>
                  <a:srgbClr val="000000"/>
                </a:solidFill>
                <a:latin typeface="Calibri"/>
              </a:rPr>
              <a:t> </a:t>
            </a:r>
            <a:r>
              <a:rPr lang="en-US" sz="2000" b="0" strike="noStrike" spc="38" dirty="0">
                <a:solidFill>
                  <a:srgbClr val="000000"/>
                </a:solidFill>
                <a:latin typeface="Calibri"/>
              </a:rPr>
              <a:t>I</a:t>
            </a:r>
            <a:r>
              <a:rPr lang="en-US" sz="2000" b="0" strike="noStrike" spc="-80" dirty="0">
                <a:solidFill>
                  <a:srgbClr val="000000"/>
                </a:solidFill>
                <a:latin typeface="Calibri"/>
              </a:rPr>
              <a:t>d</a:t>
            </a:r>
            <a:r>
              <a:rPr lang="en-US" sz="2000" b="0" strike="noStrike" spc="-1" dirty="0">
                <a:solidFill>
                  <a:srgbClr val="000000"/>
                </a:solidFill>
                <a:latin typeface="Calibri"/>
              </a:rPr>
              <a:t>e</a:t>
            </a:r>
            <a:r>
              <a:rPr lang="en-US" sz="2000" b="0" strike="noStrike" spc="-26" dirty="0">
                <a:solidFill>
                  <a:srgbClr val="000000"/>
                </a:solidFill>
                <a:latin typeface="Calibri"/>
              </a:rPr>
              <a:t>a</a:t>
            </a:r>
            <a:r>
              <a:rPr lang="en-US" sz="2000" b="0" strike="noStrike" spc="-66" dirty="0">
                <a:solidFill>
                  <a:srgbClr val="000000"/>
                </a:solidFill>
                <a:latin typeface="Calibri"/>
              </a:rPr>
              <a:t>t</a:t>
            </a:r>
            <a:r>
              <a:rPr lang="en-US" sz="2000" b="0" strike="noStrike" spc="-111" dirty="0">
                <a:solidFill>
                  <a:srgbClr val="000000"/>
                </a:solidFill>
                <a:latin typeface="Calibri"/>
              </a:rPr>
              <a:t>i</a:t>
            </a:r>
            <a:r>
              <a:rPr lang="en-US" sz="2000" b="0" strike="noStrike" spc="24" dirty="0">
                <a:solidFill>
                  <a:srgbClr val="000000"/>
                </a:solidFill>
                <a:latin typeface="Calibri"/>
              </a:rPr>
              <a:t>o</a:t>
            </a:r>
            <a:r>
              <a:rPr lang="en-US" sz="2000" b="0" strike="noStrike" spc="-12" dirty="0">
                <a:solidFill>
                  <a:srgbClr val="000000"/>
                </a:solidFill>
                <a:latin typeface="Calibri"/>
              </a:rPr>
              <a:t>n</a:t>
            </a:r>
            <a:r>
              <a:rPr lang="en-US" sz="2000" b="0" strike="noStrike" spc="-140" dirty="0">
                <a:solidFill>
                  <a:srgbClr val="000000"/>
                </a:solidFill>
                <a:latin typeface="Calibri"/>
              </a:rPr>
              <a:t> </a:t>
            </a:r>
            <a:r>
              <a:rPr lang="en-US" sz="2000" b="0" strike="noStrike" spc="-26" dirty="0">
                <a:solidFill>
                  <a:srgbClr val="000000"/>
                </a:solidFill>
                <a:latin typeface="Calibri"/>
              </a:rPr>
              <a:t>a</a:t>
            </a:r>
            <a:r>
              <a:rPr lang="en-US" sz="2000" b="0" strike="noStrike" spc="-75" dirty="0">
                <a:solidFill>
                  <a:srgbClr val="000000"/>
                </a:solidFill>
                <a:latin typeface="Calibri"/>
              </a:rPr>
              <a:t>n</a:t>
            </a:r>
            <a:r>
              <a:rPr lang="en-US" sz="2000" b="0" strike="noStrike" spc="-7" dirty="0">
                <a:solidFill>
                  <a:srgbClr val="000000"/>
                </a:solidFill>
                <a:latin typeface="Calibri"/>
              </a:rPr>
              <a:t>d</a:t>
            </a:r>
            <a:r>
              <a:rPr lang="en-US" sz="2000" b="0" strike="noStrike" spc="-46" dirty="0">
                <a:solidFill>
                  <a:srgbClr val="000000"/>
                </a:solidFill>
                <a:latin typeface="Calibri"/>
              </a:rPr>
              <a:t> </a:t>
            </a:r>
            <a:r>
              <a:rPr lang="en-US" sz="2000" b="0" strike="noStrike" spc="-12" dirty="0">
                <a:solidFill>
                  <a:srgbClr val="000000"/>
                </a:solidFill>
                <a:latin typeface="Calibri"/>
              </a:rPr>
              <a:t>C</a:t>
            </a:r>
            <a:r>
              <a:rPr lang="en-US" sz="2000" b="0" strike="noStrike" spc="29" dirty="0">
                <a:solidFill>
                  <a:srgbClr val="000000"/>
                </a:solidFill>
                <a:latin typeface="Calibri"/>
              </a:rPr>
              <a:t>r</a:t>
            </a:r>
            <a:r>
              <a:rPr lang="en-US" sz="2000" b="0" strike="noStrike" spc="-1" dirty="0">
                <a:solidFill>
                  <a:srgbClr val="000000"/>
                </a:solidFill>
                <a:latin typeface="Calibri"/>
              </a:rPr>
              <a:t>e</a:t>
            </a:r>
            <a:r>
              <a:rPr lang="en-US" sz="2000" b="0" strike="noStrike" spc="-126" dirty="0">
                <a:solidFill>
                  <a:srgbClr val="000000"/>
                </a:solidFill>
                <a:latin typeface="Calibri"/>
              </a:rPr>
              <a:t>a</a:t>
            </a:r>
            <a:r>
              <a:rPr lang="en-US" sz="2000" b="0" strike="noStrike" spc="-66" dirty="0">
                <a:solidFill>
                  <a:srgbClr val="000000"/>
                </a:solidFill>
                <a:latin typeface="Calibri"/>
              </a:rPr>
              <a:t>t</a:t>
            </a:r>
            <a:r>
              <a:rPr lang="en-US" sz="2000" b="0" strike="noStrike" spc="-12" dirty="0">
                <a:solidFill>
                  <a:srgbClr val="000000"/>
                </a:solidFill>
                <a:latin typeface="Calibri"/>
              </a:rPr>
              <a:t>i</a:t>
            </a:r>
            <a:r>
              <a:rPr lang="en-US" sz="2000" b="0" strike="noStrike" spc="-75" dirty="0">
                <a:solidFill>
                  <a:srgbClr val="000000"/>
                </a:solidFill>
                <a:latin typeface="Calibri"/>
              </a:rPr>
              <a:t>o</a:t>
            </a:r>
            <a:r>
              <a:rPr lang="en-US" sz="2000" b="0" strike="noStrike" spc="24" dirty="0">
                <a:solidFill>
                  <a:srgbClr val="000000"/>
                </a:solidFill>
                <a:latin typeface="Calibri"/>
              </a:rPr>
              <a:t>n</a:t>
            </a:r>
            <a:r>
              <a:rPr lang="en-US" sz="2000" b="0" strike="noStrike" spc="4" dirty="0">
                <a:solidFill>
                  <a:srgbClr val="000000"/>
                </a:solidFill>
                <a:latin typeface="Calibri"/>
              </a:rPr>
              <a:t>)</a:t>
            </a:r>
            <a:endParaRPr lang="en-US" sz="2000" b="0" strike="noStrike" spc="-1" dirty="0">
              <a:solidFill>
                <a:srgbClr val="000000"/>
              </a:solidFill>
              <a:latin typeface="Calibri"/>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609600" y="762000"/>
            <a:ext cx="10914120" cy="612887"/>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algn="ctr">
              <a:lnSpc>
                <a:spcPct val="100000"/>
              </a:lnSpc>
              <a:spcBef>
                <a:spcPts val="99"/>
              </a:spcBef>
            </a:pPr>
            <a:r>
              <a:rPr lang="en-IN" sz="3900" b="1" strike="noStrike" spc="-151" dirty="0" err="1">
                <a:solidFill>
                  <a:srgbClr val="424242"/>
                </a:solidFill>
                <a:latin typeface="Roboto"/>
              </a:rPr>
              <a:t>I</a:t>
            </a:r>
            <a:r>
              <a:rPr lang="en-IN" sz="3900" b="1" strike="noStrike" spc="-205" dirty="0" err="1">
                <a:solidFill>
                  <a:srgbClr val="424242"/>
                </a:solidFill>
                <a:latin typeface="Roboto"/>
              </a:rPr>
              <a:t>n</a:t>
            </a:r>
            <a:r>
              <a:rPr lang="en-IN" sz="3900" b="1" strike="noStrike" spc="-216" dirty="0" err="1">
                <a:solidFill>
                  <a:srgbClr val="424242"/>
                </a:solidFill>
                <a:latin typeface="Roboto"/>
              </a:rPr>
              <a:t>s</a:t>
            </a:r>
            <a:r>
              <a:rPr lang="en-IN" sz="3900" b="1" strike="noStrike" spc="-160" dirty="0" err="1">
                <a:solidFill>
                  <a:srgbClr val="424242"/>
                </a:solidFill>
                <a:latin typeface="Roboto"/>
              </a:rPr>
              <a:t>t</a:t>
            </a:r>
            <a:r>
              <a:rPr lang="en-IN" sz="3900" b="1" strike="noStrike" spc="-202" dirty="0" err="1">
                <a:solidFill>
                  <a:srgbClr val="424242"/>
                </a:solidFill>
                <a:latin typeface="Roboto"/>
              </a:rPr>
              <a:t>a</a:t>
            </a:r>
            <a:r>
              <a:rPr lang="en-IN" sz="3900" b="1" strike="noStrike" spc="-205" dirty="0" err="1">
                <a:solidFill>
                  <a:srgbClr val="424242"/>
                </a:solidFill>
                <a:latin typeface="Roboto"/>
              </a:rPr>
              <a:t>g</a:t>
            </a:r>
            <a:r>
              <a:rPr lang="en-IN" sz="3900" b="1" strike="noStrike" spc="-75" dirty="0" err="1">
                <a:solidFill>
                  <a:srgbClr val="424242"/>
                </a:solidFill>
                <a:latin typeface="Roboto"/>
              </a:rPr>
              <a:t>r</a:t>
            </a:r>
            <a:r>
              <a:rPr lang="en-IN" sz="3900" b="1" strike="noStrike" spc="-202" dirty="0" err="1">
                <a:solidFill>
                  <a:srgbClr val="424242"/>
                </a:solidFill>
                <a:latin typeface="Roboto"/>
              </a:rPr>
              <a:t>a</a:t>
            </a:r>
            <a:r>
              <a:rPr lang="en-IN" sz="3900" b="1" strike="noStrike" spc="-1" dirty="0" err="1">
                <a:solidFill>
                  <a:srgbClr val="424242"/>
                </a:solidFill>
                <a:latin typeface="Roboto"/>
              </a:rPr>
              <a:t>m</a:t>
            </a:r>
            <a:r>
              <a:rPr lang="en-IN" sz="3900" b="1" strike="noStrike" spc="-350" dirty="0">
                <a:solidFill>
                  <a:srgbClr val="424242"/>
                </a:solidFill>
                <a:latin typeface="Roboto"/>
              </a:rPr>
              <a:t> </a:t>
            </a:r>
            <a:r>
              <a:rPr lang="en-IN" sz="3900" b="1" strike="noStrike" spc="-216" dirty="0" smtClean="0">
                <a:solidFill>
                  <a:srgbClr val="424242"/>
                </a:solidFill>
                <a:latin typeface="Roboto"/>
              </a:rPr>
              <a:t>S</a:t>
            </a:r>
            <a:r>
              <a:rPr lang="en-IN" sz="3900" b="1" strike="noStrike" spc="-160" dirty="0" smtClean="0">
                <a:solidFill>
                  <a:srgbClr val="424242"/>
                </a:solidFill>
                <a:latin typeface="Roboto"/>
              </a:rPr>
              <a:t>t</a:t>
            </a:r>
            <a:r>
              <a:rPr lang="en-IN" sz="3900" b="1" strike="noStrike" spc="-211" dirty="0" smtClean="0">
                <a:solidFill>
                  <a:srgbClr val="424242"/>
                </a:solidFill>
                <a:latin typeface="Roboto"/>
              </a:rPr>
              <a:t>o</a:t>
            </a:r>
            <a:r>
              <a:rPr lang="en-IN" sz="3900" b="1" strike="noStrike" spc="-75" dirty="0" smtClean="0">
                <a:solidFill>
                  <a:srgbClr val="424242"/>
                </a:solidFill>
                <a:latin typeface="Roboto"/>
              </a:rPr>
              <a:t>r</a:t>
            </a:r>
            <a:r>
              <a:rPr lang="en-IN" sz="3900" b="1" strike="noStrike" spc="-35" dirty="0" smtClean="0">
                <a:solidFill>
                  <a:srgbClr val="424242"/>
                </a:solidFill>
                <a:latin typeface="Roboto"/>
              </a:rPr>
              <a:t>y</a:t>
            </a:r>
            <a:endParaRPr lang="en-IN" sz="3900" b="0" strike="noStrike" spc="-1" dirty="0">
              <a:latin typeface="Arial"/>
            </a:endParaRPr>
          </a:p>
        </p:txBody>
      </p:sp>
      <p:sp>
        <p:nvSpPr>
          <p:cNvPr id="191" name="TextShape 2"/>
          <p:cNvSpPr txBox="1"/>
          <p:nvPr/>
        </p:nvSpPr>
        <p:spPr>
          <a:xfrm>
            <a:off x="695400" y="228600"/>
            <a:ext cx="11305256" cy="683676"/>
          </a:xfrm>
          <a:prstGeom prst="rect">
            <a:avLst/>
          </a:prstGeom>
          <a:noFill/>
          <a:ln>
            <a:noFill/>
          </a:ln>
        </p:spPr>
        <p:txBody>
          <a:bodyPr wrap="square" lIns="0" tIns="12600" rIns="0" bIns="0" anchor="ctr">
            <a:spAutoFit/>
          </a:bodyPr>
          <a:lstStyle/>
          <a:p>
            <a:pPr marL="3365640" indent="-3352320">
              <a:lnSpc>
                <a:spcPct val="109000"/>
              </a:lnSpc>
              <a:spcBef>
                <a:spcPts val="99"/>
              </a:spcBef>
            </a:pPr>
            <a:r>
              <a:rPr lang="en-US" sz="2000" b="0" strike="noStrike" spc="-35" dirty="0">
                <a:solidFill>
                  <a:srgbClr val="000000"/>
                </a:solidFill>
                <a:latin typeface="Calibri"/>
              </a:rPr>
              <a:t>Part </a:t>
            </a:r>
            <a:r>
              <a:rPr lang="en-US" sz="2000" b="0" strike="noStrike" spc="-52" dirty="0">
                <a:solidFill>
                  <a:srgbClr val="000000"/>
                </a:solidFill>
                <a:latin typeface="Calibri"/>
              </a:rPr>
              <a:t>4: </a:t>
            </a:r>
            <a:r>
              <a:rPr lang="en-US" sz="2000" b="0" strike="noStrike" spc="-46" dirty="0">
                <a:solidFill>
                  <a:srgbClr val="000000"/>
                </a:solidFill>
                <a:latin typeface="Calibri"/>
              </a:rPr>
              <a:t>Content </a:t>
            </a:r>
            <a:r>
              <a:rPr lang="en-US" sz="2000" b="0" strike="noStrike" spc="-35" dirty="0">
                <a:solidFill>
                  <a:srgbClr val="000000"/>
                </a:solidFill>
                <a:latin typeface="Calibri"/>
              </a:rPr>
              <a:t>Creation and </a:t>
            </a:r>
            <a:r>
              <a:rPr lang="en-US" sz="2000" b="0" strike="noStrike" spc="-32" dirty="0" err="1">
                <a:solidFill>
                  <a:srgbClr val="000000"/>
                </a:solidFill>
                <a:latin typeface="Calibri"/>
              </a:rPr>
              <a:t>Curation</a:t>
            </a:r>
            <a:r>
              <a:rPr lang="en-US" sz="2000" b="0" strike="noStrike" spc="-32" dirty="0">
                <a:solidFill>
                  <a:srgbClr val="000000"/>
                </a:solidFill>
                <a:latin typeface="Calibri"/>
              </a:rPr>
              <a:t> </a:t>
            </a:r>
            <a:r>
              <a:rPr lang="en-US" sz="2000" b="0" strike="noStrike" spc="-55" dirty="0">
                <a:solidFill>
                  <a:srgbClr val="000000"/>
                </a:solidFill>
                <a:latin typeface="Calibri"/>
              </a:rPr>
              <a:t>(Post </a:t>
            </a:r>
            <a:r>
              <a:rPr lang="en-US" sz="2000" b="0" strike="noStrike" spc="-41" dirty="0">
                <a:solidFill>
                  <a:srgbClr val="000000"/>
                </a:solidFill>
                <a:latin typeface="Calibri"/>
              </a:rPr>
              <a:t>creations, </a:t>
            </a:r>
            <a:r>
              <a:rPr lang="en-US" sz="2000" b="0" strike="noStrike" spc="-35" dirty="0">
                <a:solidFill>
                  <a:srgbClr val="000000"/>
                </a:solidFill>
                <a:latin typeface="Calibri"/>
              </a:rPr>
              <a:t>Designs/Video </a:t>
            </a:r>
            <a:r>
              <a:rPr lang="en-US" sz="2000" b="0" strike="noStrike" spc="-41" dirty="0">
                <a:solidFill>
                  <a:srgbClr val="000000"/>
                </a:solidFill>
                <a:latin typeface="Calibri"/>
              </a:rPr>
              <a:t>Editing, </a:t>
            </a:r>
            <a:r>
              <a:rPr lang="en-US" sz="2000" b="0" strike="noStrike" spc="-12" dirty="0">
                <a:solidFill>
                  <a:srgbClr val="000000"/>
                </a:solidFill>
                <a:latin typeface="Calibri"/>
              </a:rPr>
              <a:t>Ad </a:t>
            </a:r>
            <a:r>
              <a:rPr lang="en-US" sz="2000" b="0" strike="noStrike" spc="-41" dirty="0">
                <a:solidFill>
                  <a:srgbClr val="000000"/>
                </a:solidFill>
                <a:latin typeface="Calibri"/>
              </a:rPr>
              <a:t>Campaigns </a:t>
            </a:r>
            <a:r>
              <a:rPr lang="en-US" sz="2000" b="0" strike="noStrike" spc="-32" dirty="0">
                <a:solidFill>
                  <a:srgbClr val="000000"/>
                </a:solidFill>
                <a:latin typeface="Calibri"/>
              </a:rPr>
              <a:t>over Social </a:t>
            </a:r>
            <a:r>
              <a:rPr lang="en-US" sz="2000" b="0" strike="noStrike" spc="-460" dirty="0">
                <a:solidFill>
                  <a:srgbClr val="000000"/>
                </a:solidFill>
                <a:latin typeface="Calibri"/>
              </a:rPr>
              <a:t> </a:t>
            </a:r>
            <a:r>
              <a:rPr lang="en-US" sz="2000" b="0" strike="noStrike" spc="-55" dirty="0">
                <a:solidFill>
                  <a:srgbClr val="000000"/>
                </a:solidFill>
                <a:latin typeface="Calibri"/>
              </a:rPr>
              <a:t>M</a:t>
            </a:r>
            <a:r>
              <a:rPr lang="en-US" sz="2000" b="0" strike="noStrike" spc="-1" dirty="0">
                <a:solidFill>
                  <a:srgbClr val="000000"/>
                </a:solidFill>
                <a:latin typeface="Calibri"/>
              </a:rPr>
              <a:t>e</a:t>
            </a:r>
            <a:r>
              <a:rPr lang="en-US" sz="2000" b="0" strike="noStrike" spc="-80" dirty="0">
                <a:solidFill>
                  <a:srgbClr val="000000"/>
                </a:solidFill>
                <a:latin typeface="Calibri"/>
              </a:rPr>
              <a:t>d</a:t>
            </a:r>
            <a:r>
              <a:rPr lang="en-US" sz="2000" b="0" strike="noStrike" spc="-12" dirty="0">
                <a:solidFill>
                  <a:srgbClr val="000000"/>
                </a:solidFill>
                <a:latin typeface="Calibri"/>
              </a:rPr>
              <a:t>i</a:t>
            </a:r>
            <a:r>
              <a:rPr lang="en-US" sz="2000" b="0" strike="noStrike" spc="-7" dirty="0">
                <a:solidFill>
                  <a:srgbClr val="000000"/>
                </a:solidFill>
                <a:latin typeface="Calibri"/>
              </a:rPr>
              <a:t>a</a:t>
            </a:r>
            <a:r>
              <a:rPr lang="en-US" sz="2000" b="0" strike="noStrike" spc="-97" dirty="0">
                <a:solidFill>
                  <a:srgbClr val="000000"/>
                </a:solidFill>
                <a:latin typeface="Calibri"/>
              </a:rPr>
              <a:t> </a:t>
            </a:r>
            <a:r>
              <a:rPr lang="en-US" sz="2000" b="0" strike="noStrike" spc="-126" dirty="0">
                <a:solidFill>
                  <a:srgbClr val="000000"/>
                </a:solidFill>
                <a:latin typeface="Calibri"/>
              </a:rPr>
              <a:t>a</a:t>
            </a:r>
            <a:r>
              <a:rPr lang="en-US" sz="2000" b="0" strike="noStrike" spc="24" dirty="0">
                <a:solidFill>
                  <a:srgbClr val="000000"/>
                </a:solidFill>
                <a:latin typeface="Calibri"/>
              </a:rPr>
              <a:t>n</a:t>
            </a:r>
            <a:r>
              <a:rPr lang="en-US" sz="2000" b="0" strike="noStrike" spc="-7" dirty="0">
                <a:solidFill>
                  <a:srgbClr val="000000"/>
                </a:solidFill>
                <a:latin typeface="Calibri"/>
              </a:rPr>
              <a:t>d</a:t>
            </a:r>
            <a:r>
              <a:rPr lang="en-US" sz="2000" b="0" strike="noStrike" spc="-46" dirty="0">
                <a:solidFill>
                  <a:srgbClr val="000000"/>
                </a:solidFill>
                <a:latin typeface="Calibri"/>
              </a:rPr>
              <a:t> </a:t>
            </a:r>
            <a:r>
              <a:rPr lang="en-US" sz="2000" b="0" strike="noStrike" spc="-60" dirty="0">
                <a:solidFill>
                  <a:srgbClr val="000000"/>
                </a:solidFill>
                <a:latin typeface="Calibri"/>
              </a:rPr>
              <a:t>E</a:t>
            </a:r>
            <a:r>
              <a:rPr lang="en-US" sz="2000" b="0" strike="noStrike" spc="-46" dirty="0">
                <a:solidFill>
                  <a:srgbClr val="000000"/>
                </a:solidFill>
                <a:latin typeface="Calibri"/>
              </a:rPr>
              <a:t>m</a:t>
            </a:r>
            <a:r>
              <a:rPr lang="en-US" sz="2000" b="0" strike="noStrike" spc="-126" dirty="0">
                <a:solidFill>
                  <a:srgbClr val="000000"/>
                </a:solidFill>
                <a:latin typeface="Calibri"/>
              </a:rPr>
              <a:t>a</a:t>
            </a:r>
            <a:r>
              <a:rPr lang="en-US" sz="2000" b="0" strike="noStrike" spc="-12" dirty="0">
                <a:solidFill>
                  <a:srgbClr val="000000"/>
                </a:solidFill>
                <a:latin typeface="Calibri"/>
              </a:rPr>
              <a:t>i</a:t>
            </a:r>
            <a:r>
              <a:rPr lang="en-US" sz="2000" b="0" strike="noStrike" spc="-7" dirty="0">
                <a:solidFill>
                  <a:srgbClr val="000000"/>
                </a:solidFill>
                <a:latin typeface="Calibri"/>
              </a:rPr>
              <a:t>l</a:t>
            </a:r>
            <a:r>
              <a:rPr lang="en-US" sz="2000" b="0" strike="noStrike" spc="-80" dirty="0">
                <a:solidFill>
                  <a:srgbClr val="000000"/>
                </a:solidFill>
                <a:latin typeface="Calibri"/>
              </a:rPr>
              <a:t> </a:t>
            </a:r>
            <a:r>
              <a:rPr lang="en-US" sz="2000" b="0" strike="noStrike" spc="38" dirty="0">
                <a:solidFill>
                  <a:srgbClr val="000000"/>
                </a:solidFill>
                <a:latin typeface="Calibri"/>
              </a:rPr>
              <a:t>I</a:t>
            </a:r>
            <a:r>
              <a:rPr lang="en-US" sz="2000" b="0" strike="noStrike" spc="-80" dirty="0">
                <a:solidFill>
                  <a:srgbClr val="000000"/>
                </a:solidFill>
                <a:latin typeface="Calibri"/>
              </a:rPr>
              <a:t>d</a:t>
            </a:r>
            <a:r>
              <a:rPr lang="en-US" sz="2000" b="0" strike="noStrike" spc="-1" dirty="0">
                <a:solidFill>
                  <a:srgbClr val="000000"/>
                </a:solidFill>
                <a:latin typeface="Calibri"/>
              </a:rPr>
              <a:t>e</a:t>
            </a:r>
            <a:r>
              <a:rPr lang="en-US" sz="2000" b="0" strike="noStrike" spc="-26" dirty="0">
                <a:solidFill>
                  <a:srgbClr val="000000"/>
                </a:solidFill>
                <a:latin typeface="Calibri"/>
              </a:rPr>
              <a:t>a</a:t>
            </a:r>
            <a:r>
              <a:rPr lang="en-US" sz="2000" b="0" strike="noStrike" spc="-66" dirty="0">
                <a:solidFill>
                  <a:srgbClr val="000000"/>
                </a:solidFill>
                <a:latin typeface="Calibri"/>
              </a:rPr>
              <a:t>t</a:t>
            </a:r>
            <a:r>
              <a:rPr lang="en-US" sz="2000" b="0" strike="noStrike" spc="-111" dirty="0">
                <a:solidFill>
                  <a:srgbClr val="000000"/>
                </a:solidFill>
                <a:latin typeface="Calibri"/>
              </a:rPr>
              <a:t>i</a:t>
            </a:r>
            <a:r>
              <a:rPr lang="en-US" sz="2000" b="0" strike="noStrike" spc="24" dirty="0">
                <a:solidFill>
                  <a:srgbClr val="000000"/>
                </a:solidFill>
                <a:latin typeface="Calibri"/>
              </a:rPr>
              <a:t>o</a:t>
            </a:r>
            <a:r>
              <a:rPr lang="en-US" sz="2000" b="0" strike="noStrike" spc="-12" dirty="0">
                <a:solidFill>
                  <a:srgbClr val="000000"/>
                </a:solidFill>
                <a:latin typeface="Calibri"/>
              </a:rPr>
              <a:t>n</a:t>
            </a:r>
            <a:r>
              <a:rPr lang="en-US" sz="2000" b="0" strike="noStrike" spc="-140" dirty="0">
                <a:solidFill>
                  <a:srgbClr val="000000"/>
                </a:solidFill>
                <a:latin typeface="Calibri"/>
              </a:rPr>
              <a:t> </a:t>
            </a:r>
            <a:r>
              <a:rPr lang="en-US" sz="2000" b="0" strike="noStrike" spc="-26" dirty="0">
                <a:solidFill>
                  <a:srgbClr val="000000"/>
                </a:solidFill>
                <a:latin typeface="Calibri"/>
              </a:rPr>
              <a:t>a</a:t>
            </a:r>
            <a:r>
              <a:rPr lang="en-US" sz="2000" b="0" strike="noStrike" spc="-75" dirty="0">
                <a:solidFill>
                  <a:srgbClr val="000000"/>
                </a:solidFill>
                <a:latin typeface="Calibri"/>
              </a:rPr>
              <a:t>n</a:t>
            </a:r>
            <a:r>
              <a:rPr lang="en-US" sz="2000" b="0" strike="noStrike" spc="-7" dirty="0">
                <a:solidFill>
                  <a:srgbClr val="000000"/>
                </a:solidFill>
                <a:latin typeface="Calibri"/>
              </a:rPr>
              <a:t>d</a:t>
            </a:r>
            <a:r>
              <a:rPr lang="en-US" sz="2000" b="0" strike="noStrike" spc="-46" dirty="0">
                <a:solidFill>
                  <a:srgbClr val="000000"/>
                </a:solidFill>
                <a:latin typeface="Calibri"/>
              </a:rPr>
              <a:t> </a:t>
            </a:r>
            <a:r>
              <a:rPr lang="en-US" sz="2000" b="0" strike="noStrike" spc="-12" dirty="0">
                <a:solidFill>
                  <a:srgbClr val="000000"/>
                </a:solidFill>
                <a:latin typeface="Calibri"/>
              </a:rPr>
              <a:t>C</a:t>
            </a:r>
            <a:r>
              <a:rPr lang="en-US" sz="2000" b="0" strike="noStrike" spc="29" dirty="0">
                <a:solidFill>
                  <a:srgbClr val="000000"/>
                </a:solidFill>
                <a:latin typeface="Calibri"/>
              </a:rPr>
              <a:t>r</a:t>
            </a:r>
            <a:r>
              <a:rPr lang="en-US" sz="2000" b="0" strike="noStrike" spc="-1" dirty="0">
                <a:solidFill>
                  <a:srgbClr val="000000"/>
                </a:solidFill>
                <a:latin typeface="Calibri"/>
              </a:rPr>
              <a:t>e</a:t>
            </a:r>
            <a:r>
              <a:rPr lang="en-US" sz="2000" b="0" strike="noStrike" spc="-126" dirty="0">
                <a:solidFill>
                  <a:srgbClr val="000000"/>
                </a:solidFill>
                <a:latin typeface="Calibri"/>
              </a:rPr>
              <a:t>a</a:t>
            </a:r>
            <a:r>
              <a:rPr lang="en-US" sz="2000" b="0" strike="noStrike" spc="-66" dirty="0">
                <a:solidFill>
                  <a:srgbClr val="000000"/>
                </a:solidFill>
                <a:latin typeface="Calibri"/>
              </a:rPr>
              <a:t>t</a:t>
            </a:r>
            <a:r>
              <a:rPr lang="en-US" sz="2000" b="0" strike="noStrike" spc="-12" dirty="0">
                <a:solidFill>
                  <a:srgbClr val="000000"/>
                </a:solidFill>
                <a:latin typeface="Calibri"/>
              </a:rPr>
              <a:t>i</a:t>
            </a:r>
            <a:r>
              <a:rPr lang="en-US" sz="2000" b="0" strike="noStrike" spc="-75" dirty="0">
                <a:solidFill>
                  <a:srgbClr val="000000"/>
                </a:solidFill>
                <a:latin typeface="Calibri"/>
              </a:rPr>
              <a:t>o</a:t>
            </a:r>
            <a:r>
              <a:rPr lang="en-US" sz="2000" b="0" strike="noStrike" spc="24" dirty="0">
                <a:solidFill>
                  <a:srgbClr val="000000"/>
                </a:solidFill>
                <a:latin typeface="Calibri"/>
              </a:rPr>
              <a:t>n</a:t>
            </a:r>
            <a:r>
              <a:rPr lang="en-US" sz="2000" b="0" strike="noStrike" spc="4" dirty="0">
                <a:solidFill>
                  <a:srgbClr val="000000"/>
                </a:solidFill>
                <a:latin typeface="Calibri"/>
              </a:rPr>
              <a:t>)</a:t>
            </a:r>
            <a:endParaRPr lang="en-US" sz="2000" b="0" strike="noStrike" spc="-1" dirty="0">
              <a:solidFill>
                <a:srgbClr val="000000"/>
              </a:solidFill>
              <a:latin typeface="Calibri"/>
            </a:endParaRPr>
          </a:p>
        </p:txBody>
      </p:sp>
      <p:pic>
        <p:nvPicPr>
          <p:cNvPr id="4" name="Picture 3" descr="15.jpg"/>
          <p:cNvPicPr>
            <a:picLocks noChangeAspect="1"/>
          </p:cNvPicPr>
          <p:nvPr/>
        </p:nvPicPr>
        <p:blipFill>
          <a:blip r:embed="rId2" cstate="print"/>
          <a:stretch>
            <a:fillRect/>
          </a:stretch>
        </p:blipFill>
        <p:spPr>
          <a:xfrm>
            <a:off x="914400" y="1143000"/>
            <a:ext cx="2590800" cy="5613398"/>
          </a:xfrm>
          <a:prstGeom prst="rect">
            <a:avLst/>
          </a:prstGeom>
        </p:spPr>
      </p:pic>
      <p:pic>
        <p:nvPicPr>
          <p:cNvPr id="5" name="Picture 4" descr="16.jpg"/>
          <p:cNvPicPr>
            <a:picLocks noChangeAspect="1"/>
          </p:cNvPicPr>
          <p:nvPr/>
        </p:nvPicPr>
        <p:blipFill>
          <a:blip r:embed="rId3" cstate="print"/>
          <a:stretch>
            <a:fillRect/>
          </a:stretch>
        </p:blipFill>
        <p:spPr>
          <a:xfrm>
            <a:off x="4741984" y="1358900"/>
            <a:ext cx="2497016" cy="5410201"/>
          </a:xfrm>
          <a:prstGeom prst="rect">
            <a:avLst/>
          </a:prstGeom>
        </p:spPr>
      </p:pic>
      <p:pic>
        <p:nvPicPr>
          <p:cNvPr id="6" name="Picture 5" descr="17.jpg"/>
          <p:cNvPicPr>
            <a:picLocks noChangeAspect="1"/>
          </p:cNvPicPr>
          <p:nvPr/>
        </p:nvPicPr>
        <p:blipFill>
          <a:blip r:embed="rId4" cstate="print"/>
          <a:stretch>
            <a:fillRect/>
          </a:stretch>
        </p:blipFill>
        <p:spPr>
          <a:xfrm>
            <a:off x="8458200" y="1143000"/>
            <a:ext cx="2602524" cy="5638800"/>
          </a:xfrm>
          <a:prstGeom prst="rect">
            <a:avLst/>
          </a:prstGeom>
        </p:spPr>
      </p:pic>
    </p:spTree>
    <p:extLst>
      <p:ext uri="{BB962C8B-B14F-4D97-AF65-F5344CB8AC3E}">
        <p14:creationId xmlns="" xmlns:p14="http://schemas.microsoft.com/office/powerpoint/2010/main" val="76614438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8.jpg"/>
          <p:cNvPicPr>
            <a:picLocks noChangeAspect="1"/>
          </p:cNvPicPr>
          <p:nvPr/>
        </p:nvPicPr>
        <p:blipFill>
          <a:blip r:embed="rId2" cstate="print"/>
          <a:stretch>
            <a:fillRect/>
          </a:stretch>
        </p:blipFill>
        <p:spPr>
          <a:xfrm>
            <a:off x="4419600" y="228600"/>
            <a:ext cx="2989385" cy="6477000"/>
          </a:xfrm>
          <a:prstGeom prst="rect">
            <a:avLst/>
          </a:prstGeom>
        </p:spPr>
      </p:pic>
    </p:spTree>
    <p:extLst>
      <p:ext uri="{BB962C8B-B14F-4D97-AF65-F5344CB8AC3E}">
        <p14:creationId xmlns="" xmlns:p14="http://schemas.microsoft.com/office/powerpoint/2010/main" val="1517190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609600" y="152400"/>
            <a:ext cx="10820400" cy="683676"/>
          </a:xfrm>
          <a:prstGeom prst="rect">
            <a:avLst/>
          </a:prstGeom>
          <a:noFill/>
          <a:ln>
            <a:noFill/>
          </a:ln>
        </p:spPr>
        <p:txBody>
          <a:bodyPr wrap="square" lIns="0" tIns="12600" rIns="0" bIns="0" anchor="ctr">
            <a:spAutoFit/>
          </a:bodyPr>
          <a:lstStyle/>
          <a:p>
            <a:pPr marL="3365640" indent="-3352320">
              <a:lnSpc>
                <a:spcPct val="109000"/>
              </a:lnSpc>
              <a:spcBef>
                <a:spcPts val="99"/>
              </a:spcBef>
            </a:pPr>
            <a:r>
              <a:rPr lang="en-US" sz="2000" b="0" strike="noStrike" spc="-35" dirty="0">
                <a:solidFill>
                  <a:srgbClr val="000000"/>
                </a:solidFill>
                <a:latin typeface="Calibri"/>
              </a:rPr>
              <a:t>Part </a:t>
            </a:r>
            <a:r>
              <a:rPr lang="en-US" sz="2000" b="0" strike="noStrike" spc="-52" dirty="0">
                <a:solidFill>
                  <a:srgbClr val="000000"/>
                </a:solidFill>
                <a:latin typeface="Calibri"/>
              </a:rPr>
              <a:t>4: </a:t>
            </a:r>
            <a:r>
              <a:rPr lang="en-US" sz="2000" b="0" strike="noStrike" spc="-46" dirty="0">
                <a:solidFill>
                  <a:srgbClr val="000000"/>
                </a:solidFill>
                <a:latin typeface="Calibri"/>
              </a:rPr>
              <a:t>Content </a:t>
            </a:r>
            <a:r>
              <a:rPr lang="en-US" sz="2000" b="0" strike="noStrike" spc="-35" dirty="0">
                <a:solidFill>
                  <a:srgbClr val="000000"/>
                </a:solidFill>
                <a:latin typeface="Calibri"/>
              </a:rPr>
              <a:t>Creation and </a:t>
            </a:r>
            <a:r>
              <a:rPr lang="en-US" sz="2000" b="0" strike="noStrike" spc="-32" dirty="0" err="1">
                <a:solidFill>
                  <a:srgbClr val="000000"/>
                </a:solidFill>
                <a:latin typeface="Calibri"/>
              </a:rPr>
              <a:t>Curation</a:t>
            </a:r>
            <a:r>
              <a:rPr lang="en-US" sz="2000" b="0" strike="noStrike" spc="-32" dirty="0">
                <a:solidFill>
                  <a:srgbClr val="000000"/>
                </a:solidFill>
                <a:latin typeface="Calibri"/>
              </a:rPr>
              <a:t> </a:t>
            </a:r>
            <a:r>
              <a:rPr lang="en-US" sz="2000" b="0" strike="noStrike" spc="-55" dirty="0">
                <a:solidFill>
                  <a:srgbClr val="000000"/>
                </a:solidFill>
                <a:latin typeface="Calibri"/>
              </a:rPr>
              <a:t>(Post </a:t>
            </a:r>
            <a:r>
              <a:rPr lang="en-US" sz="2000" b="0" strike="noStrike" spc="-41" dirty="0">
                <a:solidFill>
                  <a:srgbClr val="000000"/>
                </a:solidFill>
                <a:latin typeface="Calibri"/>
              </a:rPr>
              <a:t>creations, </a:t>
            </a:r>
            <a:r>
              <a:rPr lang="en-US" sz="2000" b="0" strike="noStrike" spc="-35" dirty="0">
                <a:solidFill>
                  <a:srgbClr val="000000"/>
                </a:solidFill>
                <a:latin typeface="Calibri"/>
              </a:rPr>
              <a:t>Designs/Video </a:t>
            </a:r>
            <a:r>
              <a:rPr lang="en-US" sz="2000" b="0" strike="noStrike" spc="-41" dirty="0">
                <a:solidFill>
                  <a:srgbClr val="000000"/>
                </a:solidFill>
                <a:latin typeface="Calibri"/>
              </a:rPr>
              <a:t>Editing, </a:t>
            </a:r>
            <a:r>
              <a:rPr lang="en-US" sz="2000" b="0" strike="noStrike" spc="-12" dirty="0">
                <a:solidFill>
                  <a:srgbClr val="000000"/>
                </a:solidFill>
                <a:latin typeface="Calibri"/>
              </a:rPr>
              <a:t>Ad </a:t>
            </a:r>
            <a:r>
              <a:rPr lang="en-US" sz="2000" b="0" strike="noStrike" spc="-41" dirty="0">
                <a:solidFill>
                  <a:srgbClr val="000000"/>
                </a:solidFill>
                <a:latin typeface="Calibri"/>
              </a:rPr>
              <a:t>Campaigns </a:t>
            </a:r>
            <a:r>
              <a:rPr lang="en-US" sz="2000" b="0" strike="noStrike" spc="-32" dirty="0">
                <a:solidFill>
                  <a:srgbClr val="000000"/>
                </a:solidFill>
                <a:latin typeface="Calibri"/>
              </a:rPr>
              <a:t>over Social </a:t>
            </a:r>
            <a:r>
              <a:rPr lang="en-US" sz="2000" b="0" strike="noStrike" spc="-460" dirty="0">
                <a:solidFill>
                  <a:srgbClr val="000000"/>
                </a:solidFill>
                <a:latin typeface="Calibri"/>
              </a:rPr>
              <a:t> </a:t>
            </a:r>
            <a:r>
              <a:rPr lang="en-US" sz="2000" b="0" strike="noStrike" spc="-55" dirty="0">
                <a:solidFill>
                  <a:srgbClr val="000000"/>
                </a:solidFill>
                <a:latin typeface="Calibri"/>
              </a:rPr>
              <a:t>M</a:t>
            </a:r>
            <a:r>
              <a:rPr lang="en-US" sz="2000" b="0" strike="noStrike" spc="-1" dirty="0">
                <a:solidFill>
                  <a:srgbClr val="000000"/>
                </a:solidFill>
                <a:latin typeface="Calibri"/>
              </a:rPr>
              <a:t>e</a:t>
            </a:r>
            <a:r>
              <a:rPr lang="en-US" sz="2000" b="0" strike="noStrike" spc="-80" dirty="0">
                <a:solidFill>
                  <a:srgbClr val="000000"/>
                </a:solidFill>
                <a:latin typeface="Calibri"/>
              </a:rPr>
              <a:t>d</a:t>
            </a:r>
            <a:r>
              <a:rPr lang="en-US" sz="2000" b="0" strike="noStrike" spc="-12" dirty="0">
                <a:solidFill>
                  <a:srgbClr val="000000"/>
                </a:solidFill>
                <a:latin typeface="Calibri"/>
              </a:rPr>
              <a:t>i</a:t>
            </a:r>
            <a:r>
              <a:rPr lang="en-US" sz="2000" b="0" strike="noStrike" spc="-7" dirty="0">
                <a:solidFill>
                  <a:srgbClr val="000000"/>
                </a:solidFill>
                <a:latin typeface="Calibri"/>
              </a:rPr>
              <a:t>a</a:t>
            </a:r>
            <a:r>
              <a:rPr lang="en-US" sz="2000" b="0" strike="noStrike" spc="-97" dirty="0">
                <a:solidFill>
                  <a:srgbClr val="000000"/>
                </a:solidFill>
                <a:latin typeface="Calibri"/>
              </a:rPr>
              <a:t> </a:t>
            </a:r>
            <a:r>
              <a:rPr lang="en-US" sz="2000" b="0" strike="noStrike" spc="-126" dirty="0">
                <a:solidFill>
                  <a:srgbClr val="000000"/>
                </a:solidFill>
                <a:latin typeface="Calibri"/>
              </a:rPr>
              <a:t>a</a:t>
            </a:r>
            <a:r>
              <a:rPr lang="en-US" sz="2000" b="0" strike="noStrike" spc="24" dirty="0">
                <a:solidFill>
                  <a:srgbClr val="000000"/>
                </a:solidFill>
                <a:latin typeface="Calibri"/>
              </a:rPr>
              <a:t>n</a:t>
            </a:r>
            <a:r>
              <a:rPr lang="en-US" sz="2000" b="0" strike="noStrike" spc="-7" dirty="0">
                <a:solidFill>
                  <a:srgbClr val="000000"/>
                </a:solidFill>
                <a:latin typeface="Calibri"/>
              </a:rPr>
              <a:t>d</a:t>
            </a:r>
            <a:r>
              <a:rPr lang="en-US" sz="2000" b="0" strike="noStrike" spc="-46" dirty="0">
                <a:solidFill>
                  <a:srgbClr val="000000"/>
                </a:solidFill>
                <a:latin typeface="Calibri"/>
              </a:rPr>
              <a:t> </a:t>
            </a:r>
            <a:r>
              <a:rPr lang="en-US" sz="2000" b="0" strike="noStrike" spc="-60" dirty="0">
                <a:solidFill>
                  <a:srgbClr val="000000"/>
                </a:solidFill>
                <a:latin typeface="Calibri"/>
              </a:rPr>
              <a:t>E</a:t>
            </a:r>
            <a:r>
              <a:rPr lang="en-US" sz="2000" b="0" strike="noStrike" spc="-46" dirty="0">
                <a:solidFill>
                  <a:srgbClr val="000000"/>
                </a:solidFill>
                <a:latin typeface="Calibri"/>
              </a:rPr>
              <a:t>m</a:t>
            </a:r>
            <a:r>
              <a:rPr lang="en-US" sz="2000" b="0" strike="noStrike" spc="-126" dirty="0">
                <a:solidFill>
                  <a:srgbClr val="000000"/>
                </a:solidFill>
                <a:latin typeface="Calibri"/>
              </a:rPr>
              <a:t>a</a:t>
            </a:r>
            <a:r>
              <a:rPr lang="en-US" sz="2000" b="0" strike="noStrike" spc="-12" dirty="0">
                <a:solidFill>
                  <a:srgbClr val="000000"/>
                </a:solidFill>
                <a:latin typeface="Calibri"/>
              </a:rPr>
              <a:t>i</a:t>
            </a:r>
            <a:r>
              <a:rPr lang="en-US" sz="2000" b="0" strike="noStrike" spc="-7" dirty="0">
                <a:solidFill>
                  <a:srgbClr val="000000"/>
                </a:solidFill>
                <a:latin typeface="Calibri"/>
              </a:rPr>
              <a:t>l</a:t>
            </a:r>
            <a:r>
              <a:rPr lang="en-US" sz="2000" b="0" strike="noStrike" spc="-80" dirty="0">
                <a:solidFill>
                  <a:srgbClr val="000000"/>
                </a:solidFill>
                <a:latin typeface="Calibri"/>
              </a:rPr>
              <a:t> </a:t>
            </a:r>
            <a:r>
              <a:rPr lang="en-US" sz="2000" b="0" strike="noStrike" spc="38" dirty="0">
                <a:solidFill>
                  <a:srgbClr val="000000"/>
                </a:solidFill>
                <a:latin typeface="Calibri"/>
              </a:rPr>
              <a:t>I</a:t>
            </a:r>
            <a:r>
              <a:rPr lang="en-US" sz="2000" b="0" strike="noStrike" spc="-80" dirty="0">
                <a:solidFill>
                  <a:srgbClr val="000000"/>
                </a:solidFill>
                <a:latin typeface="Calibri"/>
              </a:rPr>
              <a:t>d</a:t>
            </a:r>
            <a:r>
              <a:rPr lang="en-US" sz="2000" b="0" strike="noStrike" spc="-1" dirty="0">
                <a:solidFill>
                  <a:srgbClr val="000000"/>
                </a:solidFill>
                <a:latin typeface="Calibri"/>
              </a:rPr>
              <a:t>e</a:t>
            </a:r>
            <a:r>
              <a:rPr lang="en-US" sz="2000" b="0" strike="noStrike" spc="-26" dirty="0">
                <a:solidFill>
                  <a:srgbClr val="000000"/>
                </a:solidFill>
                <a:latin typeface="Calibri"/>
              </a:rPr>
              <a:t>a</a:t>
            </a:r>
            <a:r>
              <a:rPr lang="en-US" sz="2000" b="0" strike="noStrike" spc="-66" dirty="0">
                <a:solidFill>
                  <a:srgbClr val="000000"/>
                </a:solidFill>
                <a:latin typeface="Calibri"/>
              </a:rPr>
              <a:t>t</a:t>
            </a:r>
            <a:r>
              <a:rPr lang="en-US" sz="2000" b="0" strike="noStrike" spc="-111" dirty="0">
                <a:solidFill>
                  <a:srgbClr val="000000"/>
                </a:solidFill>
                <a:latin typeface="Calibri"/>
              </a:rPr>
              <a:t>i</a:t>
            </a:r>
            <a:r>
              <a:rPr lang="en-US" sz="2000" b="0" strike="noStrike" spc="24" dirty="0">
                <a:solidFill>
                  <a:srgbClr val="000000"/>
                </a:solidFill>
                <a:latin typeface="Calibri"/>
              </a:rPr>
              <a:t>o</a:t>
            </a:r>
            <a:r>
              <a:rPr lang="en-US" sz="2000" b="0" strike="noStrike" spc="-12" dirty="0">
                <a:solidFill>
                  <a:srgbClr val="000000"/>
                </a:solidFill>
                <a:latin typeface="Calibri"/>
              </a:rPr>
              <a:t>n</a:t>
            </a:r>
            <a:r>
              <a:rPr lang="en-US" sz="2000" b="0" strike="noStrike" spc="-140" dirty="0">
                <a:solidFill>
                  <a:srgbClr val="000000"/>
                </a:solidFill>
                <a:latin typeface="Calibri"/>
              </a:rPr>
              <a:t> </a:t>
            </a:r>
            <a:r>
              <a:rPr lang="en-US" sz="2000" b="0" strike="noStrike" spc="-26" dirty="0">
                <a:solidFill>
                  <a:srgbClr val="000000"/>
                </a:solidFill>
                <a:latin typeface="Calibri"/>
              </a:rPr>
              <a:t>a</a:t>
            </a:r>
            <a:r>
              <a:rPr lang="en-US" sz="2000" b="0" strike="noStrike" spc="-75" dirty="0">
                <a:solidFill>
                  <a:srgbClr val="000000"/>
                </a:solidFill>
                <a:latin typeface="Calibri"/>
              </a:rPr>
              <a:t>n</a:t>
            </a:r>
            <a:r>
              <a:rPr lang="en-US" sz="2000" b="0" strike="noStrike" spc="-7" dirty="0">
                <a:solidFill>
                  <a:srgbClr val="000000"/>
                </a:solidFill>
                <a:latin typeface="Calibri"/>
              </a:rPr>
              <a:t>d</a:t>
            </a:r>
            <a:r>
              <a:rPr lang="en-US" sz="2000" b="0" strike="noStrike" spc="-46" dirty="0">
                <a:solidFill>
                  <a:srgbClr val="000000"/>
                </a:solidFill>
                <a:latin typeface="Calibri"/>
              </a:rPr>
              <a:t> </a:t>
            </a:r>
            <a:r>
              <a:rPr lang="en-US" sz="2000" b="0" strike="noStrike" spc="-12" dirty="0">
                <a:solidFill>
                  <a:srgbClr val="000000"/>
                </a:solidFill>
                <a:latin typeface="Calibri"/>
              </a:rPr>
              <a:t>C</a:t>
            </a:r>
            <a:r>
              <a:rPr lang="en-US" sz="2000" b="0" strike="noStrike" spc="29" dirty="0">
                <a:solidFill>
                  <a:srgbClr val="000000"/>
                </a:solidFill>
                <a:latin typeface="Calibri"/>
              </a:rPr>
              <a:t>r</a:t>
            </a:r>
            <a:r>
              <a:rPr lang="en-US" sz="2000" b="0" strike="noStrike" spc="-1" dirty="0">
                <a:solidFill>
                  <a:srgbClr val="000000"/>
                </a:solidFill>
                <a:latin typeface="Calibri"/>
              </a:rPr>
              <a:t>e</a:t>
            </a:r>
            <a:r>
              <a:rPr lang="en-US" sz="2000" b="0" strike="noStrike" spc="-126" dirty="0">
                <a:solidFill>
                  <a:srgbClr val="000000"/>
                </a:solidFill>
                <a:latin typeface="Calibri"/>
              </a:rPr>
              <a:t>a</a:t>
            </a:r>
            <a:r>
              <a:rPr lang="en-US" sz="2000" b="0" strike="noStrike" spc="-66" dirty="0">
                <a:solidFill>
                  <a:srgbClr val="000000"/>
                </a:solidFill>
                <a:latin typeface="Calibri"/>
              </a:rPr>
              <a:t>t</a:t>
            </a:r>
            <a:r>
              <a:rPr lang="en-US" sz="2000" b="0" strike="noStrike" spc="-12" dirty="0">
                <a:solidFill>
                  <a:srgbClr val="000000"/>
                </a:solidFill>
                <a:latin typeface="Calibri"/>
              </a:rPr>
              <a:t>i</a:t>
            </a:r>
            <a:r>
              <a:rPr lang="en-US" sz="2000" b="0" strike="noStrike" spc="-75" dirty="0">
                <a:solidFill>
                  <a:srgbClr val="000000"/>
                </a:solidFill>
                <a:latin typeface="Calibri"/>
              </a:rPr>
              <a:t>o</a:t>
            </a:r>
            <a:r>
              <a:rPr lang="en-US" sz="2000" b="0" strike="noStrike" spc="24" dirty="0">
                <a:solidFill>
                  <a:srgbClr val="000000"/>
                </a:solidFill>
                <a:latin typeface="Calibri"/>
              </a:rPr>
              <a:t>n</a:t>
            </a:r>
            <a:r>
              <a:rPr lang="en-US" sz="2000" b="0" strike="noStrike" spc="4" dirty="0">
                <a:solidFill>
                  <a:srgbClr val="000000"/>
                </a:solidFill>
                <a:latin typeface="Calibri"/>
              </a:rPr>
              <a:t>)</a:t>
            </a:r>
            <a:endParaRPr lang="en-US" sz="2000" b="0" strike="noStrike" spc="-1" dirty="0">
              <a:solidFill>
                <a:srgbClr val="000000"/>
              </a:solidFill>
              <a:latin typeface="Calibri"/>
            </a:endParaRPr>
          </a:p>
        </p:txBody>
      </p:sp>
      <p:sp>
        <p:nvSpPr>
          <p:cNvPr id="193" name="CustomShape 2"/>
          <p:cNvSpPr/>
          <p:nvPr/>
        </p:nvSpPr>
        <p:spPr>
          <a:xfrm>
            <a:off x="990600" y="762000"/>
            <a:ext cx="9716400" cy="183384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650160" algn="ctr">
              <a:lnSpc>
                <a:spcPct val="100000"/>
              </a:lnSpc>
              <a:spcBef>
                <a:spcPts val="99"/>
              </a:spcBef>
            </a:pPr>
            <a:r>
              <a:rPr lang="en-IN" sz="3900" b="1" strike="noStrike" spc="-287" dirty="0">
                <a:solidFill>
                  <a:srgbClr val="424242"/>
                </a:solidFill>
                <a:latin typeface="Roboto"/>
              </a:rPr>
              <a:t>D</a:t>
            </a:r>
            <a:r>
              <a:rPr lang="en-IN" sz="3900" b="1" strike="noStrike" spc="-46" dirty="0">
                <a:solidFill>
                  <a:srgbClr val="424242"/>
                </a:solidFill>
                <a:latin typeface="Roboto"/>
              </a:rPr>
              <a:t>e</a:t>
            </a:r>
            <a:r>
              <a:rPr lang="en-IN" sz="3900" b="1" strike="noStrike" spc="-216" dirty="0">
                <a:solidFill>
                  <a:srgbClr val="424242"/>
                </a:solidFill>
                <a:latin typeface="Roboto"/>
              </a:rPr>
              <a:t>s</a:t>
            </a:r>
            <a:r>
              <a:rPr lang="en-IN" sz="3900" b="1" strike="noStrike" spc="-145" dirty="0">
                <a:solidFill>
                  <a:srgbClr val="424242"/>
                </a:solidFill>
                <a:latin typeface="Roboto"/>
              </a:rPr>
              <a:t>i</a:t>
            </a:r>
            <a:r>
              <a:rPr lang="en-IN" sz="3900" b="1" strike="noStrike" spc="-106" dirty="0">
                <a:solidFill>
                  <a:srgbClr val="424242"/>
                </a:solidFill>
                <a:latin typeface="Roboto"/>
              </a:rPr>
              <a:t>g</a:t>
            </a:r>
            <a:r>
              <a:rPr lang="en-IN" sz="3900" b="1" strike="noStrike" spc="-205" dirty="0">
                <a:solidFill>
                  <a:srgbClr val="424242"/>
                </a:solidFill>
                <a:latin typeface="Roboto"/>
              </a:rPr>
              <a:t>n</a:t>
            </a:r>
            <a:r>
              <a:rPr lang="en-IN" sz="3900" b="1" strike="noStrike" spc="-216" dirty="0">
                <a:solidFill>
                  <a:srgbClr val="424242"/>
                </a:solidFill>
                <a:latin typeface="Roboto"/>
              </a:rPr>
              <a:t>s</a:t>
            </a:r>
            <a:r>
              <a:rPr lang="en-IN" sz="3900" b="1" strike="noStrike" spc="-276" dirty="0">
                <a:solidFill>
                  <a:srgbClr val="424242"/>
                </a:solidFill>
                <a:latin typeface="Roboto"/>
              </a:rPr>
              <a:t>/</a:t>
            </a:r>
            <a:r>
              <a:rPr lang="en-IN" sz="3900" b="1" strike="noStrike" spc="-86" dirty="0">
                <a:solidFill>
                  <a:srgbClr val="424242"/>
                </a:solidFill>
                <a:latin typeface="Roboto"/>
              </a:rPr>
              <a:t>V</a:t>
            </a:r>
            <a:r>
              <a:rPr lang="en-IN" sz="3900" b="1" strike="noStrike" spc="-145" dirty="0">
                <a:solidFill>
                  <a:srgbClr val="424242"/>
                </a:solidFill>
                <a:latin typeface="Roboto"/>
              </a:rPr>
              <a:t>i</a:t>
            </a:r>
            <a:r>
              <a:rPr lang="en-IN" sz="3900" b="1" strike="noStrike" spc="-205" dirty="0">
                <a:solidFill>
                  <a:srgbClr val="424242"/>
                </a:solidFill>
                <a:latin typeface="Roboto"/>
              </a:rPr>
              <a:t>d</a:t>
            </a:r>
            <a:r>
              <a:rPr lang="en-IN" sz="3900" b="1" strike="noStrike" spc="-46" dirty="0">
                <a:solidFill>
                  <a:srgbClr val="424242"/>
                </a:solidFill>
                <a:latin typeface="Roboto"/>
              </a:rPr>
              <a:t>e</a:t>
            </a:r>
            <a:r>
              <a:rPr lang="en-IN" sz="3900" b="1" strike="noStrike" spc="-1" dirty="0">
                <a:solidFill>
                  <a:srgbClr val="424242"/>
                </a:solidFill>
                <a:latin typeface="Roboto"/>
              </a:rPr>
              <a:t>o</a:t>
            </a:r>
            <a:r>
              <a:rPr lang="en-IN" sz="3900" b="1" strike="noStrike" spc="-282" dirty="0">
                <a:solidFill>
                  <a:srgbClr val="424242"/>
                </a:solidFill>
                <a:latin typeface="Roboto"/>
              </a:rPr>
              <a:t> </a:t>
            </a:r>
            <a:r>
              <a:rPr lang="en-IN" sz="3900" b="1" strike="noStrike" spc="-177" dirty="0">
                <a:solidFill>
                  <a:srgbClr val="424242"/>
                </a:solidFill>
                <a:latin typeface="Roboto"/>
              </a:rPr>
              <a:t>E</a:t>
            </a:r>
            <a:r>
              <a:rPr lang="en-IN" sz="3900" b="1" strike="noStrike" spc="-106" dirty="0">
                <a:solidFill>
                  <a:srgbClr val="424242"/>
                </a:solidFill>
                <a:latin typeface="Roboto"/>
              </a:rPr>
              <a:t>d</a:t>
            </a:r>
            <a:r>
              <a:rPr lang="en-IN" sz="3900" b="1" strike="noStrike" spc="-145" dirty="0">
                <a:solidFill>
                  <a:srgbClr val="424242"/>
                </a:solidFill>
                <a:latin typeface="Roboto"/>
              </a:rPr>
              <a:t>i</a:t>
            </a:r>
            <a:r>
              <a:rPr lang="en-IN" sz="3900" b="1" strike="noStrike" spc="-160" dirty="0">
                <a:solidFill>
                  <a:srgbClr val="424242"/>
                </a:solidFill>
                <a:latin typeface="Roboto"/>
              </a:rPr>
              <a:t>t</a:t>
            </a:r>
            <a:r>
              <a:rPr lang="en-IN" sz="3900" b="1" strike="noStrike" spc="-145" dirty="0">
                <a:solidFill>
                  <a:srgbClr val="424242"/>
                </a:solidFill>
                <a:latin typeface="Roboto"/>
              </a:rPr>
              <a:t>i</a:t>
            </a:r>
            <a:r>
              <a:rPr lang="en-IN" sz="3900" b="1" strike="noStrike" spc="-106" dirty="0">
                <a:solidFill>
                  <a:srgbClr val="424242"/>
                </a:solidFill>
                <a:latin typeface="Roboto"/>
              </a:rPr>
              <a:t>n</a:t>
            </a:r>
            <a:r>
              <a:rPr lang="en-IN" sz="3900" b="1" strike="noStrike" spc="24" dirty="0">
                <a:solidFill>
                  <a:srgbClr val="424242"/>
                </a:solidFill>
                <a:latin typeface="Roboto"/>
              </a:rPr>
              <a:t>g</a:t>
            </a:r>
            <a:endParaRPr lang="en-IN" sz="3900" b="0" strike="noStrike" spc="-1" dirty="0">
              <a:latin typeface="Arial"/>
            </a:endParaRPr>
          </a:p>
          <a:p>
            <a:pPr marL="431640" indent="-418680">
              <a:lnSpc>
                <a:spcPts val="2239"/>
              </a:lnSpc>
              <a:spcBef>
                <a:spcPts val="2920"/>
              </a:spcBef>
              <a:buClr>
                <a:srgbClr val="000000"/>
              </a:buClr>
              <a:buFont typeface="Lucida Sans Unicode"/>
              <a:buChar char="●"/>
            </a:pPr>
            <a:r>
              <a:rPr lang="en-IN" sz="1900" b="0" strike="noStrike" spc="-52" dirty="0">
                <a:solidFill>
                  <a:srgbClr val="000000"/>
                </a:solidFill>
                <a:latin typeface="Roboto"/>
              </a:rPr>
              <a:t>Design</a:t>
            </a:r>
            <a:r>
              <a:rPr lang="en-IN" sz="1900" b="0" strike="noStrike" spc="-120" dirty="0">
                <a:solidFill>
                  <a:srgbClr val="000000"/>
                </a:solidFill>
                <a:latin typeface="Roboto"/>
              </a:rPr>
              <a:t> </a:t>
            </a:r>
            <a:r>
              <a:rPr lang="en-IN" sz="1900" b="0" strike="noStrike" spc="-21" dirty="0">
                <a:solidFill>
                  <a:srgbClr val="000000"/>
                </a:solidFill>
                <a:latin typeface="Roboto"/>
              </a:rPr>
              <a:t>Tools</a:t>
            </a:r>
            <a:r>
              <a:rPr lang="en-IN" sz="1900" b="0" strike="noStrike" spc="-46" dirty="0">
                <a:solidFill>
                  <a:srgbClr val="000000"/>
                </a:solidFill>
                <a:latin typeface="Roboto"/>
              </a:rPr>
              <a:t> Familiarization</a:t>
            </a:r>
            <a:r>
              <a:rPr lang="en-IN" sz="1900" b="0" strike="noStrike" spc="-114" dirty="0">
                <a:solidFill>
                  <a:srgbClr val="000000"/>
                </a:solidFill>
                <a:latin typeface="Roboto"/>
              </a:rPr>
              <a:t> </a:t>
            </a:r>
            <a:r>
              <a:rPr lang="en-IN" sz="1900" b="0" strike="noStrike" spc="-32" dirty="0">
                <a:solidFill>
                  <a:srgbClr val="000000"/>
                </a:solidFill>
                <a:latin typeface="Roboto"/>
              </a:rPr>
              <a:t>(use</a:t>
            </a:r>
            <a:r>
              <a:rPr lang="en-IN" sz="1900" b="0" strike="noStrike" spc="-75" dirty="0">
                <a:solidFill>
                  <a:srgbClr val="000000"/>
                </a:solidFill>
                <a:latin typeface="Roboto"/>
              </a:rPr>
              <a:t> </a:t>
            </a:r>
            <a:r>
              <a:rPr lang="en-IN" sz="1900" b="0" strike="noStrike" spc="-46" dirty="0" err="1">
                <a:solidFill>
                  <a:srgbClr val="000000"/>
                </a:solidFill>
                <a:latin typeface="Roboto"/>
              </a:rPr>
              <a:t>Canva</a:t>
            </a:r>
            <a:r>
              <a:rPr lang="en-IN" sz="1900" b="0" strike="noStrike" spc="-1" dirty="0">
                <a:solidFill>
                  <a:srgbClr val="000000"/>
                </a:solidFill>
                <a:latin typeface="Roboto"/>
              </a:rPr>
              <a:t> </a:t>
            </a:r>
            <a:r>
              <a:rPr lang="en-IN" sz="1900" b="0" strike="noStrike" spc="-15" dirty="0">
                <a:solidFill>
                  <a:srgbClr val="000000"/>
                </a:solidFill>
                <a:latin typeface="Roboto"/>
              </a:rPr>
              <a:t>for</a:t>
            </a:r>
            <a:r>
              <a:rPr lang="en-IN" sz="1900" b="0" strike="noStrike" spc="-111" dirty="0">
                <a:solidFill>
                  <a:srgbClr val="000000"/>
                </a:solidFill>
                <a:latin typeface="Roboto"/>
              </a:rPr>
              <a:t> </a:t>
            </a:r>
            <a:r>
              <a:rPr lang="en-IN" sz="1900" b="0" strike="noStrike" spc="-46" dirty="0">
                <a:solidFill>
                  <a:srgbClr val="000000"/>
                </a:solidFill>
                <a:latin typeface="Roboto"/>
              </a:rPr>
              <a:t>creating</a:t>
            </a:r>
            <a:r>
              <a:rPr lang="en-IN" sz="1900" b="0" strike="noStrike" spc="-32" dirty="0">
                <a:solidFill>
                  <a:srgbClr val="000000"/>
                </a:solidFill>
                <a:latin typeface="Roboto"/>
              </a:rPr>
              <a:t> </a:t>
            </a:r>
            <a:r>
              <a:rPr lang="en-IN" sz="1900" b="0" strike="noStrike" spc="-52" dirty="0">
                <a:solidFill>
                  <a:srgbClr val="000000"/>
                </a:solidFill>
                <a:latin typeface="Roboto"/>
              </a:rPr>
              <a:t>visually</a:t>
            </a:r>
            <a:r>
              <a:rPr lang="en-IN" sz="1900" b="0" strike="noStrike" spc="-66" dirty="0">
                <a:solidFill>
                  <a:srgbClr val="000000"/>
                </a:solidFill>
                <a:latin typeface="Roboto"/>
              </a:rPr>
              <a:t> </a:t>
            </a:r>
            <a:r>
              <a:rPr lang="en-IN" sz="1900" b="0" strike="noStrike" spc="-35" dirty="0">
                <a:solidFill>
                  <a:srgbClr val="000000"/>
                </a:solidFill>
                <a:latin typeface="Roboto"/>
              </a:rPr>
              <a:t>appealing</a:t>
            </a:r>
            <a:r>
              <a:rPr lang="en-IN" sz="1900" b="0" strike="noStrike" spc="-32" dirty="0">
                <a:solidFill>
                  <a:srgbClr val="000000"/>
                </a:solidFill>
                <a:latin typeface="Roboto"/>
              </a:rPr>
              <a:t> </a:t>
            </a:r>
            <a:r>
              <a:rPr lang="en-IN" sz="1900" b="0" strike="noStrike" spc="-52" dirty="0">
                <a:solidFill>
                  <a:srgbClr val="000000"/>
                </a:solidFill>
                <a:latin typeface="Roboto"/>
              </a:rPr>
              <a:t>graphics)</a:t>
            </a:r>
            <a:endParaRPr lang="en-IN" sz="1900" b="0" strike="noStrike" spc="-1" dirty="0">
              <a:latin typeface="Arial"/>
            </a:endParaRPr>
          </a:p>
          <a:p>
            <a:pPr marL="431640" indent="-418680">
              <a:lnSpc>
                <a:spcPts val="2200"/>
              </a:lnSpc>
              <a:spcBef>
                <a:spcPts val="99"/>
              </a:spcBef>
              <a:buClr>
                <a:srgbClr val="000000"/>
              </a:buClr>
              <a:buFont typeface="Lucida Sans Unicode"/>
              <a:buChar char="●"/>
            </a:pPr>
            <a:r>
              <a:rPr lang="en-IN" sz="1900" b="1" strike="noStrike" spc="-21" dirty="0">
                <a:solidFill>
                  <a:srgbClr val="000000"/>
                </a:solidFill>
                <a:latin typeface="Roboto"/>
              </a:rPr>
              <a:t>Video</a:t>
            </a:r>
            <a:r>
              <a:rPr lang="en-IN" sz="1900" b="1" strike="noStrike" spc="-46" dirty="0">
                <a:solidFill>
                  <a:srgbClr val="000000"/>
                </a:solidFill>
                <a:latin typeface="Roboto"/>
              </a:rPr>
              <a:t> </a:t>
            </a:r>
            <a:r>
              <a:rPr lang="en-IN" sz="1900" b="1" strike="noStrike" spc="-41" dirty="0">
                <a:solidFill>
                  <a:srgbClr val="000000"/>
                </a:solidFill>
                <a:latin typeface="Roboto"/>
              </a:rPr>
              <a:t>Creation:</a:t>
            </a:r>
            <a:r>
              <a:rPr lang="en-IN" sz="1900" b="1" strike="noStrike" spc="-7" dirty="0">
                <a:solidFill>
                  <a:srgbClr val="000000"/>
                </a:solidFill>
                <a:latin typeface="Roboto"/>
              </a:rPr>
              <a:t> </a:t>
            </a:r>
            <a:r>
              <a:rPr lang="en-IN" sz="1900" b="0" strike="noStrike" spc="-52" dirty="0">
                <a:solidFill>
                  <a:srgbClr val="000000"/>
                </a:solidFill>
                <a:latin typeface="Roboto"/>
              </a:rPr>
              <a:t>Utilize</a:t>
            </a:r>
            <a:r>
              <a:rPr lang="en-IN" sz="1900" b="0" strike="noStrike" spc="-75" dirty="0">
                <a:solidFill>
                  <a:srgbClr val="000000"/>
                </a:solidFill>
                <a:latin typeface="Roboto"/>
              </a:rPr>
              <a:t> </a:t>
            </a:r>
            <a:r>
              <a:rPr lang="en-IN" sz="1900" b="0" strike="noStrike" spc="4" dirty="0">
                <a:solidFill>
                  <a:srgbClr val="000000"/>
                </a:solidFill>
                <a:latin typeface="Roboto"/>
              </a:rPr>
              <a:t>VN</a:t>
            </a:r>
            <a:r>
              <a:rPr lang="en-IN" sz="1900" b="0" strike="noStrike" spc="-26" dirty="0">
                <a:solidFill>
                  <a:srgbClr val="000000"/>
                </a:solidFill>
                <a:latin typeface="Roboto"/>
              </a:rPr>
              <a:t> </a:t>
            </a:r>
            <a:r>
              <a:rPr lang="en-IN" sz="1900" b="0" strike="noStrike" spc="-55" dirty="0">
                <a:solidFill>
                  <a:srgbClr val="000000"/>
                </a:solidFill>
                <a:latin typeface="Roboto"/>
              </a:rPr>
              <a:t>or</a:t>
            </a:r>
            <a:r>
              <a:rPr lang="en-IN" sz="1900" b="0" strike="noStrike" spc="-114" dirty="0">
                <a:solidFill>
                  <a:srgbClr val="000000"/>
                </a:solidFill>
                <a:latin typeface="Roboto"/>
              </a:rPr>
              <a:t> </a:t>
            </a:r>
            <a:r>
              <a:rPr lang="en-IN" sz="1900" b="0" strike="noStrike" spc="-32" dirty="0">
                <a:solidFill>
                  <a:srgbClr val="000000"/>
                </a:solidFill>
                <a:latin typeface="Roboto"/>
              </a:rPr>
              <a:t>any</a:t>
            </a:r>
            <a:r>
              <a:rPr lang="en-IN" sz="1900" b="0" strike="noStrike" spc="-72" dirty="0">
                <a:solidFill>
                  <a:srgbClr val="000000"/>
                </a:solidFill>
                <a:latin typeface="Roboto"/>
              </a:rPr>
              <a:t> </a:t>
            </a:r>
            <a:r>
              <a:rPr lang="en-IN" sz="1900" b="0" strike="noStrike" spc="-46" dirty="0">
                <a:solidFill>
                  <a:srgbClr val="000000"/>
                </a:solidFill>
                <a:latin typeface="Roboto"/>
              </a:rPr>
              <a:t>video</a:t>
            </a:r>
            <a:r>
              <a:rPr lang="en-IN" sz="1900" b="0" strike="noStrike" spc="-52" dirty="0">
                <a:solidFill>
                  <a:srgbClr val="000000"/>
                </a:solidFill>
                <a:latin typeface="Roboto"/>
              </a:rPr>
              <a:t> </a:t>
            </a:r>
            <a:r>
              <a:rPr lang="en-IN" sz="1900" b="0" strike="noStrike" spc="-35" dirty="0">
                <a:solidFill>
                  <a:srgbClr val="000000"/>
                </a:solidFill>
                <a:latin typeface="Roboto"/>
              </a:rPr>
              <a:t>editor</a:t>
            </a:r>
            <a:r>
              <a:rPr lang="en-IN" sz="1900" b="0" strike="noStrike" spc="-15" dirty="0">
                <a:solidFill>
                  <a:srgbClr val="000000"/>
                </a:solidFill>
                <a:latin typeface="Roboto"/>
              </a:rPr>
              <a:t> </a:t>
            </a:r>
            <a:r>
              <a:rPr lang="en-IN" sz="1900" b="0" strike="noStrike" spc="-26" dirty="0">
                <a:solidFill>
                  <a:srgbClr val="000000"/>
                </a:solidFill>
                <a:latin typeface="Roboto"/>
              </a:rPr>
              <a:t>of</a:t>
            </a:r>
            <a:r>
              <a:rPr lang="en-IN" sz="1900" b="0" strike="noStrike" spc="-32" dirty="0">
                <a:solidFill>
                  <a:srgbClr val="000000"/>
                </a:solidFill>
                <a:latin typeface="Roboto"/>
              </a:rPr>
              <a:t> </a:t>
            </a:r>
            <a:r>
              <a:rPr lang="en-IN" sz="1900" b="0" strike="noStrike" spc="-66" dirty="0">
                <a:solidFill>
                  <a:srgbClr val="000000"/>
                </a:solidFill>
                <a:latin typeface="Roboto"/>
              </a:rPr>
              <a:t>your</a:t>
            </a:r>
            <a:r>
              <a:rPr lang="en-IN" sz="1900" b="0" strike="noStrike" spc="-15" dirty="0">
                <a:solidFill>
                  <a:srgbClr val="000000"/>
                </a:solidFill>
                <a:latin typeface="Roboto"/>
              </a:rPr>
              <a:t> </a:t>
            </a:r>
            <a:r>
              <a:rPr lang="en-IN" sz="1900" b="0" strike="noStrike" spc="-41" dirty="0">
                <a:solidFill>
                  <a:srgbClr val="000000"/>
                </a:solidFill>
                <a:latin typeface="Roboto"/>
              </a:rPr>
              <a:t>choice</a:t>
            </a:r>
            <a:r>
              <a:rPr lang="en-IN" sz="1900" b="0" strike="noStrike" spc="-72" dirty="0">
                <a:solidFill>
                  <a:srgbClr val="000000"/>
                </a:solidFill>
                <a:latin typeface="Roboto"/>
              </a:rPr>
              <a:t> </a:t>
            </a:r>
            <a:r>
              <a:rPr lang="en-IN" sz="1900" b="0" strike="noStrike" spc="-21" dirty="0">
                <a:solidFill>
                  <a:srgbClr val="000000"/>
                </a:solidFill>
                <a:latin typeface="Roboto"/>
              </a:rPr>
              <a:t>to</a:t>
            </a:r>
            <a:r>
              <a:rPr lang="en-IN" sz="1900" b="0" strike="noStrike" spc="-55" dirty="0">
                <a:solidFill>
                  <a:srgbClr val="000000"/>
                </a:solidFill>
                <a:latin typeface="Roboto"/>
              </a:rPr>
              <a:t> </a:t>
            </a:r>
            <a:r>
              <a:rPr lang="en-IN" sz="1900" b="0" strike="noStrike" spc="-26" dirty="0">
                <a:solidFill>
                  <a:srgbClr val="000000"/>
                </a:solidFill>
                <a:latin typeface="Roboto"/>
              </a:rPr>
              <a:t>create</a:t>
            </a:r>
            <a:r>
              <a:rPr lang="en-IN" sz="1900" b="0" strike="noStrike" spc="-75" dirty="0">
                <a:solidFill>
                  <a:srgbClr val="000000"/>
                </a:solidFill>
                <a:latin typeface="Roboto"/>
              </a:rPr>
              <a:t> </a:t>
            </a:r>
            <a:r>
              <a:rPr lang="en-IN" sz="1900" b="0" strike="noStrike" spc="-41" dirty="0">
                <a:solidFill>
                  <a:srgbClr val="000000"/>
                </a:solidFill>
                <a:latin typeface="Roboto"/>
              </a:rPr>
              <a:t>videos</a:t>
            </a:r>
            <a:r>
              <a:rPr lang="en-IN" sz="1900" b="0" strike="noStrike" spc="-52" dirty="0">
                <a:solidFill>
                  <a:srgbClr val="000000"/>
                </a:solidFill>
                <a:latin typeface="Roboto"/>
              </a:rPr>
              <a:t> related</a:t>
            </a:r>
            <a:r>
              <a:rPr lang="en-IN" sz="1900" b="0" strike="noStrike" spc="-41" dirty="0">
                <a:solidFill>
                  <a:srgbClr val="000000"/>
                </a:solidFill>
                <a:latin typeface="Roboto"/>
              </a:rPr>
              <a:t> </a:t>
            </a:r>
            <a:r>
              <a:rPr lang="en-IN" sz="1900" b="0" strike="noStrike" spc="-21" dirty="0">
                <a:solidFill>
                  <a:srgbClr val="000000"/>
                </a:solidFill>
                <a:latin typeface="Roboto"/>
              </a:rPr>
              <a:t>to</a:t>
            </a:r>
            <a:r>
              <a:rPr lang="en-IN" sz="1900" b="0" strike="noStrike" spc="-55" dirty="0">
                <a:solidFill>
                  <a:srgbClr val="000000"/>
                </a:solidFill>
                <a:latin typeface="Roboto"/>
              </a:rPr>
              <a:t> </a:t>
            </a:r>
            <a:r>
              <a:rPr lang="en-IN" sz="1900" b="0" strike="noStrike" spc="-41" dirty="0">
                <a:solidFill>
                  <a:srgbClr val="000000"/>
                </a:solidFill>
                <a:latin typeface="Roboto"/>
              </a:rPr>
              <a:t>the </a:t>
            </a:r>
            <a:r>
              <a:rPr lang="en-IN" sz="1900" b="0" strike="noStrike" spc="-457" dirty="0">
                <a:solidFill>
                  <a:srgbClr val="000000"/>
                </a:solidFill>
                <a:latin typeface="Roboto"/>
              </a:rPr>
              <a:t> </a:t>
            </a:r>
            <a:r>
              <a:rPr lang="en-IN" sz="1900" b="0" strike="noStrike" spc="-52" dirty="0">
                <a:solidFill>
                  <a:srgbClr val="000000"/>
                </a:solidFill>
                <a:latin typeface="Roboto"/>
              </a:rPr>
              <a:t>chosen</a:t>
            </a:r>
            <a:r>
              <a:rPr lang="en-IN" sz="1900" b="0" strike="noStrike" spc="-32" dirty="0">
                <a:solidFill>
                  <a:srgbClr val="000000"/>
                </a:solidFill>
                <a:latin typeface="Roboto"/>
              </a:rPr>
              <a:t> </a:t>
            </a:r>
            <a:r>
              <a:rPr lang="en-IN" sz="1900" b="0" strike="noStrike" spc="-35" dirty="0">
                <a:solidFill>
                  <a:srgbClr val="000000"/>
                </a:solidFill>
                <a:latin typeface="Roboto"/>
              </a:rPr>
              <a:t>topic.</a:t>
            </a:r>
            <a:endParaRPr lang="en-IN" sz="1900" b="0" strike="noStrike" spc="-1" dirty="0">
              <a:latin typeface="Arial"/>
            </a:endParaRPr>
          </a:p>
        </p:txBody>
      </p:sp>
      <p:pic>
        <p:nvPicPr>
          <p:cNvPr id="4" name="My Video4.mp4">
            <a:hlinkClick r:id="" action="ppaction://media"/>
          </p:cNvPr>
          <p:cNvPicPr>
            <a:picLocks noRot="1" noChangeAspect="1"/>
          </p:cNvPicPr>
          <p:nvPr>
            <a:videoFile r:link="rId1"/>
          </p:nvPr>
        </p:nvPicPr>
        <p:blipFill>
          <a:blip r:embed="rId3"/>
          <a:stretch>
            <a:fillRect/>
          </a:stretch>
        </p:blipFill>
        <p:spPr>
          <a:xfrm>
            <a:off x="3352800" y="2438400"/>
            <a:ext cx="5715000" cy="428625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Shape 1"/>
          <p:cNvSpPr txBox="1"/>
          <p:nvPr/>
        </p:nvSpPr>
        <p:spPr>
          <a:xfrm>
            <a:off x="601878" y="457200"/>
            <a:ext cx="10972440" cy="667518"/>
          </a:xfrm>
          <a:prstGeom prst="rect">
            <a:avLst/>
          </a:prstGeom>
          <a:noFill/>
          <a:ln>
            <a:noFill/>
          </a:ln>
        </p:spPr>
        <p:txBody>
          <a:bodyPr lIns="0" tIns="12600" rIns="0" bIns="0" anchor="ctr">
            <a:spAutoFit/>
          </a:bodyPr>
          <a:lstStyle/>
          <a:p>
            <a:pPr marL="3365640" indent="-3352320">
              <a:lnSpc>
                <a:spcPct val="109000"/>
              </a:lnSpc>
              <a:spcBef>
                <a:spcPts val="99"/>
              </a:spcBef>
            </a:pPr>
            <a:r>
              <a:rPr lang="en-US" sz="2000" b="0" strike="noStrike" spc="-35" dirty="0">
                <a:solidFill>
                  <a:srgbClr val="000000"/>
                </a:solidFill>
                <a:latin typeface="Calibri"/>
              </a:rPr>
              <a:t>Part </a:t>
            </a:r>
            <a:r>
              <a:rPr lang="en-US" sz="2000" b="0" strike="noStrike" spc="-52" dirty="0">
                <a:solidFill>
                  <a:srgbClr val="000000"/>
                </a:solidFill>
                <a:latin typeface="Calibri"/>
              </a:rPr>
              <a:t>4: </a:t>
            </a:r>
            <a:r>
              <a:rPr lang="en-US" sz="2000" b="0" strike="noStrike" spc="-46" dirty="0">
                <a:solidFill>
                  <a:srgbClr val="000000"/>
                </a:solidFill>
                <a:latin typeface="Calibri"/>
              </a:rPr>
              <a:t>Content </a:t>
            </a:r>
            <a:r>
              <a:rPr lang="en-US" sz="2000" b="0" strike="noStrike" spc="-35" dirty="0">
                <a:solidFill>
                  <a:srgbClr val="000000"/>
                </a:solidFill>
                <a:latin typeface="Calibri"/>
              </a:rPr>
              <a:t>Creation and </a:t>
            </a:r>
            <a:r>
              <a:rPr lang="en-US" sz="2000" b="0" strike="noStrike" spc="-32" dirty="0" err="1">
                <a:solidFill>
                  <a:srgbClr val="000000"/>
                </a:solidFill>
                <a:latin typeface="Calibri"/>
              </a:rPr>
              <a:t>Curation</a:t>
            </a:r>
            <a:r>
              <a:rPr lang="en-US" sz="2000" b="0" strike="noStrike" spc="-32" dirty="0">
                <a:solidFill>
                  <a:srgbClr val="000000"/>
                </a:solidFill>
                <a:latin typeface="Calibri"/>
              </a:rPr>
              <a:t> </a:t>
            </a:r>
            <a:r>
              <a:rPr lang="en-US" sz="2000" b="0" strike="noStrike" spc="-55" dirty="0">
                <a:solidFill>
                  <a:srgbClr val="000000"/>
                </a:solidFill>
                <a:latin typeface="Calibri"/>
              </a:rPr>
              <a:t>(Post </a:t>
            </a:r>
            <a:r>
              <a:rPr lang="en-US" sz="2000" b="0" strike="noStrike" spc="-41" dirty="0">
                <a:solidFill>
                  <a:srgbClr val="000000"/>
                </a:solidFill>
                <a:latin typeface="Calibri"/>
              </a:rPr>
              <a:t>creations, </a:t>
            </a:r>
            <a:r>
              <a:rPr lang="en-US" sz="2000" b="0" strike="noStrike" spc="-35" dirty="0">
                <a:solidFill>
                  <a:srgbClr val="000000"/>
                </a:solidFill>
                <a:latin typeface="Calibri"/>
              </a:rPr>
              <a:t>Designs/Video </a:t>
            </a:r>
            <a:r>
              <a:rPr lang="en-US" sz="2000" b="0" strike="noStrike" spc="-41" dirty="0">
                <a:solidFill>
                  <a:srgbClr val="000000"/>
                </a:solidFill>
                <a:latin typeface="Calibri"/>
              </a:rPr>
              <a:t>Editing, </a:t>
            </a:r>
            <a:r>
              <a:rPr lang="en-US" sz="2000" b="0" strike="noStrike" spc="-12" dirty="0">
                <a:solidFill>
                  <a:srgbClr val="000000"/>
                </a:solidFill>
                <a:latin typeface="Calibri"/>
              </a:rPr>
              <a:t>Ad </a:t>
            </a:r>
            <a:r>
              <a:rPr lang="en-US" sz="2000" b="0" strike="noStrike" spc="-41" dirty="0">
                <a:solidFill>
                  <a:srgbClr val="000000"/>
                </a:solidFill>
                <a:latin typeface="Calibri"/>
              </a:rPr>
              <a:t>Campaigns </a:t>
            </a:r>
            <a:r>
              <a:rPr lang="en-US" sz="2000" b="0" strike="noStrike" spc="-32" dirty="0">
                <a:solidFill>
                  <a:srgbClr val="000000"/>
                </a:solidFill>
                <a:latin typeface="Calibri"/>
              </a:rPr>
              <a:t>over Social </a:t>
            </a:r>
            <a:r>
              <a:rPr lang="en-US" sz="2000" b="0" strike="noStrike" spc="-460" dirty="0">
                <a:solidFill>
                  <a:srgbClr val="000000"/>
                </a:solidFill>
                <a:latin typeface="Calibri"/>
              </a:rPr>
              <a:t> </a:t>
            </a:r>
            <a:r>
              <a:rPr lang="en-US" sz="2000" b="0" strike="noStrike" spc="-55" dirty="0">
                <a:solidFill>
                  <a:srgbClr val="000000"/>
                </a:solidFill>
                <a:latin typeface="Calibri"/>
              </a:rPr>
              <a:t>M</a:t>
            </a:r>
            <a:r>
              <a:rPr lang="en-US" sz="2000" b="0" strike="noStrike" spc="-1" dirty="0">
                <a:solidFill>
                  <a:srgbClr val="000000"/>
                </a:solidFill>
                <a:latin typeface="Calibri"/>
              </a:rPr>
              <a:t>e</a:t>
            </a:r>
            <a:r>
              <a:rPr lang="en-US" sz="2000" b="0" strike="noStrike" spc="-80" dirty="0">
                <a:solidFill>
                  <a:srgbClr val="000000"/>
                </a:solidFill>
                <a:latin typeface="Calibri"/>
              </a:rPr>
              <a:t>d</a:t>
            </a:r>
            <a:r>
              <a:rPr lang="en-US" sz="2000" b="0" strike="noStrike" spc="-12" dirty="0">
                <a:solidFill>
                  <a:srgbClr val="000000"/>
                </a:solidFill>
                <a:latin typeface="Calibri"/>
              </a:rPr>
              <a:t>i</a:t>
            </a:r>
            <a:r>
              <a:rPr lang="en-US" sz="2000" b="0" strike="noStrike" spc="-7" dirty="0">
                <a:solidFill>
                  <a:srgbClr val="000000"/>
                </a:solidFill>
                <a:latin typeface="Calibri"/>
              </a:rPr>
              <a:t>a</a:t>
            </a:r>
            <a:r>
              <a:rPr lang="en-US" sz="2000" b="0" strike="noStrike" spc="-97" dirty="0">
                <a:solidFill>
                  <a:srgbClr val="000000"/>
                </a:solidFill>
                <a:latin typeface="Calibri"/>
              </a:rPr>
              <a:t> </a:t>
            </a:r>
            <a:r>
              <a:rPr lang="en-US" sz="2000" b="0" strike="noStrike" spc="-126" dirty="0">
                <a:solidFill>
                  <a:srgbClr val="000000"/>
                </a:solidFill>
                <a:latin typeface="Calibri"/>
              </a:rPr>
              <a:t>a</a:t>
            </a:r>
            <a:r>
              <a:rPr lang="en-US" sz="2000" b="0" strike="noStrike" spc="24" dirty="0">
                <a:solidFill>
                  <a:srgbClr val="000000"/>
                </a:solidFill>
                <a:latin typeface="Calibri"/>
              </a:rPr>
              <a:t>n</a:t>
            </a:r>
            <a:r>
              <a:rPr lang="en-US" sz="2000" b="0" strike="noStrike" spc="-7" dirty="0">
                <a:solidFill>
                  <a:srgbClr val="000000"/>
                </a:solidFill>
                <a:latin typeface="Calibri"/>
              </a:rPr>
              <a:t>d</a:t>
            </a:r>
            <a:r>
              <a:rPr lang="en-US" sz="2000" b="0" strike="noStrike" spc="-46" dirty="0">
                <a:solidFill>
                  <a:srgbClr val="000000"/>
                </a:solidFill>
                <a:latin typeface="Calibri"/>
              </a:rPr>
              <a:t> </a:t>
            </a:r>
            <a:r>
              <a:rPr lang="en-US" sz="2000" b="0" strike="noStrike" spc="-60" dirty="0">
                <a:solidFill>
                  <a:srgbClr val="000000"/>
                </a:solidFill>
                <a:latin typeface="Calibri"/>
              </a:rPr>
              <a:t>E</a:t>
            </a:r>
            <a:r>
              <a:rPr lang="en-US" sz="2000" b="0" strike="noStrike" spc="-46" dirty="0">
                <a:solidFill>
                  <a:srgbClr val="000000"/>
                </a:solidFill>
                <a:latin typeface="Calibri"/>
              </a:rPr>
              <a:t>m</a:t>
            </a:r>
            <a:r>
              <a:rPr lang="en-US" sz="2000" b="0" strike="noStrike" spc="-126" dirty="0">
                <a:solidFill>
                  <a:srgbClr val="000000"/>
                </a:solidFill>
                <a:latin typeface="Calibri"/>
              </a:rPr>
              <a:t>a</a:t>
            </a:r>
            <a:r>
              <a:rPr lang="en-US" sz="2000" b="0" strike="noStrike" spc="-12" dirty="0">
                <a:solidFill>
                  <a:srgbClr val="000000"/>
                </a:solidFill>
                <a:latin typeface="Calibri"/>
              </a:rPr>
              <a:t>i</a:t>
            </a:r>
            <a:r>
              <a:rPr lang="en-US" sz="2000" b="0" strike="noStrike" spc="-7" dirty="0">
                <a:solidFill>
                  <a:srgbClr val="000000"/>
                </a:solidFill>
                <a:latin typeface="Calibri"/>
              </a:rPr>
              <a:t>l</a:t>
            </a:r>
            <a:r>
              <a:rPr lang="en-US" sz="2000" b="0" strike="noStrike" spc="-80" dirty="0">
                <a:solidFill>
                  <a:srgbClr val="000000"/>
                </a:solidFill>
                <a:latin typeface="Calibri"/>
              </a:rPr>
              <a:t> </a:t>
            </a:r>
            <a:r>
              <a:rPr lang="en-US" sz="2000" b="0" strike="noStrike" spc="38" dirty="0">
                <a:solidFill>
                  <a:srgbClr val="000000"/>
                </a:solidFill>
                <a:latin typeface="Calibri"/>
              </a:rPr>
              <a:t>I</a:t>
            </a:r>
            <a:r>
              <a:rPr lang="en-US" sz="2000" b="0" strike="noStrike" spc="-80" dirty="0">
                <a:solidFill>
                  <a:srgbClr val="000000"/>
                </a:solidFill>
                <a:latin typeface="Calibri"/>
              </a:rPr>
              <a:t>d</a:t>
            </a:r>
            <a:r>
              <a:rPr lang="en-US" sz="2000" b="0" strike="noStrike" spc="-1" dirty="0">
                <a:solidFill>
                  <a:srgbClr val="000000"/>
                </a:solidFill>
                <a:latin typeface="Calibri"/>
              </a:rPr>
              <a:t>e</a:t>
            </a:r>
            <a:r>
              <a:rPr lang="en-US" sz="2000" b="0" strike="noStrike" spc="-26" dirty="0">
                <a:solidFill>
                  <a:srgbClr val="000000"/>
                </a:solidFill>
                <a:latin typeface="Calibri"/>
              </a:rPr>
              <a:t>a</a:t>
            </a:r>
            <a:r>
              <a:rPr lang="en-US" sz="2000" b="0" strike="noStrike" spc="-66" dirty="0">
                <a:solidFill>
                  <a:srgbClr val="000000"/>
                </a:solidFill>
                <a:latin typeface="Calibri"/>
              </a:rPr>
              <a:t>t</a:t>
            </a:r>
            <a:r>
              <a:rPr lang="en-US" sz="2000" b="0" strike="noStrike" spc="-111" dirty="0">
                <a:solidFill>
                  <a:srgbClr val="000000"/>
                </a:solidFill>
                <a:latin typeface="Calibri"/>
              </a:rPr>
              <a:t>i</a:t>
            </a:r>
            <a:r>
              <a:rPr lang="en-US" sz="2000" b="0" strike="noStrike" spc="24" dirty="0">
                <a:solidFill>
                  <a:srgbClr val="000000"/>
                </a:solidFill>
                <a:latin typeface="Calibri"/>
              </a:rPr>
              <a:t>o</a:t>
            </a:r>
            <a:r>
              <a:rPr lang="en-US" sz="2000" b="0" strike="noStrike" spc="-12" dirty="0">
                <a:solidFill>
                  <a:srgbClr val="000000"/>
                </a:solidFill>
                <a:latin typeface="Calibri"/>
              </a:rPr>
              <a:t>n</a:t>
            </a:r>
            <a:r>
              <a:rPr lang="en-US" sz="2000" b="0" strike="noStrike" spc="-140" dirty="0">
                <a:solidFill>
                  <a:srgbClr val="000000"/>
                </a:solidFill>
                <a:latin typeface="Calibri"/>
              </a:rPr>
              <a:t> </a:t>
            </a:r>
            <a:r>
              <a:rPr lang="en-US" sz="2000" b="0" strike="noStrike" spc="-26" dirty="0">
                <a:solidFill>
                  <a:srgbClr val="000000"/>
                </a:solidFill>
                <a:latin typeface="Calibri"/>
              </a:rPr>
              <a:t>a</a:t>
            </a:r>
            <a:r>
              <a:rPr lang="en-US" sz="2000" b="0" strike="noStrike" spc="-75" dirty="0">
                <a:solidFill>
                  <a:srgbClr val="000000"/>
                </a:solidFill>
                <a:latin typeface="Calibri"/>
              </a:rPr>
              <a:t>n</a:t>
            </a:r>
            <a:r>
              <a:rPr lang="en-US" sz="2000" b="0" strike="noStrike" spc="-7" dirty="0">
                <a:solidFill>
                  <a:srgbClr val="000000"/>
                </a:solidFill>
                <a:latin typeface="Calibri"/>
              </a:rPr>
              <a:t>d</a:t>
            </a:r>
            <a:r>
              <a:rPr lang="en-US" sz="2000" b="0" strike="noStrike" spc="-46" dirty="0">
                <a:solidFill>
                  <a:srgbClr val="000000"/>
                </a:solidFill>
                <a:latin typeface="Calibri"/>
              </a:rPr>
              <a:t> </a:t>
            </a:r>
            <a:r>
              <a:rPr lang="en-US" sz="2000" b="0" strike="noStrike" spc="-12" dirty="0">
                <a:solidFill>
                  <a:srgbClr val="000000"/>
                </a:solidFill>
                <a:latin typeface="Calibri"/>
              </a:rPr>
              <a:t>C</a:t>
            </a:r>
            <a:r>
              <a:rPr lang="en-US" sz="2000" b="0" strike="noStrike" spc="29" dirty="0">
                <a:solidFill>
                  <a:srgbClr val="000000"/>
                </a:solidFill>
                <a:latin typeface="Calibri"/>
              </a:rPr>
              <a:t>r</a:t>
            </a:r>
            <a:r>
              <a:rPr lang="en-US" sz="2000" b="0" strike="noStrike" spc="-1" dirty="0">
                <a:solidFill>
                  <a:srgbClr val="000000"/>
                </a:solidFill>
                <a:latin typeface="Calibri"/>
              </a:rPr>
              <a:t>e</a:t>
            </a:r>
            <a:r>
              <a:rPr lang="en-US" sz="2000" b="0" strike="noStrike" spc="-126" dirty="0">
                <a:solidFill>
                  <a:srgbClr val="000000"/>
                </a:solidFill>
                <a:latin typeface="Calibri"/>
              </a:rPr>
              <a:t>a</a:t>
            </a:r>
            <a:r>
              <a:rPr lang="en-US" sz="2000" b="0" strike="noStrike" spc="-66" dirty="0">
                <a:solidFill>
                  <a:srgbClr val="000000"/>
                </a:solidFill>
                <a:latin typeface="Calibri"/>
              </a:rPr>
              <a:t>t</a:t>
            </a:r>
            <a:r>
              <a:rPr lang="en-US" sz="2000" b="0" strike="noStrike" spc="-12" dirty="0">
                <a:solidFill>
                  <a:srgbClr val="000000"/>
                </a:solidFill>
                <a:latin typeface="Calibri"/>
              </a:rPr>
              <a:t>i</a:t>
            </a:r>
            <a:r>
              <a:rPr lang="en-US" sz="2000" b="0" strike="noStrike" spc="-75" dirty="0">
                <a:solidFill>
                  <a:srgbClr val="000000"/>
                </a:solidFill>
                <a:latin typeface="Calibri"/>
              </a:rPr>
              <a:t>o</a:t>
            </a:r>
            <a:r>
              <a:rPr lang="en-US" sz="2000" b="0" strike="noStrike" spc="24" dirty="0">
                <a:solidFill>
                  <a:srgbClr val="000000"/>
                </a:solidFill>
                <a:latin typeface="Calibri"/>
              </a:rPr>
              <a:t>n</a:t>
            </a:r>
            <a:r>
              <a:rPr lang="en-US" sz="2000" b="0" strike="noStrike" spc="4" dirty="0">
                <a:solidFill>
                  <a:srgbClr val="000000"/>
                </a:solidFill>
                <a:latin typeface="Calibri"/>
              </a:rPr>
              <a:t>)</a:t>
            </a:r>
            <a:endParaRPr lang="en-US" sz="2000" b="0" strike="noStrike" spc="-1" dirty="0">
              <a:solidFill>
                <a:srgbClr val="000000"/>
              </a:solidFill>
              <a:latin typeface="Calibri"/>
            </a:endParaRPr>
          </a:p>
        </p:txBody>
      </p:sp>
      <p:sp>
        <p:nvSpPr>
          <p:cNvPr id="195" name="CustomShape 2"/>
          <p:cNvSpPr/>
          <p:nvPr/>
        </p:nvSpPr>
        <p:spPr>
          <a:xfrm>
            <a:off x="839416" y="1887360"/>
            <a:ext cx="9699120" cy="207504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2800" b="1" strike="noStrike" spc="-26" dirty="0">
                <a:solidFill>
                  <a:srgbClr val="424242"/>
                </a:solidFill>
                <a:latin typeface="Roboto"/>
              </a:rPr>
              <a:t>Social</a:t>
            </a:r>
            <a:r>
              <a:rPr lang="en-IN" sz="2800" b="1" strike="noStrike" spc="-55" dirty="0">
                <a:solidFill>
                  <a:srgbClr val="424242"/>
                </a:solidFill>
                <a:latin typeface="Roboto"/>
              </a:rPr>
              <a:t> </a:t>
            </a:r>
            <a:r>
              <a:rPr lang="en-IN" sz="2800" b="1" strike="noStrike" spc="-12" dirty="0">
                <a:solidFill>
                  <a:srgbClr val="424242"/>
                </a:solidFill>
                <a:latin typeface="Roboto"/>
              </a:rPr>
              <a:t>Media</a:t>
            </a:r>
            <a:r>
              <a:rPr lang="en-IN" sz="2800" b="1" strike="noStrike" spc="-111" dirty="0">
                <a:solidFill>
                  <a:srgbClr val="424242"/>
                </a:solidFill>
                <a:latin typeface="Roboto"/>
              </a:rPr>
              <a:t> </a:t>
            </a:r>
            <a:r>
              <a:rPr lang="en-IN" sz="2800" b="1" strike="noStrike" spc="52" dirty="0">
                <a:solidFill>
                  <a:srgbClr val="424242"/>
                </a:solidFill>
                <a:latin typeface="Roboto"/>
              </a:rPr>
              <a:t>Ad</a:t>
            </a:r>
            <a:r>
              <a:rPr lang="en-IN" sz="2800" b="1" strike="noStrike" spc="-92" dirty="0">
                <a:solidFill>
                  <a:srgbClr val="424242"/>
                </a:solidFill>
                <a:latin typeface="Roboto"/>
              </a:rPr>
              <a:t> </a:t>
            </a:r>
            <a:r>
              <a:rPr lang="en-IN" sz="2800" b="1" strike="noStrike" spc="-15" dirty="0">
                <a:solidFill>
                  <a:srgbClr val="424242"/>
                </a:solidFill>
                <a:latin typeface="Roboto"/>
              </a:rPr>
              <a:t>Campaigns</a:t>
            </a:r>
            <a:endParaRPr lang="en-IN" sz="2800" b="0" strike="noStrike" spc="-1" dirty="0">
              <a:latin typeface="Arial"/>
            </a:endParaRPr>
          </a:p>
          <a:p>
            <a:pPr>
              <a:lnSpc>
                <a:spcPct val="100000"/>
              </a:lnSpc>
              <a:spcBef>
                <a:spcPts val="34"/>
              </a:spcBef>
            </a:pPr>
            <a:endParaRPr lang="en-IN" sz="2800" b="0" strike="noStrike" spc="-1" dirty="0">
              <a:latin typeface="Arial"/>
            </a:endParaRPr>
          </a:p>
          <a:p>
            <a:pPr marL="228600">
              <a:lnSpc>
                <a:spcPct val="100000"/>
              </a:lnSpc>
              <a:spcBef>
                <a:spcPts val="6"/>
              </a:spcBef>
            </a:pPr>
            <a:r>
              <a:rPr lang="en-IN" sz="1900" b="1" strike="noStrike" spc="-12" dirty="0">
                <a:solidFill>
                  <a:srgbClr val="000000"/>
                </a:solidFill>
                <a:latin typeface="Roboto"/>
              </a:rPr>
              <a:t>A</a:t>
            </a:r>
            <a:r>
              <a:rPr lang="en-IN" sz="1900" b="1" strike="noStrike" spc="-7" dirty="0">
                <a:solidFill>
                  <a:srgbClr val="000000"/>
                </a:solidFill>
                <a:latin typeface="Roboto"/>
              </a:rPr>
              <a:t>d</a:t>
            </a:r>
            <a:r>
              <a:rPr lang="en-IN" sz="1900" b="1" strike="noStrike" spc="-46" dirty="0">
                <a:solidFill>
                  <a:srgbClr val="000000"/>
                </a:solidFill>
                <a:latin typeface="Roboto"/>
              </a:rPr>
              <a:t> </a:t>
            </a:r>
            <a:r>
              <a:rPr lang="en-IN" sz="1900" b="1" strike="noStrike" spc="-12" dirty="0">
                <a:solidFill>
                  <a:srgbClr val="000000"/>
                </a:solidFill>
                <a:latin typeface="Roboto"/>
              </a:rPr>
              <a:t>C</a:t>
            </a:r>
            <a:r>
              <a:rPr lang="en-IN" sz="1900" b="1" strike="noStrike" spc="-126" dirty="0">
                <a:solidFill>
                  <a:srgbClr val="000000"/>
                </a:solidFill>
                <a:latin typeface="Roboto"/>
              </a:rPr>
              <a:t>a</a:t>
            </a:r>
            <a:r>
              <a:rPr lang="en-IN" sz="1900" b="1" strike="noStrike" spc="-46" dirty="0">
                <a:solidFill>
                  <a:srgbClr val="000000"/>
                </a:solidFill>
                <a:latin typeface="Roboto"/>
              </a:rPr>
              <a:t>m</a:t>
            </a:r>
            <a:r>
              <a:rPr lang="en-IN" sz="1900" b="1" strike="noStrike" spc="24" dirty="0">
                <a:solidFill>
                  <a:srgbClr val="000000"/>
                </a:solidFill>
                <a:latin typeface="Roboto"/>
              </a:rPr>
              <a:t>p</a:t>
            </a:r>
            <a:r>
              <a:rPr lang="en-IN" sz="1900" b="1" strike="noStrike" spc="-126" dirty="0">
                <a:solidFill>
                  <a:srgbClr val="000000"/>
                </a:solidFill>
                <a:latin typeface="Roboto"/>
              </a:rPr>
              <a:t>a</a:t>
            </a:r>
            <a:r>
              <a:rPr lang="en-IN" sz="1900" b="1" strike="noStrike" spc="-12" dirty="0">
                <a:solidFill>
                  <a:srgbClr val="000000"/>
                </a:solidFill>
                <a:latin typeface="Roboto"/>
              </a:rPr>
              <a:t>i</a:t>
            </a:r>
            <a:r>
              <a:rPr lang="en-IN" sz="1900" b="1" strike="noStrike" spc="-80" dirty="0">
                <a:solidFill>
                  <a:srgbClr val="000000"/>
                </a:solidFill>
                <a:latin typeface="Roboto"/>
              </a:rPr>
              <a:t>g</a:t>
            </a:r>
            <a:r>
              <a:rPr lang="en-IN" sz="1900" b="1" strike="noStrike" spc="24" dirty="0">
                <a:solidFill>
                  <a:srgbClr val="000000"/>
                </a:solidFill>
                <a:latin typeface="Roboto"/>
              </a:rPr>
              <a:t>n</a:t>
            </a:r>
            <a:r>
              <a:rPr lang="en-IN" sz="1900" b="1" strike="noStrike" spc="-7" dirty="0">
                <a:solidFill>
                  <a:srgbClr val="000000"/>
                </a:solidFill>
                <a:latin typeface="Roboto"/>
              </a:rPr>
              <a:t>s</a:t>
            </a:r>
            <a:r>
              <a:rPr lang="en-IN" sz="1900" b="1" strike="noStrike" spc="-157" dirty="0">
                <a:solidFill>
                  <a:srgbClr val="000000"/>
                </a:solidFill>
                <a:latin typeface="Roboto"/>
              </a:rPr>
              <a:t> </a:t>
            </a:r>
            <a:r>
              <a:rPr lang="en-IN" sz="1900" b="1" strike="noStrike" spc="24" dirty="0">
                <a:solidFill>
                  <a:srgbClr val="000000"/>
                </a:solidFill>
                <a:latin typeface="Roboto"/>
              </a:rPr>
              <a:t>o</a:t>
            </a:r>
            <a:r>
              <a:rPr lang="en-IN" sz="1900" b="1" strike="noStrike" spc="-75" dirty="0">
                <a:solidFill>
                  <a:srgbClr val="000000"/>
                </a:solidFill>
                <a:latin typeface="Roboto"/>
              </a:rPr>
              <a:t>v</a:t>
            </a:r>
            <a:r>
              <a:rPr lang="en-IN" sz="1900" b="1" strike="noStrike" spc="-1" dirty="0">
                <a:solidFill>
                  <a:srgbClr val="000000"/>
                </a:solidFill>
                <a:latin typeface="Roboto"/>
              </a:rPr>
              <a:t>e</a:t>
            </a:r>
            <a:r>
              <a:rPr lang="en-IN" sz="1900" b="1" strike="noStrike" spc="24" dirty="0">
                <a:solidFill>
                  <a:srgbClr val="000000"/>
                </a:solidFill>
                <a:latin typeface="Roboto"/>
              </a:rPr>
              <a:t>r</a:t>
            </a:r>
            <a:r>
              <a:rPr lang="en-IN" sz="1900" b="1" strike="noStrike" spc="-72" dirty="0">
                <a:solidFill>
                  <a:srgbClr val="000000"/>
                </a:solidFill>
                <a:latin typeface="Roboto"/>
              </a:rPr>
              <a:t> </a:t>
            </a:r>
            <a:r>
              <a:rPr lang="en-IN" sz="1900" b="1" strike="noStrike" spc="-80" dirty="0">
                <a:solidFill>
                  <a:srgbClr val="000000"/>
                </a:solidFill>
                <a:latin typeface="Roboto"/>
              </a:rPr>
              <a:t>S</a:t>
            </a:r>
            <a:r>
              <a:rPr lang="en-IN" sz="1900" b="1" strike="noStrike" spc="24" dirty="0">
                <a:solidFill>
                  <a:srgbClr val="000000"/>
                </a:solidFill>
                <a:latin typeface="Roboto"/>
              </a:rPr>
              <a:t>o</a:t>
            </a:r>
            <a:r>
              <a:rPr lang="en-IN" sz="1900" b="1" strike="noStrike" spc="-86" dirty="0">
                <a:solidFill>
                  <a:srgbClr val="000000"/>
                </a:solidFill>
                <a:latin typeface="Roboto"/>
              </a:rPr>
              <a:t>c</a:t>
            </a:r>
            <a:r>
              <a:rPr lang="en-IN" sz="1900" b="1" strike="noStrike" spc="-12" dirty="0">
                <a:solidFill>
                  <a:srgbClr val="000000"/>
                </a:solidFill>
                <a:latin typeface="Roboto"/>
              </a:rPr>
              <a:t>i</a:t>
            </a:r>
            <a:r>
              <a:rPr lang="en-IN" sz="1900" b="1" strike="noStrike" spc="-26" dirty="0">
                <a:solidFill>
                  <a:srgbClr val="000000"/>
                </a:solidFill>
                <a:latin typeface="Roboto"/>
              </a:rPr>
              <a:t>a</a:t>
            </a:r>
            <a:r>
              <a:rPr lang="en-IN" sz="1900" b="1" strike="noStrike" spc="-7" dirty="0">
                <a:solidFill>
                  <a:srgbClr val="000000"/>
                </a:solidFill>
                <a:latin typeface="Roboto"/>
              </a:rPr>
              <a:t>l</a:t>
            </a:r>
            <a:r>
              <a:rPr lang="en-IN" sz="1900" b="1" strike="noStrike" spc="-80" dirty="0">
                <a:solidFill>
                  <a:srgbClr val="000000"/>
                </a:solidFill>
                <a:latin typeface="Roboto"/>
              </a:rPr>
              <a:t> </a:t>
            </a:r>
            <a:r>
              <a:rPr lang="en-IN" sz="1900" b="1" strike="noStrike" spc="-55" dirty="0">
                <a:solidFill>
                  <a:srgbClr val="000000"/>
                </a:solidFill>
                <a:latin typeface="Roboto"/>
              </a:rPr>
              <a:t>M</a:t>
            </a:r>
            <a:r>
              <a:rPr lang="en-IN" sz="1900" b="1" strike="noStrike" spc="-1" dirty="0">
                <a:solidFill>
                  <a:srgbClr val="000000"/>
                </a:solidFill>
                <a:latin typeface="Roboto"/>
              </a:rPr>
              <a:t>e</a:t>
            </a:r>
            <a:r>
              <a:rPr lang="en-IN" sz="1900" b="1" strike="noStrike" spc="-80" dirty="0">
                <a:solidFill>
                  <a:srgbClr val="000000"/>
                </a:solidFill>
                <a:latin typeface="Roboto"/>
              </a:rPr>
              <a:t>d</a:t>
            </a:r>
            <a:r>
              <a:rPr lang="en-IN" sz="1900" b="1" strike="noStrike" spc="-12" dirty="0">
                <a:solidFill>
                  <a:srgbClr val="000000"/>
                </a:solidFill>
                <a:latin typeface="Roboto"/>
              </a:rPr>
              <a:t>i</a:t>
            </a:r>
            <a:r>
              <a:rPr lang="en-IN" sz="1900" b="1" strike="noStrike" spc="-126" dirty="0">
                <a:solidFill>
                  <a:srgbClr val="000000"/>
                </a:solidFill>
                <a:latin typeface="Roboto"/>
              </a:rPr>
              <a:t>a</a:t>
            </a:r>
            <a:r>
              <a:rPr lang="en-IN" sz="1900" b="1" strike="noStrike" spc="-7" dirty="0">
                <a:solidFill>
                  <a:srgbClr val="000000"/>
                </a:solidFill>
                <a:latin typeface="Roboto"/>
              </a:rPr>
              <a:t>:</a:t>
            </a:r>
            <a:endParaRPr lang="en-IN" sz="1900" b="0" strike="noStrike" spc="-1" dirty="0">
              <a:latin typeface="Arial"/>
            </a:endParaRPr>
          </a:p>
          <a:p>
            <a:pPr>
              <a:lnSpc>
                <a:spcPct val="100000"/>
              </a:lnSpc>
              <a:spcBef>
                <a:spcPts val="34"/>
              </a:spcBef>
            </a:pPr>
            <a:endParaRPr lang="en-IN" sz="1900" b="0" strike="noStrike" spc="-1" dirty="0">
              <a:latin typeface="Arial"/>
            </a:endParaRPr>
          </a:p>
          <a:p>
            <a:pPr marL="228600">
              <a:lnSpc>
                <a:spcPts val="2200"/>
              </a:lnSpc>
              <a:spcBef>
                <a:spcPts val="6"/>
              </a:spcBef>
            </a:pPr>
            <a:r>
              <a:rPr lang="en-IN" sz="1900" b="0" strike="noStrike" spc="-35" dirty="0">
                <a:solidFill>
                  <a:srgbClr val="000000"/>
                </a:solidFill>
                <a:latin typeface="Roboto"/>
              </a:rPr>
              <a:t>Come </a:t>
            </a:r>
            <a:r>
              <a:rPr lang="en-IN" sz="1900" b="0" strike="noStrike" spc="-52" dirty="0">
                <a:solidFill>
                  <a:srgbClr val="000000"/>
                </a:solidFill>
                <a:latin typeface="Roboto"/>
              </a:rPr>
              <a:t>up with </a:t>
            </a:r>
            <a:r>
              <a:rPr lang="en-IN" sz="1900" b="0" strike="noStrike" spc="-7" dirty="0">
                <a:solidFill>
                  <a:srgbClr val="000000"/>
                </a:solidFill>
                <a:latin typeface="Roboto"/>
              </a:rPr>
              <a:t>3 </a:t>
            </a:r>
            <a:r>
              <a:rPr lang="en-IN" sz="1900" b="0" strike="noStrike" spc="-32" dirty="0">
                <a:solidFill>
                  <a:srgbClr val="000000"/>
                </a:solidFill>
                <a:latin typeface="Roboto"/>
              </a:rPr>
              <a:t>ad </a:t>
            </a:r>
            <a:r>
              <a:rPr lang="en-IN" sz="1900" b="0" strike="noStrike" spc="-35" dirty="0">
                <a:solidFill>
                  <a:srgbClr val="000000"/>
                </a:solidFill>
                <a:latin typeface="Roboto"/>
              </a:rPr>
              <a:t>campaigns </a:t>
            </a:r>
            <a:r>
              <a:rPr lang="en-IN" sz="1900" b="0" strike="noStrike" spc="-46" dirty="0">
                <a:solidFill>
                  <a:srgbClr val="000000"/>
                </a:solidFill>
                <a:latin typeface="Roboto"/>
              </a:rPr>
              <a:t>each </a:t>
            </a:r>
            <a:r>
              <a:rPr lang="en-IN" sz="1900" b="0" strike="noStrike" spc="-52" dirty="0">
                <a:solidFill>
                  <a:srgbClr val="000000"/>
                </a:solidFill>
                <a:latin typeface="Roboto"/>
              </a:rPr>
              <a:t>covering </a:t>
            </a:r>
            <a:r>
              <a:rPr lang="en-IN" sz="1900" b="0" strike="noStrike" spc="-21" dirty="0">
                <a:solidFill>
                  <a:srgbClr val="000000"/>
                </a:solidFill>
                <a:latin typeface="Roboto"/>
              </a:rPr>
              <a:t>one </a:t>
            </a:r>
            <a:r>
              <a:rPr lang="en-IN" sz="1900" b="0" strike="noStrike" spc="-26" dirty="0">
                <a:solidFill>
                  <a:srgbClr val="000000"/>
                </a:solidFill>
                <a:latin typeface="Roboto"/>
              </a:rPr>
              <a:t>of </a:t>
            </a:r>
            <a:r>
              <a:rPr lang="en-IN" sz="1900" b="0" strike="noStrike" spc="-41" dirty="0">
                <a:solidFill>
                  <a:srgbClr val="000000"/>
                </a:solidFill>
                <a:latin typeface="Roboto"/>
              </a:rPr>
              <a:t>the mentioned </a:t>
            </a:r>
            <a:r>
              <a:rPr lang="en-IN" sz="1900" b="0" strike="noStrike" spc="-55" dirty="0">
                <a:solidFill>
                  <a:srgbClr val="000000"/>
                </a:solidFill>
                <a:latin typeface="Roboto"/>
              </a:rPr>
              <a:t>goals: </a:t>
            </a:r>
            <a:r>
              <a:rPr lang="en-IN" sz="1900" b="0" strike="noStrike" spc="-41" dirty="0">
                <a:solidFill>
                  <a:srgbClr val="000000"/>
                </a:solidFill>
                <a:latin typeface="Roboto"/>
              </a:rPr>
              <a:t>brand </a:t>
            </a:r>
            <a:r>
              <a:rPr lang="en-IN" sz="1900" b="0" strike="noStrike" spc="-52" dirty="0">
                <a:solidFill>
                  <a:srgbClr val="000000"/>
                </a:solidFill>
                <a:latin typeface="Roboto"/>
              </a:rPr>
              <a:t>awareness, </a:t>
            </a:r>
            <a:r>
              <a:rPr lang="en-IN" sz="1900" b="0" strike="noStrike" spc="-460" dirty="0">
                <a:solidFill>
                  <a:srgbClr val="000000"/>
                </a:solidFill>
                <a:latin typeface="Roboto"/>
              </a:rPr>
              <a:t> </a:t>
            </a:r>
            <a:r>
              <a:rPr lang="en-IN" sz="1900" b="0" strike="noStrike" spc="-55" dirty="0">
                <a:solidFill>
                  <a:srgbClr val="000000"/>
                </a:solidFill>
                <a:latin typeface="Roboto"/>
              </a:rPr>
              <a:t>driving</a:t>
            </a:r>
            <a:r>
              <a:rPr lang="en-IN" sz="1900" b="0" strike="noStrike" spc="-46" dirty="0">
                <a:solidFill>
                  <a:srgbClr val="000000"/>
                </a:solidFill>
                <a:latin typeface="Roboto"/>
              </a:rPr>
              <a:t> </a:t>
            </a:r>
            <a:r>
              <a:rPr lang="en-IN" sz="1900" b="0" strike="noStrike" spc="-35" dirty="0">
                <a:solidFill>
                  <a:srgbClr val="000000"/>
                </a:solidFill>
                <a:latin typeface="Roboto"/>
              </a:rPr>
              <a:t>website</a:t>
            </a:r>
            <a:r>
              <a:rPr lang="en-IN" sz="1900" b="0" strike="noStrike" spc="-80" dirty="0">
                <a:solidFill>
                  <a:srgbClr val="000000"/>
                </a:solidFill>
                <a:latin typeface="Roboto"/>
              </a:rPr>
              <a:t> </a:t>
            </a:r>
            <a:r>
              <a:rPr lang="en-IN" sz="1900" b="0" strike="noStrike" spc="-26" dirty="0">
                <a:solidFill>
                  <a:srgbClr val="000000"/>
                </a:solidFill>
                <a:latin typeface="Roboto"/>
              </a:rPr>
              <a:t>traffic,</a:t>
            </a:r>
            <a:r>
              <a:rPr lang="en-IN" sz="1900" b="0" strike="noStrike" spc="-52" dirty="0">
                <a:solidFill>
                  <a:srgbClr val="000000"/>
                </a:solidFill>
                <a:latin typeface="Roboto"/>
              </a:rPr>
              <a:t> </a:t>
            </a:r>
            <a:r>
              <a:rPr lang="en-IN" sz="1900" b="0" strike="noStrike" spc="-7" dirty="0">
                <a:solidFill>
                  <a:srgbClr val="000000"/>
                </a:solidFill>
                <a:latin typeface="Roboto"/>
              </a:rPr>
              <a:t>or</a:t>
            </a:r>
            <a:r>
              <a:rPr lang="en-IN" sz="1900" b="0" strike="noStrike" spc="-120" dirty="0">
                <a:solidFill>
                  <a:srgbClr val="000000"/>
                </a:solidFill>
                <a:latin typeface="Roboto"/>
              </a:rPr>
              <a:t> </a:t>
            </a:r>
            <a:r>
              <a:rPr lang="en-IN" sz="1900" b="0" strike="noStrike" spc="-52" dirty="0">
                <a:solidFill>
                  <a:srgbClr val="000000"/>
                </a:solidFill>
                <a:latin typeface="Roboto"/>
              </a:rPr>
              <a:t>generating</a:t>
            </a:r>
            <a:r>
              <a:rPr lang="en-IN" sz="1900" b="0" strike="noStrike" spc="-41" dirty="0">
                <a:solidFill>
                  <a:srgbClr val="000000"/>
                </a:solidFill>
                <a:latin typeface="Roboto"/>
              </a:rPr>
              <a:t> </a:t>
            </a:r>
            <a:r>
              <a:rPr lang="en-IN" sz="1900" b="0" strike="noStrike" spc="-26" dirty="0">
                <a:solidFill>
                  <a:srgbClr val="000000"/>
                </a:solidFill>
                <a:latin typeface="Roboto"/>
              </a:rPr>
              <a:t>leads</a:t>
            </a:r>
            <a:endParaRPr lang="en-IN" sz="1900" b="0" strike="noStrike" spc="-1" dirty="0">
              <a:latin typeface="Arial"/>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Shape 1"/>
          <p:cNvSpPr txBox="1"/>
          <p:nvPr/>
        </p:nvSpPr>
        <p:spPr>
          <a:xfrm>
            <a:off x="601878" y="381000"/>
            <a:ext cx="10972440" cy="667518"/>
          </a:xfrm>
          <a:prstGeom prst="rect">
            <a:avLst/>
          </a:prstGeom>
          <a:noFill/>
          <a:ln>
            <a:noFill/>
          </a:ln>
        </p:spPr>
        <p:txBody>
          <a:bodyPr lIns="0" tIns="12600" rIns="0" bIns="0" anchor="ctr">
            <a:spAutoFit/>
          </a:bodyPr>
          <a:lstStyle/>
          <a:p>
            <a:pPr marL="3365640" indent="-3352320">
              <a:lnSpc>
                <a:spcPct val="109000"/>
              </a:lnSpc>
              <a:spcBef>
                <a:spcPts val="99"/>
              </a:spcBef>
            </a:pPr>
            <a:r>
              <a:rPr lang="en-US" sz="2000" b="0" strike="noStrike" spc="-35" dirty="0">
                <a:solidFill>
                  <a:srgbClr val="000000"/>
                </a:solidFill>
                <a:latin typeface="Calibri"/>
              </a:rPr>
              <a:t>Part </a:t>
            </a:r>
            <a:r>
              <a:rPr lang="en-US" sz="2000" b="0" strike="noStrike" spc="-52" dirty="0">
                <a:solidFill>
                  <a:srgbClr val="000000"/>
                </a:solidFill>
                <a:latin typeface="Calibri"/>
              </a:rPr>
              <a:t>4: </a:t>
            </a:r>
            <a:r>
              <a:rPr lang="en-US" sz="2000" b="0" strike="noStrike" spc="-46" dirty="0">
                <a:solidFill>
                  <a:srgbClr val="000000"/>
                </a:solidFill>
                <a:latin typeface="Calibri"/>
              </a:rPr>
              <a:t>Content </a:t>
            </a:r>
            <a:r>
              <a:rPr lang="en-US" sz="2000" b="0" strike="noStrike" spc="-35" dirty="0">
                <a:solidFill>
                  <a:srgbClr val="000000"/>
                </a:solidFill>
                <a:latin typeface="Calibri"/>
              </a:rPr>
              <a:t>Creation and </a:t>
            </a:r>
            <a:r>
              <a:rPr lang="en-US" sz="2000" b="0" strike="noStrike" spc="-32" dirty="0" err="1">
                <a:solidFill>
                  <a:srgbClr val="000000"/>
                </a:solidFill>
                <a:latin typeface="Calibri"/>
              </a:rPr>
              <a:t>Curation</a:t>
            </a:r>
            <a:r>
              <a:rPr lang="en-US" sz="2000" b="0" strike="noStrike" spc="-32" dirty="0">
                <a:solidFill>
                  <a:srgbClr val="000000"/>
                </a:solidFill>
                <a:latin typeface="Calibri"/>
              </a:rPr>
              <a:t> </a:t>
            </a:r>
            <a:r>
              <a:rPr lang="en-US" sz="2000" b="0" strike="noStrike" spc="-55" dirty="0">
                <a:solidFill>
                  <a:srgbClr val="000000"/>
                </a:solidFill>
                <a:latin typeface="Calibri"/>
              </a:rPr>
              <a:t>(Post </a:t>
            </a:r>
            <a:r>
              <a:rPr lang="en-US" sz="2000" b="0" strike="noStrike" spc="-41" dirty="0">
                <a:solidFill>
                  <a:srgbClr val="000000"/>
                </a:solidFill>
                <a:latin typeface="Calibri"/>
              </a:rPr>
              <a:t>creations, </a:t>
            </a:r>
            <a:r>
              <a:rPr lang="en-US" sz="2000" b="0" strike="noStrike" spc="-35" dirty="0">
                <a:solidFill>
                  <a:srgbClr val="000000"/>
                </a:solidFill>
                <a:latin typeface="Calibri"/>
              </a:rPr>
              <a:t>Designs/Video </a:t>
            </a:r>
            <a:r>
              <a:rPr lang="en-US" sz="2000" b="0" strike="noStrike" spc="-41" dirty="0">
                <a:solidFill>
                  <a:srgbClr val="000000"/>
                </a:solidFill>
                <a:latin typeface="Calibri"/>
              </a:rPr>
              <a:t>Editing, </a:t>
            </a:r>
            <a:r>
              <a:rPr lang="en-US" sz="2000" b="0" strike="noStrike" spc="-12" dirty="0">
                <a:solidFill>
                  <a:srgbClr val="000000"/>
                </a:solidFill>
                <a:latin typeface="Calibri"/>
              </a:rPr>
              <a:t>Ad </a:t>
            </a:r>
            <a:r>
              <a:rPr lang="en-US" sz="2000" b="0" strike="noStrike" spc="-41" dirty="0">
                <a:solidFill>
                  <a:srgbClr val="000000"/>
                </a:solidFill>
                <a:latin typeface="Calibri"/>
              </a:rPr>
              <a:t>Campaigns </a:t>
            </a:r>
            <a:r>
              <a:rPr lang="en-US" sz="2000" b="0" strike="noStrike" spc="-32" dirty="0">
                <a:solidFill>
                  <a:srgbClr val="000000"/>
                </a:solidFill>
                <a:latin typeface="Calibri"/>
              </a:rPr>
              <a:t>over Social </a:t>
            </a:r>
            <a:r>
              <a:rPr lang="en-US" sz="2000" b="0" strike="noStrike" spc="-460" dirty="0">
                <a:solidFill>
                  <a:srgbClr val="000000"/>
                </a:solidFill>
                <a:latin typeface="Calibri"/>
              </a:rPr>
              <a:t> </a:t>
            </a:r>
            <a:r>
              <a:rPr lang="en-US" sz="2000" b="0" strike="noStrike" spc="-55" dirty="0">
                <a:solidFill>
                  <a:srgbClr val="000000"/>
                </a:solidFill>
                <a:latin typeface="Calibri"/>
              </a:rPr>
              <a:t>M</a:t>
            </a:r>
            <a:r>
              <a:rPr lang="en-US" sz="2000" b="0" strike="noStrike" spc="-1" dirty="0">
                <a:solidFill>
                  <a:srgbClr val="000000"/>
                </a:solidFill>
                <a:latin typeface="Calibri"/>
              </a:rPr>
              <a:t>e</a:t>
            </a:r>
            <a:r>
              <a:rPr lang="en-US" sz="2000" b="0" strike="noStrike" spc="-80" dirty="0">
                <a:solidFill>
                  <a:srgbClr val="000000"/>
                </a:solidFill>
                <a:latin typeface="Calibri"/>
              </a:rPr>
              <a:t>d</a:t>
            </a:r>
            <a:r>
              <a:rPr lang="en-US" sz="2000" b="0" strike="noStrike" spc="-12" dirty="0">
                <a:solidFill>
                  <a:srgbClr val="000000"/>
                </a:solidFill>
                <a:latin typeface="Calibri"/>
              </a:rPr>
              <a:t>i</a:t>
            </a:r>
            <a:r>
              <a:rPr lang="en-US" sz="2000" b="0" strike="noStrike" spc="-7" dirty="0">
                <a:solidFill>
                  <a:srgbClr val="000000"/>
                </a:solidFill>
                <a:latin typeface="Calibri"/>
              </a:rPr>
              <a:t>a</a:t>
            </a:r>
            <a:r>
              <a:rPr lang="en-US" sz="2000" b="0" strike="noStrike" spc="-97" dirty="0">
                <a:solidFill>
                  <a:srgbClr val="000000"/>
                </a:solidFill>
                <a:latin typeface="Calibri"/>
              </a:rPr>
              <a:t> </a:t>
            </a:r>
            <a:r>
              <a:rPr lang="en-US" sz="2000" b="0" strike="noStrike" spc="-126" dirty="0">
                <a:solidFill>
                  <a:srgbClr val="000000"/>
                </a:solidFill>
                <a:latin typeface="Calibri"/>
              </a:rPr>
              <a:t>a</a:t>
            </a:r>
            <a:r>
              <a:rPr lang="en-US" sz="2000" b="0" strike="noStrike" spc="24" dirty="0">
                <a:solidFill>
                  <a:srgbClr val="000000"/>
                </a:solidFill>
                <a:latin typeface="Calibri"/>
              </a:rPr>
              <a:t>n</a:t>
            </a:r>
            <a:r>
              <a:rPr lang="en-US" sz="2000" b="0" strike="noStrike" spc="-7" dirty="0">
                <a:solidFill>
                  <a:srgbClr val="000000"/>
                </a:solidFill>
                <a:latin typeface="Calibri"/>
              </a:rPr>
              <a:t>d</a:t>
            </a:r>
            <a:r>
              <a:rPr lang="en-US" sz="2000" b="0" strike="noStrike" spc="-46" dirty="0">
                <a:solidFill>
                  <a:srgbClr val="000000"/>
                </a:solidFill>
                <a:latin typeface="Calibri"/>
              </a:rPr>
              <a:t> </a:t>
            </a:r>
            <a:r>
              <a:rPr lang="en-US" sz="2000" b="0" strike="noStrike" spc="-60" dirty="0">
                <a:solidFill>
                  <a:srgbClr val="000000"/>
                </a:solidFill>
                <a:latin typeface="Calibri"/>
              </a:rPr>
              <a:t>E</a:t>
            </a:r>
            <a:r>
              <a:rPr lang="en-US" sz="2000" b="0" strike="noStrike" spc="-46" dirty="0">
                <a:solidFill>
                  <a:srgbClr val="000000"/>
                </a:solidFill>
                <a:latin typeface="Calibri"/>
              </a:rPr>
              <a:t>m</a:t>
            </a:r>
            <a:r>
              <a:rPr lang="en-US" sz="2000" b="0" strike="noStrike" spc="-126" dirty="0">
                <a:solidFill>
                  <a:srgbClr val="000000"/>
                </a:solidFill>
                <a:latin typeface="Calibri"/>
              </a:rPr>
              <a:t>a</a:t>
            </a:r>
            <a:r>
              <a:rPr lang="en-US" sz="2000" b="0" strike="noStrike" spc="-12" dirty="0">
                <a:solidFill>
                  <a:srgbClr val="000000"/>
                </a:solidFill>
                <a:latin typeface="Calibri"/>
              </a:rPr>
              <a:t>i</a:t>
            </a:r>
            <a:r>
              <a:rPr lang="en-US" sz="2000" b="0" strike="noStrike" spc="-7" dirty="0">
                <a:solidFill>
                  <a:srgbClr val="000000"/>
                </a:solidFill>
                <a:latin typeface="Calibri"/>
              </a:rPr>
              <a:t>l</a:t>
            </a:r>
            <a:r>
              <a:rPr lang="en-US" sz="2000" b="0" strike="noStrike" spc="-80" dirty="0">
                <a:solidFill>
                  <a:srgbClr val="000000"/>
                </a:solidFill>
                <a:latin typeface="Calibri"/>
              </a:rPr>
              <a:t> </a:t>
            </a:r>
            <a:r>
              <a:rPr lang="en-US" sz="2000" b="0" strike="noStrike" spc="38" dirty="0">
                <a:solidFill>
                  <a:srgbClr val="000000"/>
                </a:solidFill>
                <a:latin typeface="Calibri"/>
              </a:rPr>
              <a:t>I</a:t>
            </a:r>
            <a:r>
              <a:rPr lang="en-US" sz="2000" b="0" strike="noStrike" spc="-80" dirty="0">
                <a:solidFill>
                  <a:srgbClr val="000000"/>
                </a:solidFill>
                <a:latin typeface="Calibri"/>
              </a:rPr>
              <a:t>d</a:t>
            </a:r>
            <a:r>
              <a:rPr lang="en-US" sz="2000" b="0" strike="noStrike" spc="-1" dirty="0">
                <a:solidFill>
                  <a:srgbClr val="000000"/>
                </a:solidFill>
                <a:latin typeface="Calibri"/>
              </a:rPr>
              <a:t>e</a:t>
            </a:r>
            <a:r>
              <a:rPr lang="en-US" sz="2000" b="0" strike="noStrike" spc="-26" dirty="0">
                <a:solidFill>
                  <a:srgbClr val="000000"/>
                </a:solidFill>
                <a:latin typeface="Calibri"/>
              </a:rPr>
              <a:t>a</a:t>
            </a:r>
            <a:r>
              <a:rPr lang="en-US" sz="2000" b="0" strike="noStrike" spc="-66" dirty="0">
                <a:solidFill>
                  <a:srgbClr val="000000"/>
                </a:solidFill>
                <a:latin typeface="Calibri"/>
              </a:rPr>
              <a:t>t</a:t>
            </a:r>
            <a:r>
              <a:rPr lang="en-US" sz="2000" b="0" strike="noStrike" spc="-111" dirty="0">
                <a:solidFill>
                  <a:srgbClr val="000000"/>
                </a:solidFill>
                <a:latin typeface="Calibri"/>
              </a:rPr>
              <a:t>i</a:t>
            </a:r>
            <a:r>
              <a:rPr lang="en-US" sz="2000" b="0" strike="noStrike" spc="24" dirty="0">
                <a:solidFill>
                  <a:srgbClr val="000000"/>
                </a:solidFill>
                <a:latin typeface="Calibri"/>
              </a:rPr>
              <a:t>o</a:t>
            </a:r>
            <a:r>
              <a:rPr lang="en-US" sz="2000" b="0" strike="noStrike" spc="-12" dirty="0">
                <a:solidFill>
                  <a:srgbClr val="000000"/>
                </a:solidFill>
                <a:latin typeface="Calibri"/>
              </a:rPr>
              <a:t>n</a:t>
            </a:r>
            <a:r>
              <a:rPr lang="en-US" sz="2000" b="0" strike="noStrike" spc="-140" dirty="0">
                <a:solidFill>
                  <a:srgbClr val="000000"/>
                </a:solidFill>
                <a:latin typeface="Calibri"/>
              </a:rPr>
              <a:t> </a:t>
            </a:r>
            <a:r>
              <a:rPr lang="en-US" sz="2000" b="0" strike="noStrike" spc="-26" dirty="0">
                <a:solidFill>
                  <a:srgbClr val="000000"/>
                </a:solidFill>
                <a:latin typeface="Calibri"/>
              </a:rPr>
              <a:t>a</a:t>
            </a:r>
            <a:r>
              <a:rPr lang="en-US" sz="2000" b="0" strike="noStrike" spc="-75" dirty="0">
                <a:solidFill>
                  <a:srgbClr val="000000"/>
                </a:solidFill>
                <a:latin typeface="Calibri"/>
              </a:rPr>
              <a:t>n</a:t>
            </a:r>
            <a:r>
              <a:rPr lang="en-US" sz="2000" b="0" strike="noStrike" spc="-7" dirty="0">
                <a:solidFill>
                  <a:srgbClr val="000000"/>
                </a:solidFill>
                <a:latin typeface="Calibri"/>
              </a:rPr>
              <a:t>d</a:t>
            </a:r>
            <a:r>
              <a:rPr lang="en-US" sz="2000" b="0" strike="noStrike" spc="-46" dirty="0">
                <a:solidFill>
                  <a:srgbClr val="000000"/>
                </a:solidFill>
                <a:latin typeface="Calibri"/>
              </a:rPr>
              <a:t> </a:t>
            </a:r>
            <a:r>
              <a:rPr lang="en-US" sz="2000" b="0" strike="noStrike" spc="-12" dirty="0">
                <a:solidFill>
                  <a:srgbClr val="000000"/>
                </a:solidFill>
                <a:latin typeface="Calibri"/>
              </a:rPr>
              <a:t>C</a:t>
            </a:r>
            <a:r>
              <a:rPr lang="en-US" sz="2000" b="0" strike="noStrike" spc="29" dirty="0">
                <a:solidFill>
                  <a:srgbClr val="000000"/>
                </a:solidFill>
                <a:latin typeface="Calibri"/>
              </a:rPr>
              <a:t>r</a:t>
            </a:r>
            <a:r>
              <a:rPr lang="en-US" sz="2000" b="0" strike="noStrike" spc="-1" dirty="0">
                <a:solidFill>
                  <a:srgbClr val="000000"/>
                </a:solidFill>
                <a:latin typeface="Calibri"/>
              </a:rPr>
              <a:t>e</a:t>
            </a:r>
            <a:r>
              <a:rPr lang="en-US" sz="2000" b="0" strike="noStrike" spc="-126" dirty="0">
                <a:solidFill>
                  <a:srgbClr val="000000"/>
                </a:solidFill>
                <a:latin typeface="Calibri"/>
              </a:rPr>
              <a:t>a</a:t>
            </a:r>
            <a:r>
              <a:rPr lang="en-US" sz="2000" b="0" strike="noStrike" spc="-66" dirty="0">
                <a:solidFill>
                  <a:srgbClr val="000000"/>
                </a:solidFill>
                <a:latin typeface="Calibri"/>
              </a:rPr>
              <a:t>t</a:t>
            </a:r>
            <a:r>
              <a:rPr lang="en-US" sz="2000" b="0" strike="noStrike" spc="-12" dirty="0">
                <a:solidFill>
                  <a:srgbClr val="000000"/>
                </a:solidFill>
                <a:latin typeface="Calibri"/>
              </a:rPr>
              <a:t>i</a:t>
            </a:r>
            <a:r>
              <a:rPr lang="en-US" sz="2000" b="0" strike="noStrike" spc="-75" dirty="0">
                <a:solidFill>
                  <a:srgbClr val="000000"/>
                </a:solidFill>
                <a:latin typeface="Calibri"/>
              </a:rPr>
              <a:t>o</a:t>
            </a:r>
            <a:r>
              <a:rPr lang="en-US" sz="2000" b="0" strike="noStrike" spc="24" dirty="0">
                <a:solidFill>
                  <a:srgbClr val="000000"/>
                </a:solidFill>
                <a:latin typeface="Calibri"/>
              </a:rPr>
              <a:t>n</a:t>
            </a:r>
            <a:r>
              <a:rPr lang="en-US" sz="2000" b="0" strike="noStrike" spc="4" dirty="0">
                <a:solidFill>
                  <a:srgbClr val="000000"/>
                </a:solidFill>
                <a:latin typeface="Calibri"/>
              </a:rPr>
              <a:t>)</a:t>
            </a:r>
            <a:endParaRPr lang="en-US" sz="2000" b="0" strike="noStrike" spc="-1" dirty="0">
              <a:solidFill>
                <a:srgbClr val="000000"/>
              </a:solidFill>
              <a:latin typeface="Calibri"/>
            </a:endParaRPr>
          </a:p>
        </p:txBody>
      </p:sp>
      <p:sp>
        <p:nvSpPr>
          <p:cNvPr id="195" name="CustomShape 2"/>
          <p:cNvSpPr/>
          <p:nvPr/>
        </p:nvSpPr>
        <p:spPr>
          <a:xfrm>
            <a:off x="2133600" y="1143000"/>
            <a:ext cx="9699120" cy="44361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gn="ctr">
              <a:lnSpc>
                <a:spcPct val="100000"/>
              </a:lnSpc>
              <a:spcBef>
                <a:spcPts val="99"/>
              </a:spcBef>
            </a:pPr>
            <a:r>
              <a:rPr lang="en-IN" sz="2800" b="1" strike="noStrike" spc="-26" dirty="0">
                <a:solidFill>
                  <a:srgbClr val="424242"/>
                </a:solidFill>
                <a:latin typeface="Roboto"/>
              </a:rPr>
              <a:t>Social</a:t>
            </a:r>
            <a:r>
              <a:rPr lang="en-IN" sz="2800" b="1" strike="noStrike" spc="-55" dirty="0">
                <a:solidFill>
                  <a:srgbClr val="424242"/>
                </a:solidFill>
                <a:latin typeface="Roboto"/>
              </a:rPr>
              <a:t> </a:t>
            </a:r>
            <a:r>
              <a:rPr lang="en-IN" sz="2800" b="1" strike="noStrike" spc="-12" dirty="0">
                <a:solidFill>
                  <a:srgbClr val="424242"/>
                </a:solidFill>
                <a:latin typeface="Roboto"/>
              </a:rPr>
              <a:t>Media</a:t>
            </a:r>
            <a:r>
              <a:rPr lang="en-IN" sz="2800" b="1" strike="noStrike" spc="-111" dirty="0">
                <a:solidFill>
                  <a:srgbClr val="424242"/>
                </a:solidFill>
                <a:latin typeface="Roboto"/>
              </a:rPr>
              <a:t> </a:t>
            </a:r>
            <a:r>
              <a:rPr lang="en-IN" sz="2800" b="1" strike="noStrike" spc="52" dirty="0">
                <a:solidFill>
                  <a:srgbClr val="424242"/>
                </a:solidFill>
                <a:latin typeface="Roboto"/>
              </a:rPr>
              <a:t>Ad</a:t>
            </a:r>
            <a:r>
              <a:rPr lang="en-IN" sz="2800" b="1" strike="noStrike" spc="-92" dirty="0">
                <a:solidFill>
                  <a:srgbClr val="424242"/>
                </a:solidFill>
                <a:latin typeface="Roboto"/>
              </a:rPr>
              <a:t> </a:t>
            </a:r>
            <a:r>
              <a:rPr lang="en-IN" sz="2800" b="1" strike="noStrike" spc="-15" dirty="0" smtClean="0">
                <a:solidFill>
                  <a:srgbClr val="424242"/>
                </a:solidFill>
                <a:latin typeface="Roboto"/>
              </a:rPr>
              <a:t>Campaigns</a:t>
            </a:r>
            <a:endParaRPr lang="en-IN" sz="2800" b="0" strike="noStrike" spc="-1" dirty="0">
              <a:latin typeface="Arial"/>
            </a:endParaRPr>
          </a:p>
        </p:txBody>
      </p:sp>
      <p:pic>
        <p:nvPicPr>
          <p:cNvPr id="4" name="Picture 3" descr="Screenshot (585).png"/>
          <p:cNvPicPr>
            <a:picLocks noChangeAspect="1"/>
          </p:cNvPicPr>
          <p:nvPr/>
        </p:nvPicPr>
        <p:blipFill>
          <a:blip r:embed="rId2"/>
          <a:stretch>
            <a:fillRect/>
          </a:stretch>
        </p:blipFill>
        <p:spPr>
          <a:xfrm>
            <a:off x="533400" y="838200"/>
            <a:ext cx="3383670" cy="5943600"/>
          </a:xfrm>
          <a:prstGeom prst="rect">
            <a:avLst/>
          </a:prstGeom>
        </p:spPr>
      </p:pic>
      <p:sp>
        <p:nvSpPr>
          <p:cNvPr id="7" name="TextBox 6"/>
          <p:cNvSpPr txBox="1"/>
          <p:nvPr/>
        </p:nvSpPr>
        <p:spPr>
          <a:xfrm>
            <a:off x="4267200" y="1752600"/>
            <a:ext cx="6324600" cy="1200329"/>
          </a:xfrm>
          <a:prstGeom prst="rect">
            <a:avLst/>
          </a:prstGeom>
          <a:noFill/>
        </p:spPr>
        <p:txBody>
          <a:bodyPr wrap="square" rtlCol="0">
            <a:spAutoFit/>
          </a:bodyPr>
          <a:lstStyle/>
          <a:p>
            <a:r>
              <a:rPr lang="en-US" b="1" dirty="0" smtClean="0"/>
              <a:t>BRAND AWARENESS CAMPAIGN:-</a:t>
            </a:r>
          </a:p>
          <a:p>
            <a:endParaRPr lang="en-US" b="1" dirty="0" smtClean="0"/>
          </a:p>
          <a:p>
            <a:r>
              <a:rPr lang="en-US" b="1" dirty="0" smtClean="0"/>
              <a:t>Targeting- </a:t>
            </a:r>
            <a:r>
              <a:rPr lang="en-US" dirty="0" smtClean="0"/>
              <a:t>Location: India, All Genders</a:t>
            </a:r>
          </a:p>
          <a:p>
            <a:r>
              <a:rPr lang="en-US" dirty="0" smtClean="0"/>
              <a:t>Interests: Axis Bank, HDFC Bank, Yes Bank, </a:t>
            </a:r>
            <a:r>
              <a:rPr lang="en-US" dirty="0" err="1" smtClean="0"/>
              <a:t>IndusInd</a:t>
            </a:r>
            <a:r>
              <a:rPr lang="en-US" dirty="0" smtClean="0"/>
              <a:t> Bank</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Shape 1"/>
          <p:cNvSpPr txBox="1"/>
          <p:nvPr/>
        </p:nvSpPr>
        <p:spPr>
          <a:xfrm>
            <a:off x="601878" y="381000"/>
            <a:ext cx="10972440" cy="667518"/>
          </a:xfrm>
          <a:prstGeom prst="rect">
            <a:avLst/>
          </a:prstGeom>
          <a:noFill/>
          <a:ln>
            <a:noFill/>
          </a:ln>
        </p:spPr>
        <p:txBody>
          <a:bodyPr lIns="0" tIns="12600" rIns="0" bIns="0" anchor="ctr">
            <a:spAutoFit/>
          </a:bodyPr>
          <a:lstStyle/>
          <a:p>
            <a:pPr marL="3365640" indent="-3352320">
              <a:lnSpc>
                <a:spcPct val="109000"/>
              </a:lnSpc>
              <a:spcBef>
                <a:spcPts val="99"/>
              </a:spcBef>
            </a:pPr>
            <a:r>
              <a:rPr lang="en-US" sz="2000" b="0" strike="noStrike" spc="-35" dirty="0">
                <a:solidFill>
                  <a:srgbClr val="000000"/>
                </a:solidFill>
                <a:latin typeface="Calibri"/>
              </a:rPr>
              <a:t>Part </a:t>
            </a:r>
            <a:r>
              <a:rPr lang="en-US" sz="2000" b="0" strike="noStrike" spc="-52" dirty="0">
                <a:solidFill>
                  <a:srgbClr val="000000"/>
                </a:solidFill>
                <a:latin typeface="Calibri"/>
              </a:rPr>
              <a:t>4: </a:t>
            </a:r>
            <a:r>
              <a:rPr lang="en-US" sz="2000" b="0" strike="noStrike" spc="-46" dirty="0">
                <a:solidFill>
                  <a:srgbClr val="000000"/>
                </a:solidFill>
                <a:latin typeface="Calibri"/>
              </a:rPr>
              <a:t>Content </a:t>
            </a:r>
            <a:r>
              <a:rPr lang="en-US" sz="2000" b="0" strike="noStrike" spc="-35" dirty="0">
                <a:solidFill>
                  <a:srgbClr val="000000"/>
                </a:solidFill>
                <a:latin typeface="Calibri"/>
              </a:rPr>
              <a:t>Creation and </a:t>
            </a:r>
            <a:r>
              <a:rPr lang="en-US" sz="2000" b="0" strike="noStrike" spc="-32" dirty="0" err="1">
                <a:solidFill>
                  <a:srgbClr val="000000"/>
                </a:solidFill>
                <a:latin typeface="Calibri"/>
              </a:rPr>
              <a:t>Curation</a:t>
            </a:r>
            <a:r>
              <a:rPr lang="en-US" sz="2000" b="0" strike="noStrike" spc="-32" dirty="0">
                <a:solidFill>
                  <a:srgbClr val="000000"/>
                </a:solidFill>
                <a:latin typeface="Calibri"/>
              </a:rPr>
              <a:t> </a:t>
            </a:r>
            <a:r>
              <a:rPr lang="en-US" sz="2000" b="0" strike="noStrike" spc="-55" dirty="0">
                <a:solidFill>
                  <a:srgbClr val="000000"/>
                </a:solidFill>
                <a:latin typeface="Calibri"/>
              </a:rPr>
              <a:t>(Post </a:t>
            </a:r>
            <a:r>
              <a:rPr lang="en-US" sz="2000" b="0" strike="noStrike" spc="-41" dirty="0">
                <a:solidFill>
                  <a:srgbClr val="000000"/>
                </a:solidFill>
                <a:latin typeface="Calibri"/>
              </a:rPr>
              <a:t>creations, </a:t>
            </a:r>
            <a:r>
              <a:rPr lang="en-US" sz="2000" b="0" strike="noStrike" spc="-35" dirty="0">
                <a:solidFill>
                  <a:srgbClr val="000000"/>
                </a:solidFill>
                <a:latin typeface="Calibri"/>
              </a:rPr>
              <a:t>Designs/Video </a:t>
            </a:r>
            <a:r>
              <a:rPr lang="en-US" sz="2000" b="0" strike="noStrike" spc="-41" dirty="0">
                <a:solidFill>
                  <a:srgbClr val="000000"/>
                </a:solidFill>
                <a:latin typeface="Calibri"/>
              </a:rPr>
              <a:t>Editing, </a:t>
            </a:r>
            <a:r>
              <a:rPr lang="en-US" sz="2000" b="0" strike="noStrike" spc="-12" dirty="0">
                <a:solidFill>
                  <a:srgbClr val="000000"/>
                </a:solidFill>
                <a:latin typeface="Calibri"/>
              </a:rPr>
              <a:t>Ad </a:t>
            </a:r>
            <a:r>
              <a:rPr lang="en-US" sz="2000" b="0" strike="noStrike" spc="-41" dirty="0">
                <a:solidFill>
                  <a:srgbClr val="000000"/>
                </a:solidFill>
                <a:latin typeface="Calibri"/>
              </a:rPr>
              <a:t>Campaigns </a:t>
            </a:r>
            <a:r>
              <a:rPr lang="en-US" sz="2000" b="0" strike="noStrike" spc="-32" dirty="0">
                <a:solidFill>
                  <a:srgbClr val="000000"/>
                </a:solidFill>
                <a:latin typeface="Calibri"/>
              </a:rPr>
              <a:t>over Social </a:t>
            </a:r>
            <a:r>
              <a:rPr lang="en-US" sz="2000" b="0" strike="noStrike" spc="-460" dirty="0">
                <a:solidFill>
                  <a:srgbClr val="000000"/>
                </a:solidFill>
                <a:latin typeface="Calibri"/>
              </a:rPr>
              <a:t> </a:t>
            </a:r>
            <a:r>
              <a:rPr lang="en-US" sz="2000" b="0" strike="noStrike" spc="-55" dirty="0">
                <a:solidFill>
                  <a:srgbClr val="000000"/>
                </a:solidFill>
                <a:latin typeface="Calibri"/>
              </a:rPr>
              <a:t>M</a:t>
            </a:r>
            <a:r>
              <a:rPr lang="en-US" sz="2000" b="0" strike="noStrike" spc="-1" dirty="0">
                <a:solidFill>
                  <a:srgbClr val="000000"/>
                </a:solidFill>
                <a:latin typeface="Calibri"/>
              </a:rPr>
              <a:t>e</a:t>
            </a:r>
            <a:r>
              <a:rPr lang="en-US" sz="2000" b="0" strike="noStrike" spc="-80" dirty="0">
                <a:solidFill>
                  <a:srgbClr val="000000"/>
                </a:solidFill>
                <a:latin typeface="Calibri"/>
              </a:rPr>
              <a:t>d</a:t>
            </a:r>
            <a:r>
              <a:rPr lang="en-US" sz="2000" b="0" strike="noStrike" spc="-12" dirty="0">
                <a:solidFill>
                  <a:srgbClr val="000000"/>
                </a:solidFill>
                <a:latin typeface="Calibri"/>
              </a:rPr>
              <a:t>i</a:t>
            </a:r>
            <a:r>
              <a:rPr lang="en-US" sz="2000" b="0" strike="noStrike" spc="-7" dirty="0">
                <a:solidFill>
                  <a:srgbClr val="000000"/>
                </a:solidFill>
                <a:latin typeface="Calibri"/>
              </a:rPr>
              <a:t>a</a:t>
            </a:r>
            <a:r>
              <a:rPr lang="en-US" sz="2000" b="0" strike="noStrike" spc="-97" dirty="0">
                <a:solidFill>
                  <a:srgbClr val="000000"/>
                </a:solidFill>
                <a:latin typeface="Calibri"/>
              </a:rPr>
              <a:t> </a:t>
            </a:r>
            <a:r>
              <a:rPr lang="en-US" sz="2000" b="0" strike="noStrike" spc="-126" dirty="0">
                <a:solidFill>
                  <a:srgbClr val="000000"/>
                </a:solidFill>
                <a:latin typeface="Calibri"/>
              </a:rPr>
              <a:t>a</a:t>
            </a:r>
            <a:r>
              <a:rPr lang="en-US" sz="2000" b="0" strike="noStrike" spc="24" dirty="0">
                <a:solidFill>
                  <a:srgbClr val="000000"/>
                </a:solidFill>
                <a:latin typeface="Calibri"/>
              </a:rPr>
              <a:t>n</a:t>
            </a:r>
            <a:r>
              <a:rPr lang="en-US" sz="2000" b="0" strike="noStrike" spc="-7" dirty="0">
                <a:solidFill>
                  <a:srgbClr val="000000"/>
                </a:solidFill>
                <a:latin typeface="Calibri"/>
              </a:rPr>
              <a:t>d</a:t>
            </a:r>
            <a:r>
              <a:rPr lang="en-US" sz="2000" b="0" strike="noStrike" spc="-46" dirty="0">
                <a:solidFill>
                  <a:srgbClr val="000000"/>
                </a:solidFill>
                <a:latin typeface="Calibri"/>
              </a:rPr>
              <a:t> </a:t>
            </a:r>
            <a:r>
              <a:rPr lang="en-US" sz="2000" b="0" strike="noStrike" spc="-60" dirty="0">
                <a:solidFill>
                  <a:srgbClr val="000000"/>
                </a:solidFill>
                <a:latin typeface="Calibri"/>
              </a:rPr>
              <a:t>E</a:t>
            </a:r>
            <a:r>
              <a:rPr lang="en-US" sz="2000" b="0" strike="noStrike" spc="-46" dirty="0">
                <a:solidFill>
                  <a:srgbClr val="000000"/>
                </a:solidFill>
                <a:latin typeface="Calibri"/>
              </a:rPr>
              <a:t>m</a:t>
            </a:r>
            <a:r>
              <a:rPr lang="en-US" sz="2000" b="0" strike="noStrike" spc="-126" dirty="0">
                <a:solidFill>
                  <a:srgbClr val="000000"/>
                </a:solidFill>
                <a:latin typeface="Calibri"/>
              </a:rPr>
              <a:t>a</a:t>
            </a:r>
            <a:r>
              <a:rPr lang="en-US" sz="2000" b="0" strike="noStrike" spc="-12" dirty="0">
                <a:solidFill>
                  <a:srgbClr val="000000"/>
                </a:solidFill>
                <a:latin typeface="Calibri"/>
              </a:rPr>
              <a:t>i</a:t>
            </a:r>
            <a:r>
              <a:rPr lang="en-US" sz="2000" b="0" strike="noStrike" spc="-7" dirty="0">
                <a:solidFill>
                  <a:srgbClr val="000000"/>
                </a:solidFill>
                <a:latin typeface="Calibri"/>
              </a:rPr>
              <a:t>l</a:t>
            </a:r>
            <a:r>
              <a:rPr lang="en-US" sz="2000" b="0" strike="noStrike" spc="-80" dirty="0">
                <a:solidFill>
                  <a:srgbClr val="000000"/>
                </a:solidFill>
                <a:latin typeface="Calibri"/>
              </a:rPr>
              <a:t> </a:t>
            </a:r>
            <a:r>
              <a:rPr lang="en-US" sz="2000" b="0" strike="noStrike" spc="38" dirty="0">
                <a:solidFill>
                  <a:srgbClr val="000000"/>
                </a:solidFill>
                <a:latin typeface="Calibri"/>
              </a:rPr>
              <a:t>I</a:t>
            </a:r>
            <a:r>
              <a:rPr lang="en-US" sz="2000" b="0" strike="noStrike" spc="-80" dirty="0">
                <a:solidFill>
                  <a:srgbClr val="000000"/>
                </a:solidFill>
                <a:latin typeface="Calibri"/>
              </a:rPr>
              <a:t>d</a:t>
            </a:r>
            <a:r>
              <a:rPr lang="en-US" sz="2000" b="0" strike="noStrike" spc="-1" dirty="0">
                <a:solidFill>
                  <a:srgbClr val="000000"/>
                </a:solidFill>
                <a:latin typeface="Calibri"/>
              </a:rPr>
              <a:t>e</a:t>
            </a:r>
            <a:r>
              <a:rPr lang="en-US" sz="2000" b="0" strike="noStrike" spc="-26" dirty="0">
                <a:solidFill>
                  <a:srgbClr val="000000"/>
                </a:solidFill>
                <a:latin typeface="Calibri"/>
              </a:rPr>
              <a:t>a</a:t>
            </a:r>
            <a:r>
              <a:rPr lang="en-US" sz="2000" b="0" strike="noStrike" spc="-66" dirty="0">
                <a:solidFill>
                  <a:srgbClr val="000000"/>
                </a:solidFill>
                <a:latin typeface="Calibri"/>
              </a:rPr>
              <a:t>t</a:t>
            </a:r>
            <a:r>
              <a:rPr lang="en-US" sz="2000" b="0" strike="noStrike" spc="-111" dirty="0">
                <a:solidFill>
                  <a:srgbClr val="000000"/>
                </a:solidFill>
                <a:latin typeface="Calibri"/>
              </a:rPr>
              <a:t>i</a:t>
            </a:r>
            <a:r>
              <a:rPr lang="en-US" sz="2000" b="0" strike="noStrike" spc="24" dirty="0">
                <a:solidFill>
                  <a:srgbClr val="000000"/>
                </a:solidFill>
                <a:latin typeface="Calibri"/>
              </a:rPr>
              <a:t>o</a:t>
            </a:r>
            <a:r>
              <a:rPr lang="en-US" sz="2000" b="0" strike="noStrike" spc="-12" dirty="0">
                <a:solidFill>
                  <a:srgbClr val="000000"/>
                </a:solidFill>
                <a:latin typeface="Calibri"/>
              </a:rPr>
              <a:t>n</a:t>
            </a:r>
            <a:r>
              <a:rPr lang="en-US" sz="2000" b="0" strike="noStrike" spc="-140" dirty="0">
                <a:solidFill>
                  <a:srgbClr val="000000"/>
                </a:solidFill>
                <a:latin typeface="Calibri"/>
              </a:rPr>
              <a:t> </a:t>
            </a:r>
            <a:r>
              <a:rPr lang="en-US" sz="2000" b="0" strike="noStrike" spc="-26" dirty="0">
                <a:solidFill>
                  <a:srgbClr val="000000"/>
                </a:solidFill>
                <a:latin typeface="Calibri"/>
              </a:rPr>
              <a:t>a</a:t>
            </a:r>
            <a:r>
              <a:rPr lang="en-US" sz="2000" b="0" strike="noStrike" spc="-75" dirty="0">
                <a:solidFill>
                  <a:srgbClr val="000000"/>
                </a:solidFill>
                <a:latin typeface="Calibri"/>
              </a:rPr>
              <a:t>n</a:t>
            </a:r>
            <a:r>
              <a:rPr lang="en-US" sz="2000" b="0" strike="noStrike" spc="-7" dirty="0">
                <a:solidFill>
                  <a:srgbClr val="000000"/>
                </a:solidFill>
                <a:latin typeface="Calibri"/>
              </a:rPr>
              <a:t>d</a:t>
            </a:r>
            <a:r>
              <a:rPr lang="en-US" sz="2000" b="0" strike="noStrike" spc="-46" dirty="0">
                <a:solidFill>
                  <a:srgbClr val="000000"/>
                </a:solidFill>
                <a:latin typeface="Calibri"/>
              </a:rPr>
              <a:t> </a:t>
            </a:r>
            <a:r>
              <a:rPr lang="en-US" sz="2000" b="0" strike="noStrike" spc="-12" dirty="0">
                <a:solidFill>
                  <a:srgbClr val="000000"/>
                </a:solidFill>
                <a:latin typeface="Calibri"/>
              </a:rPr>
              <a:t>C</a:t>
            </a:r>
            <a:r>
              <a:rPr lang="en-US" sz="2000" b="0" strike="noStrike" spc="29" dirty="0">
                <a:solidFill>
                  <a:srgbClr val="000000"/>
                </a:solidFill>
                <a:latin typeface="Calibri"/>
              </a:rPr>
              <a:t>r</a:t>
            </a:r>
            <a:r>
              <a:rPr lang="en-US" sz="2000" b="0" strike="noStrike" spc="-1" dirty="0">
                <a:solidFill>
                  <a:srgbClr val="000000"/>
                </a:solidFill>
                <a:latin typeface="Calibri"/>
              </a:rPr>
              <a:t>e</a:t>
            </a:r>
            <a:r>
              <a:rPr lang="en-US" sz="2000" b="0" strike="noStrike" spc="-126" dirty="0">
                <a:solidFill>
                  <a:srgbClr val="000000"/>
                </a:solidFill>
                <a:latin typeface="Calibri"/>
              </a:rPr>
              <a:t>a</a:t>
            </a:r>
            <a:r>
              <a:rPr lang="en-US" sz="2000" b="0" strike="noStrike" spc="-66" dirty="0">
                <a:solidFill>
                  <a:srgbClr val="000000"/>
                </a:solidFill>
                <a:latin typeface="Calibri"/>
              </a:rPr>
              <a:t>t</a:t>
            </a:r>
            <a:r>
              <a:rPr lang="en-US" sz="2000" b="0" strike="noStrike" spc="-12" dirty="0">
                <a:solidFill>
                  <a:srgbClr val="000000"/>
                </a:solidFill>
                <a:latin typeface="Calibri"/>
              </a:rPr>
              <a:t>i</a:t>
            </a:r>
            <a:r>
              <a:rPr lang="en-US" sz="2000" b="0" strike="noStrike" spc="-75" dirty="0">
                <a:solidFill>
                  <a:srgbClr val="000000"/>
                </a:solidFill>
                <a:latin typeface="Calibri"/>
              </a:rPr>
              <a:t>o</a:t>
            </a:r>
            <a:r>
              <a:rPr lang="en-US" sz="2000" b="0" strike="noStrike" spc="24" dirty="0">
                <a:solidFill>
                  <a:srgbClr val="000000"/>
                </a:solidFill>
                <a:latin typeface="Calibri"/>
              </a:rPr>
              <a:t>n</a:t>
            </a:r>
            <a:r>
              <a:rPr lang="en-US" sz="2000" b="0" strike="noStrike" spc="4" dirty="0">
                <a:solidFill>
                  <a:srgbClr val="000000"/>
                </a:solidFill>
                <a:latin typeface="Calibri"/>
              </a:rPr>
              <a:t>)</a:t>
            </a:r>
            <a:endParaRPr lang="en-US" sz="2000" b="0" strike="noStrike" spc="-1" dirty="0">
              <a:solidFill>
                <a:srgbClr val="000000"/>
              </a:solidFill>
              <a:latin typeface="Calibri"/>
            </a:endParaRPr>
          </a:p>
        </p:txBody>
      </p:sp>
      <p:sp>
        <p:nvSpPr>
          <p:cNvPr id="195" name="CustomShape 2"/>
          <p:cNvSpPr/>
          <p:nvPr/>
        </p:nvSpPr>
        <p:spPr>
          <a:xfrm>
            <a:off x="2133600" y="1143000"/>
            <a:ext cx="9699120" cy="44361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gn="ctr">
              <a:lnSpc>
                <a:spcPct val="100000"/>
              </a:lnSpc>
              <a:spcBef>
                <a:spcPts val="99"/>
              </a:spcBef>
            </a:pPr>
            <a:r>
              <a:rPr lang="en-IN" sz="2800" b="1" strike="noStrike" spc="-26" dirty="0">
                <a:solidFill>
                  <a:srgbClr val="424242"/>
                </a:solidFill>
                <a:latin typeface="Roboto"/>
              </a:rPr>
              <a:t>Social</a:t>
            </a:r>
            <a:r>
              <a:rPr lang="en-IN" sz="2800" b="1" strike="noStrike" spc="-55" dirty="0">
                <a:solidFill>
                  <a:srgbClr val="424242"/>
                </a:solidFill>
                <a:latin typeface="Roboto"/>
              </a:rPr>
              <a:t> </a:t>
            </a:r>
            <a:r>
              <a:rPr lang="en-IN" sz="2800" b="1" strike="noStrike" spc="-12" dirty="0">
                <a:solidFill>
                  <a:srgbClr val="424242"/>
                </a:solidFill>
                <a:latin typeface="Roboto"/>
              </a:rPr>
              <a:t>Media</a:t>
            </a:r>
            <a:r>
              <a:rPr lang="en-IN" sz="2800" b="1" strike="noStrike" spc="-111" dirty="0">
                <a:solidFill>
                  <a:srgbClr val="424242"/>
                </a:solidFill>
                <a:latin typeface="Roboto"/>
              </a:rPr>
              <a:t> </a:t>
            </a:r>
            <a:r>
              <a:rPr lang="en-IN" sz="2800" b="1" strike="noStrike" spc="52" dirty="0">
                <a:solidFill>
                  <a:srgbClr val="424242"/>
                </a:solidFill>
                <a:latin typeface="Roboto"/>
              </a:rPr>
              <a:t>Ad</a:t>
            </a:r>
            <a:r>
              <a:rPr lang="en-IN" sz="2800" b="1" strike="noStrike" spc="-92" dirty="0">
                <a:solidFill>
                  <a:srgbClr val="424242"/>
                </a:solidFill>
                <a:latin typeface="Roboto"/>
              </a:rPr>
              <a:t> </a:t>
            </a:r>
            <a:r>
              <a:rPr lang="en-IN" sz="2800" b="1" strike="noStrike" spc="-15" dirty="0" smtClean="0">
                <a:solidFill>
                  <a:srgbClr val="424242"/>
                </a:solidFill>
                <a:latin typeface="Roboto"/>
              </a:rPr>
              <a:t>Campaigns</a:t>
            </a:r>
            <a:endParaRPr lang="en-IN" sz="2800" b="0" strike="noStrike" spc="-1" dirty="0">
              <a:latin typeface="Arial"/>
            </a:endParaRPr>
          </a:p>
        </p:txBody>
      </p:sp>
      <p:sp>
        <p:nvSpPr>
          <p:cNvPr id="7" name="TextBox 6"/>
          <p:cNvSpPr txBox="1"/>
          <p:nvPr/>
        </p:nvSpPr>
        <p:spPr>
          <a:xfrm>
            <a:off x="4267200" y="1752600"/>
            <a:ext cx="6324600" cy="1215717"/>
          </a:xfrm>
          <a:prstGeom prst="rect">
            <a:avLst/>
          </a:prstGeom>
          <a:noFill/>
        </p:spPr>
        <p:txBody>
          <a:bodyPr wrap="square" rtlCol="0">
            <a:spAutoFit/>
          </a:bodyPr>
          <a:lstStyle/>
          <a:p>
            <a:r>
              <a:rPr lang="en-IN" b="1" spc="-55" dirty="0" smtClean="0">
                <a:solidFill>
                  <a:srgbClr val="000000"/>
                </a:solidFill>
                <a:latin typeface="Roboto"/>
              </a:rPr>
              <a:t>DRIVING</a:t>
            </a:r>
            <a:r>
              <a:rPr lang="en-IN" b="1" spc="-46" dirty="0" smtClean="0">
                <a:solidFill>
                  <a:srgbClr val="000000"/>
                </a:solidFill>
                <a:latin typeface="Roboto"/>
              </a:rPr>
              <a:t> </a:t>
            </a:r>
            <a:r>
              <a:rPr lang="en-IN" b="1" spc="-35" dirty="0" smtClean="0">
                <a:solidFill>
                  <a:srgbClr val="000000"/>
                </a:solidFill>
                <a:latin typeface="Roboto"/>
              </a:rPr>
              <a:t>WEBSITE</a:t>
            </a:r>
            <a:r>
              <a:rPr lang="en-IN" b="1" spc="-80" dirty="0" smtClean="0">
                <a:solidFill>
                  <a:srgbClr val="000000"/>
                </a:solidFill>
                <a:latin typeface="Roboto"/>
              </a:rPr>
              <a:t> </a:t>
            </a:r>
            <a:r>
              <a:rPr lang="en-IN" b="1" spc="-26" dirty="0" smtClean="0">
                <a:solidFill>
                  <a:srgbClr val="000000"/>
                </a:solidFill>
                <a:latin typeface="Roboto"/>
              </a:rPr>
              <a:t>TRAFFIC </a:t>
            </a:r>
            <a:r>
              <a:rPr lang="en-US" b="1" dirty="0" smtClean="0"/>
              <a:t>:-</a:t>
            </a:r>
          </a:p>
          <a:p>
            <a:endParaRPr lang="en-US" b="1" dirty="0" smtClean="0"/>
          </a:p>
          <a:p>
            <a:r>
              <a:rPr lang="en-US" b="1" dirty="0" smtClean="0"/>
              <a:t>Targeting- </a:t>
            </a:r>
            <a:r>
              <a:rPr lang="en-US" dirty="0" smtClean="0"/>
              <a:t>Location: India, All Genders</a:t>
            </a:r>
          </a:p>
          <a:p>
            <a:r>
              <a:rPr lang="en-US" dirty="0" smtClean="0"/>
              <a:t>Interests: Axis Bank, HDFC Bank, Yes Bank, </a:t>
            </a:r>
            <a:r>
              <a:rPr lang="en-US" dirty="0" err="1" smtClean="0"/>
              <a:t>IndusInd</a:t>
            </a:r>
            <a:r>
              <a:rPr lang="en-US" dirty="0" smtClean="0"/>
              <a:t> Bank</a:t>
            </a:r>
          </a:p>
        </p:txBody>
      </p:sp>
      <p:pic>
        <p:nvPicPr>
          <p:cNvPr id="6" name="Picture 5" descr="Screenshot (588).png"/>
          <p:cNvPicPr>
            <a:picLocks noChangeAspect="1"/>
          </p:cNvPicPr>
          <p:nvPr/>
        </p:nvPicPr>
        <p:blipFill>
          <a:blip r:embed="rId2"/>
          <a:stretch>
            <a:fillRect/>
          </a:stretch>
        </p:blipFill>
        <p:spPr>
          <a:xfrm>
            <a:off x="381000" y="762000"/>
            <a:ext cx="3505200" cy="6026357"/>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Shape 1"/>
          <p:cNvSpPr txBox="1"/>
          <p:nvPr/>
        </p:nvSpPr>
        <p:spPr>
          <a:xfrm>
            <a:off x="601878" y="381000"/>
            <a:ext cx="10972440" cy="667518"/>
          </a:xfrm>
          <a:prstGeom prst="rect">
            <a:avLst/>
          </a:prstGeom>
          <a:noFill/>
          <a:ln>
            <a:noFill/>
          </a:ln>
        </p:spPr>
        <p:txBody>
          <a:bodyPr lIns="0" tIns="12600" rIns="0" bIns="0" anchor="ctr">
            <a:spAutoFit/>
          </a:bodyPr>
          <a:lstStyle/>
          <a:p>
            <a:pPr marL="3365640" indent="-3352320">
              <a:lnSpc>
                <a:spcPct val="109000"/>
              </a:lnSpc>
              <a:spcBef>
                <a:spcPts val="99"/>
              </a:spcBef>
            </a:pPr>
            <a:r>
              <a:rPr lang="en-US" sz="2000" b="0" strike="noStrike" spc="-35" dirty="0">
                <a:solidFill>
                  <a:srgbClr val="000000"/>
                </a:solidFill>
                <a:latin typeface="Calibri"/>
              </a:rPr>
              <a:t>Part </a:t>
            </a:r>
            <a:r>
              <a:rPr lang="en-US" sz="2000" b="0" strike="noStrike" spc="-52" dirty="0">
                <a:solidFill>
                  <a:srgbClr val="000000"/>
                </a:solidFill>
                <a:latin typeface="Calibri"/>
              </a:rPr>
              <a:t>4: </a:t>
            </a:r>
            <a:r>
              <a:rPr lang="en-US" sz="2000" b="0" strike="noStrike" spc="-46" dirty="0">
                <a:solidFill>
                  <a:srgbClr val="000000"/>
                </a:solidFill>
                <a:latin typeface="Calibri"/>
              </a:rPr>
              <a:t>Content </a:t>
            </a:r>
            <a:r>
              <a:rPr lang="en-US" sz="2000" b="0" strike="noStrike" spc="-35" dirty="0">
                <a:solidFill>
                  <a:srgbClr val="000000"/>
                </a:solidFill>
                <a:latin typeface="Calibri"/>
              </a:rPr>
              <a:t>Creation and </a:t>
            </a:r>
            <a:r>
              <a:rPr lang="en-US" sz="2000" b="0" strike="noStrike" spc="-32" dirty="0" err="1">
                <a:solidFill>
                  <a:srgbClr val="000000"/>
                </a:solidFill>
                <a:latin typeface="Calibri"/>
              </a:rPr>
              <a:t>Curation</a:t>
            </a:r>
            <a:r>
              <a:rPr lang="en-US" sz="2000" b="0" strike="noStrike" spc="-32" dirty="0">
                <a:solidFill>
                  <a:srgbClr val="000000"/>
                </a:solidFill>
                <a:latin typeface="Calibri"/>
              </a:rPr>
              <a:t> </a:t>
            </a:r>
            <a:r>
              <a:rPr lang="en-US" sz="2000" b="0" strike="noStrike" spc="-55" dirty="0">
                <a:solidFill>
                  <a:srgbClr val="000000"/>
                </a:solidFill>
                <a:latin typeface="Calibri"/>
              </a:rPr>
              <a:t>(Post </a:t>
            </a:r>
            <a:r>
              <a:rPr lang="en-US" sz="2000" b="0" strike="noStrike" spc="-41" dirty="0">
                <a:solidFill>
                  <a:srgbClr val="000000"/>
                </a:solidFill>
                <a:latin typeface="Calibri"/>
              </a:rPr>
              <a:t>creations, </a:t>
            </a:r>
            <a:r>
              <a:rPr lang="en-US" sz="2000" b="0" strike="noStrike" spc="-35" dirty="0">
                <a:solidFill>
                  <a:srgbClr val="000000"/>
                </a:solidFill>
                <a:latin typeface="Calibri"/>
              </a:rPr>
              <a:t>Designs/Video </a:t>
            </a:r>
            <a:r>
              <a:rPr lang="en-US" sz="2000" b="0" strike="noStrike" spc="-41" dirty="0">
                <a:solidFill>
                  <a:srgbClr val="000000"/>
                </a:solidFill>
                <a:latin typeface="Calibri"/>
              </a:rPr>
              <a:t>Editing, </a:t>
            </a:r>
            <a:r>
              <a:rPr lang="en-US" sz="2000" b="0" strike="noStrike" spc="-12" dirty="0">
                <a:solidFill>
                  <a:srgbClr val="000000"/>
                </a:solidFill>
                <a:latin typeface="Calibri"/>
              </a:rPr>
              <a:t>Ad </a:t>
            </a:r>
            <a:r>
              <a:rPr lang="en-US" sz="2000" b="0" strike="noStrike" spc="-41" dirty="0">
                <a:solidFill>
                  <a:srgbClr val="000000"/>
                </a:solidFill>
                <a:latin typeface="Calibri"/>
              </a:rPr>
              <a:t>Campaigns </a:t>
            </a:r>
            <a:r>
              <a:rPr lang="en-US" sz="2000" b="0" strike="noStrike" spc="-32" dirty="0">
                <a:solidFill>
                  <a:srgbClr val="000000"/>
                </a:solidFill>
                <a:latin typeface="Calibri"/>
              </a:rPr>
              <a:t>over Social </a:t>
            </a:r>
            <a:r>
              <a:rPr lang="en-US" sz="2000" b="0" strike="noStrike" spc="-460" dirty="0">
                <a:solidFill>
                  <a:srgbClr val="000000"/>
                </a:solidFill>
                <a:latin typeface="Calibri"/>
              </a:rPr>
              <a:t> </a:t>
            </a:r>
            <a:r>
              <a:rPr lang="en-US" sz="2000" b="0" strike="noStrike" spc="-55" dirty="0">
                <a:solidFill>
                  <a:srgbClr val="000000"/>
                </a:solidFill>
                <a:latin typeface="Calibri"/>
              </a:rPr>
              <a:t>M</a:t>
            </a:r>
            <a:r>
              <a:rPr lang="en-US" sz="2000" b="0" strike="noStrike" spc="-1" dirty="0">
                <a:solidFill>
                  <a:srgbClr val="000000"/>
                </a:solidFill>
                <a:latin typeface="Calibri"/>
              </a:rPr>
              <a:t>e</a:t>
            </a:r>
            <a:r>
              <a:rPr lang="en-US" sz="2000" b="0" strike="noStrike" spc="-80" dirty="0">
                <a:solidFill>
                  <a:srgbClr val="000000"/>
                </a:solidFill>
                <a:latin typeface="Calibri"/>
              </a:rPr>
              <a:t>d</a:t>
            </a:r>
            <a:r>
              <a:rPr lang="en-US" sz="2000" b="0" strike="noStrike" spc="-12" dirty="0">
                <a:solidFill>
                  <a:srgbClr val="000000"/>
                </a:solidFill>
                <a:latin typeface="Calibri"/>
              </a:rPr>
              <a:t>i</a:t>
            </a:r>
            <a:r>
              <a:rPr lang="en-US" sz="2000" b="0" strike="noStrike" spc="-7" dirty="0">
                <a:solidFill>
                  <a:srgbClr val="000000"/>
                </a:solidFill>
                <a:latin typeface="Calibri"/>
              </a:rPr>
              <a:t>a</a:t>
            </a:r>
            <a:r>
              <a:rPr lang="en-US" sz="2000" b="0" strike="noStrike" spc="-97" dirty="0">
                <a:solidFill>
                  <a:srgbClr val="000000"/>
                </a:solidFill>
                <a:latin typeface="Calibri"/>
              </a:rPr>
              <a:t> </a:t>
            </a:r>
            <a:r>
              <a:rPr lang="en-US" sz="2000" b="0" strike="noStrike" spc="-126" dirty="0">
                <a:solidFill>
                  <a:srgbClr val="000000"/>
                </a:solidFill>
                <a:latin typeface="Calibri"/>
              </a:rPr>
              <a:t>a</a:t>
            </a:r>
            <a:r>
              <a:rPr lang="en-US" sz="2000" b="0" strike="noStrike" spc="24" dirty="0">
                <a:solidFill>
                  <a:srgbClr val="000000"/>
                </a:solidFill>
                <a:latin typeface="Calibri"/>
              </a:rPr>
              <a:t>n</a:t>
            </a:r>
            <a:r>
              <a:rPr lang="en-US" sz="2000" b="0" strike="noStrike" spc="-7" dirty="0">
                <a:solidFill>
                  <a:srgbClr val="000000"/>
                </a:solidFill>
                <a:latin typeface="Calibri"/>
              </a:rPr>
              <a:t>d</a:t>
            </a:r>
            <a:r>
              <a:rPr lang="en-US" sz="2000" b="0" strike="noStrike" spc="-46" dirty="0">
                <a:solidFill>
                  <a:srgbClr val="000000"/>
                </a:solidFill>
                <a:latin typeface="Calibri"/>
              </a:rPr>
              <a:t> </a:t>
            </a:r>
            <a:r>
              <a:rPr lang="en-US" sz="2000" b="0" strike="noStrike" spc="-60" dirty="0">
                <a:solidFill>
                  <a:srgbClr val="000000"/>
                </a:solidFill>
                <a:latin typeface="Calibri"/>
              </a:rPr>
              <a:t>E</a:t>
            </a:r>
            <a:r>
              <a:rPr lang="en-US" sz="2000" b="0" strike="noStrike" spc="-46" dirty="0">
                <a:solidFill>
                  <a:srgbClr val="000000"/>
                </a:solidFill>
                <a:latin typeface="Calibri"/>
              </a:rPr>
              <a:t>m</a:t>
            </a:r>
            <a:r>
              <a:rPr lang="en-US" sz="2000" b="0" strike="noStrike" spc="-126" dirty="0">
                <a:solidFill>
                  <a:srgbClr val="000000"/>
                </a:solidFill>
                <a:latin typeface="Calibri"/>
              </a:rPr>
              <a:t>a</a:t>
            </a:r>
            <a:r>
              <a:rPr lang="en-US" sz="2000" b="0" strike="noStrike" spc="-12" dirty="0">
                <a:solidFill>
                  <a:srgbClr val="000000"/>
                </a:solidFill>
                <a:latin typeface="Calibri"/>
              </a:rPr>
              <a:t>i</a:t>
            </a:r>
            <a:r>
              <a:rPr lang="en-US" sz="2000" b="0" strike="noStrike" spc="-7" dirty="0">
                <a:solidFill>
                  <a:srgbClr val="000000"/>
                </a:solidFill>
                <a:latin typeface="Calibri"/>
              </a:rPr>
              <a:t>l</a:t>
            </a:r>
            <a:r>
              <a:rPr lang="en-US" sz="2000" b="0" strike="noStrike" spc="-80" dirty="0">
                <a:solidFill>
                  <a:srgbClr val="000000"/>
                </a:solidFill>
                <a:latin typeface="Calibri"/>
              </a:rPr>
              <a:t> </a:t>
            </a:r>
            <a:r>
              <a:rPr lang="en-US" sz="2000" b="0" strike="noStrike" spc="38" dirty="0">
                <a:solidFill>
                  <a:srgbClr val="000000"/>
                </a:solidFill>
                <a:latin typeface="Calibri"/>
              </a:rPr>
              <a:t>I</a:t>
            </a:r>
            <a:r>
              <a:rPr lang="en-US" sz="2000" b="0" strike="noStrike" spc="-80" dirty="0">
                <a:solidFill>
                  <a:srgbClr val="000000"/>
                </a:solidFill>
                <a:latin typeface="Calibri"/>
              </a:rPr>
              <a:t>d</a:t>
            </a:r>
            <a:r>
              <a:rPr lang="en-US" sz="2000" b="0" strike="noStrike" spc="-1" dirty="0">
                <a:solidFill>
                  <a:srgbClr val="000000"/>
                </a:solidFill>
                <a:latin typeface="Calibri"/>
              </a:rPr>
              <a:t>e</a:t>
            </a:r>
            <a:r>
              <a:rPr lang="en-US" sz="2000" b="0" strike="noStrike" spc="-26" dirty="0">
                <a:solidFill>
                  <a:srgbClr val="000000"/>
                </a:solidFill>
                <a:latin typeface="Calibri"/>
              </a:rPr>
              <a:t>a</a:t>
            </a:r>
            <a:r>
              <a:rPr lang="en-US" sz="2000" b="0" strike="noStrike" spc="-66" dirty="0">
                <a:solidFill>
                  <a:srgbClr val="000000"/>
                </a:solidFill>
                <a:latin typeface="Calibri"/>
              </a:rPr>
              <a:t>t</a:t>
            </a:r>
            <a:r>
              <a:rPr lang="en-US" sz="2000" b="0" strike="noStrike" spc="-111" dirty="0">
                <a:solidFill>
                  <a:srgbClr val="000000"/>
                </a:solidFill>
                <a:latin typeface="Calibri"/>
              </a:rPr>
              <a:t>i</a:t>
            </a:r>
            <a:r>
              <a:rPr lang="en-US" sz="2000" b="0" strike="noStrike" spc="24" dirty="0">
                <a:solidFill>
                  <a:srgbClr val="000000"/>
                </a:solidFill>
                <a:latin typeface="Calibri"/>
              </a:rPr>
              <a:t>o</a:t>
            </a:r>
            <a:r>
              <a:rPr lang="en-US" sz="2000" b="0" strike="noStrike" spc="-12" dirty="0">
                <a:solidFill>
                  <a:srgbClr val="000000"/>
                </a:solidFill>
                <a:latin typeface="Calibri"/>
              </a:rPr>
              <a:t>n</a:t>
            </a:r>
            <a:r>
              <a:rPr lang="en-US" sz="2000" b="0" strike="noStrike" spc="-140" dirty="0">
                <a:solidFill>
                  <a:srgbClr val="000000"/>
                </a:solidFill>
                <a:latin typeface="Calibri"/>
              </a:rPr>
              <a:t> </a:t>
            </a:r>
            <a:r>
              <a:rPr lang="en-US" sz="2000" b="0" strike="noStrike" spc="-26" dirty="0">
                <a:solidFill>
                  <a:srgbClr val="000000"/>
                </a:solidFill>
                <a:latin typeface="Calibri"/>
              </a:rPr>
              <a:t>a</a:t>
            </a:r>
            <a:r>
              <a:rPr lang="en-US" sz="2000" b="0" strike="noStrike" spc="-75" dirty="0">
                <a:solidFill>
                  <a:srgbClr val="000000"/>
                </a:solidFill>
                <a:latin typeface="Calibri"/>
              </a:rPr>
              <a:t>n</a:t>
            </a:r>
            <a:r>
              <a:rPr lang="en-US" sz="2000" b="0" strike="noStrike" spc="-7" dirty="0">
                <a:solidFill>
                  <a:srgbClr val="000000"/>
                </a:solidFill>
                <a:latin typeface="Calibri"/>
              </a:rPr>
              <a:t>d</a:t>
            </a:r>
            <a:r>
              <a:rPr lang="en-US" sz="2000" b="0" strike="noStrike" spc="-46" dirty="0">
                <a:solidFill>
                  <a:srgbClr val="000000"/>
                </a:solidFill>
                <a:latin typeface="Calibri"/>
              </a:rPr>
              <a:t> </a:t>
            </a:r>
            <a:r>
              <a:rPr lang="en-US" sz="2000" b="0" strike="noStrike" spc="-12" dirty="0">
                <a:solidFill>
                  <a:srgbClr val="000000"/>
                </a:solidFill>
                <a:latin typeface="Calibri"/>
              </a:rPr>
              <a:t>C</a:t>
            </a:r>
            <a:r>
              <a:rPr lang="en-US" sz="2000" b="0" strike="noStrike" spc="29" dirty="0">
                <a:solidFill>
                  <a:srgbClr val="000000"/>
                </a:solidFill>
                <a:latin typeface="Calibri"/>
              </a:rPr>
              <a:t>r</a:t>
            </a:r>
            <a:r>
              <a:rPr lang="en-US" sz="2000" b="0" strike="noStrike" spc="-1" dirty="0">
                <a:solidFill>
                  <a:srgbClr val="000000"/>
                </a:solidFill>
                <a:latin typeface="Calibri"/>
              </a:rPr>
              <a:t>e</a:t>
            </a:r>
            <a:r>
              <a:rPr lang="en-US" sz="2000" b="0" strike="noStrike" spc="-126" dirty="0">
                <a:solidFill>
                  <a:srgbClr val="000000"/>
                </a:solidFill>
                <a:latin typeface="Calibri"/>
              </a:rPr>
              <a:t>a</a:t>
            </a:r>
            <a:r>
              <a:rPr lang="en-US" sz="2000" b="0" strike="noStrike" spc="-66" dirty="0">
                <a:solidFill>
                  <a:srgbClr val="000000"/>
                </a:solidFill>
                <a:latin typeface="Calibri"/>
              </a:rPr>
              <a:t>t</a:t>
            </a:r>
            <a:r>
              <a:rPr lang="en-US" sz="2000" b="0" strike="noStrike" spc="-12" dirty="0">
                <a:solidFill>
                  <a:srgbClr val="000000"/>
                </a:solidFill>
                <a:latin typeface="Calibri"/>
              </a:rPr>
              <a:t>i</a:t>
            </a:r>
            <a:r>
              <a:rPr lang="en-US" sz="2000" b="0" strike="noStrike" spc="-75" dirty="0">
                <a:solidFill>
                  <a:srgbClr val="000000"/>
                </a:solidFill>
                <a:latin typeface="Calibri"/>
              </a:rPr>
              <a:t>o</a:t>
            </a:r>
            <a:r>
              <a:rPr lang="en-US" sz="2000" b="0" strike="noStrike" spc="24" dirty="0">
                <a:solidFill>
                  <a:srgbClr val="000000"/>
                </a:solidFill>
                <a:latin typeface="Calibri"/>
              </a:rPr>
              <a:t>n</a:t>
            </a:r>
            <a:r>
              <a:rPr lang="en-US" sz="2000" b="0" strike="noStrike" spc="4" dirty="0">
                <a:solidFill>
                  <a:srgbClr val="000000"/>
                </a:solidFill>
                <a:latin typeface="Calibri"/>
              </a:rPr>
              <a:t>)</a:t>
            </a:r>
            <a:endParaRPr lang="en-US" sz="2000" b="0" strike="noStrike" spc="-1" dirty="0">
              <a:solidFill>
                <a:srgbClr val="000000"/>
              </a:solidFill>
              <a:latin typeface="Calibri"/>
            </a:endParaRPr>
          </a:p>
        </p:txBody>
      </p:sp>
      <p:sp>
        <p:nvSpPr>
          <p:cNvPr id="195" name="CustomShape 2"/>
          <p:cNvSpPr/>
          <p:nvPr/>
        </p:nvSpPr>
        <p:spPr>
          <a:xfrm>
            <a:off x="1371600" y="1066800"/>
            <a:ext cx="9699120" cy="44361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gn="ctr">
              <a:lnSpc>
                <a:spcPct val="100000"/>
              </a:lnSpc>
              <a:spcBef>
                <a:spcPts val="99"/>
              </a:spcBef>
            </a:pPr>
            <a:r>
              <a:rPr lang="en-IN" sz="2800" b="1" strike="noStrike" spc="-26" dirty="0">
                <a:solidFill>
                  <a:srgbClr val="424242"/>
                </a:solidFill>
                <a:latin typeface="Roboto"/>
              </a:rPr>
              <a:t>Social</a:t>
            </a:r>
            <a:r>
              <a:rPr lang="en-IN" sz="2800" b="1" strike="noStrike" spc="-55" dirty="0">
                <a:solidFill>
                  <a:srgbClr val="424242"/>
                </a:solidFill>
                <a:latin typeface="Roboto"/>
              </a:rPr>
              <a:t> </a:t>
            </a:r>
            <a:r>
              <a:rPr lang="en-IN" sz="2800" b="1" strike="noStrike" spc="-12" dirty="0">
                <a:solidFill>
                  <a:srgbClr val="424242"/>
                </a:solidFill>
                <a:latin typeface="Roboto"/>
              </a:rPr>
              <a:t>Media</a:t>
            </a:r>
            <a:r>
              <a:rPr lang="en-IN" sz="2800" b="1" strike="noStrike" spc="-111" dirty="0">
                <a:solidFill>
                  <a:srgbClr val="424242"/>
                </a:solidFill>
                <a:latin typeface="Roboto"/>
              </a:rPr>
              <a:t> </a:t>
            </a:r>
            <a:r>
              <a:rPr lang="en-IN" sz="2800" b="1" strike="noStrike" spc="52" dirty="0">
                <a:solidFill>
                  <a:srgbClr val="424242"/>
                </a:solidFill>
                <a:latin typeface="Roboto"/>
              </a:rPr>
              <a:t>Ad</a:t>
            </a:r>
            <a:r>
              <a:rPr lang="en-IN" sz="2800" b="1" strike="noStrike" spc="-92" dirty="0">
                <a:solidFill>
                  <a:srgbClr val="424242"/>
                </a:solidFill>
                <a:latin typeface="Roboto"/>
              </a:rPr>
              <a:t> </a:t>
            </a:r>
            <a:r>
              <a:rPr lang="en-IN" sz="2800" b="1" strike="noStrike" spc="-15" dirty="0" smtClean="0">
                <a:solidFill>
                  <a:srgbClr val="424242"/>
                </a:solidFill>
                <a:latin typeface="Roboto"/>
              </a:rPr>
              <a:t>Campaigns</a:t>
            </a:r>
            <a:endParaRPr lang="en-IN" sz="2800" b="0" strike="noStrike" spc="-1" dirty="0">
              <a:latin typeface="Arial"/>
            </a:endParaRPr>
          </a:p>
        </p:txBody>
      </p:sp>
      <p:sp>
        <p:nvSpPr>
          <p:cNvPr id="7" name="TextBox 6"/>
          <p:cNvSpPr txBox="1"/>
          <p:nvPr/>
        </p:nvSpPr>
        <p:spPr>
          <a:xfrm>
            <a:off x="4267200" y="1752600"/>
            <a:ext cx="4495800" cy="1477328"/>
          </a:xfrm>
          <a:prstGeom prst="rect">
            <a:avLst/>
          </a:prstGeom>
          <a:noFill/>
        </p:spPr>
        <p:txBody>
          <a:bodyPr wrap="square" rtlCol="0">
            <a:spAutoFit/>
          </a:bodyPr>
          <a:lstStyle/>
          <a:p>
            <a:r>
              <a:rPr lang="en-IN" b="1" spc="-52" dirty="0" smtClean="0">
                <a:solidFill>
                  <a:srgbClr val="000000"/>
                </a:solidFill>
                <a:latin typeface="Roboto"/>
              </a:rPr>
              <a:t>GENERATING</a:t>
            </a:r>
            <a:r>
              <a:rPr lang="en-IN" b="1" spc="-41" dirty="0" smtClean="0">
                <a:solidFill>
                  <a:srgbClr val="000000"/>
                </a:solidFill>
                <a:latin typeface="Roboto"/>
              </a:rPr>
              <a:t> </a:t>
            </a:r>
            <a:r>
              <a:rPr lang="en-IN" b="1" spc="-26" dirty="0" smtClean="0">
                <a:solidFill>
                  <a:srgbClr val="000000"/>
                </a:solidFill>
                <a:latin typeface="Roboto"/>
              </a:rPr>
              <a:t>LEADS </a:t>
            </a:r>
            <a:r>
              <a:rPr lang="en-US" b="1" dirty="0" smtClean="0"/>
              <a:t>:-</a:t>
            </a:r>
          </a:p>
          <a:p>
            <a:endParaRPr lang="en-US" b="1" dirty="0" smtClean="0"/>
          </a:p>
          <a:p>
            <a:r>
              <a:rPr lang="en-US" b="1" dirty="0" smtClean="0"/>
              <a:t>Targeting- </a:t>
            </a:r>
            <a:r>
              <a:rPr lang="en-US" dirty="0" smtClean="0"/>
              <a:t>Location: India, All Genders</a:t>
            </a:r>
          </a:p>
          <a:p>
            <a:r>
              <a:rPr lang="en-US" dirty="0" smtClean="0"/>
              <a:t>Interests: Axis Bank, HDFC Bank, Yes Bank, </a:t>
            </a:r>
            <a:r>
              <a:rPr lang="en-US" dirty="0" err="1" smtClean="0"/>
              <a:t>IndusInd</a:t>
            </a:r>
            <a:r>
              <a:rPr lang="en-US" dirty="0" smtClean="0"/>
              <a:t> Bank</a:t>
            </a:r>
          </a:p>
        </p:txBody>
      </p:sp>
      <p:pic>
        <p:nvPicPr>
          <p:cNvPr id="9" name="Picture 8" descr="Screenshot (590).png"/>
          <p:cNvPicPr>
            <a:picLocks noChangeAspect="1"/>
          </p:cNvPicPr>
          <p:nvPr/>
        </p:nvPicPr>
        <p:blipFill>
          <a:blip r:embed="rId2"/>
          <a:stretch>
            <a:fillRect/>
          </a:stretch>
        </p:blipFill>
        <p:spPr>
          <a:xfrm>
            <a:off x="457200" y="838199"/>
            <a:ext cx="3352800" cy="5905501"/>
          </a:xfrm>
          <a:prstGeom prst="rect">
            <a:avLst/>
          </a:prstGeom>
        </p:spPr>
      </p:pic>
      <p:pic>
        <p:nvPicPr>
          <p:cNvPr id="10" name="Picture 9" descr="Screenshot (591).png"/>
          <p:cNvPicPr>
            <a:picLocks noChangeAspect="1"/>
          </p:cNvPicPr>
          <p:nvPr/>
        </p:nvPicPr>
        <p:blipFill>
          <a:blip r:embed="rId3"/>
          <a:stretch>
            <a:fillRect/>
          </a:stretch>
        </p:blipFill>
        <p:spPr>
          <a:xfrm>
            <a:off x="8686800" y="838200"/>
            <a:ext cx="3276434" cy="571500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1295280" y="186120"/>
            <a:ext cx="9829440" cy="1157760"/>
          </a:xfrm>
          <a:prstGeom prst="rect">
            <a:avLst/>
          </a:prstGeom>
          <a:noFill/>
          <a:ln>
            <a:noFill/>
          </a:ln>
        </p:spPr>
        <p:txBody>
          <a:bodyPr lIns="0" tIns="12600" rIns="0" bIns="0" anchor="ctr">
            <a:spAutoFit/>
          </a:bodyPr>
          <a:lstStyle/>
          <a:p>
            <a:pPr marL="3860640" indent="-3847680" algn="ctr">
              <a:lnSpc>
                <a:spcPct val="116000"/>
              </a:lnSpc>
              <a:spcBef>
                <a:spcPts val="99"/>
              </a:spcBef>
            </a:pPr>
            <a:r>
              <a:rPr lang="en-US" sz="2500" b="0" strike="noStrike" spc="9">
                <a:solidFill>
                  <a:srgbClr val="000000"/>
                </a:solidFill>
                <a:latin typeface="Calibri"/>
              </a:rPr>
              <a:t>Part </a:t>
            </a:r>
            <a:r>
              <a:rPr lang="en-US" sz="2500" b="0" strike="noStrike" spc="-21">
                <a:solidFill>
                  <a:srgbClr val="000000"/>
                </a:solidFill>
                <a:latin typeface="Calibri"/>
              </a:rPr>
              <a:t>1: </a:t>
            </a:r>
            <a:r>
              <a:rPr lang="en-US" sz="2500" b="0" strike="noStrike" spc="-12">
                <a:solidFill>
                  <a:srgbClr val="000000"/>
                </a:solidFill>
                <a:latin typeface="Calibri"/>
              </a:rPr>
              <a:t>Brand </a:t>
            </a:r>
            <a:r>
              <a:rPr lang="en-US" sz="2500" b="0" strike="noStrike" spc="-35">
                <a:solidFill>
                  <a:srgbClr val="000000"/>
                </a:solidFill>
                <a:latin typeface="Calibri"/>
              </a:rPr>
              <a:t>study, </a:t>
            </a:r>
            <a:r>
              <a:rPr lang="en-US" sz="2500" b="0" strike="noStrike" spc="-1">
                <a:solidFill>
                  <a:srgbClr val="000000"/>
                </a:solidFill>
                <a:latin typeface="Calibri"/>
              </a:rPr>
              <a:t>Competitor </a:t>
            </a:r>
            <a:r>
              <a:rPr lang="en-US" sz="2500" b="0" strike="noStrike" spc="-12">
                <a:solidFill>
                  <a:srgbClr val="000000"/>
                </a:solidFill>
                <a:latin typeface="Calibri"/>
              </a:rPr>
              <a:t>Analysis </a:t>
            </a:r>
            <a:r>
              <a:rPr lang="en-US" sz="2500" b="0" strike="noStrike" spc="-7">
                <a:solidFill>
                  <a:srgbClr val="000000"/>
                </a:solidFill>
                <a:latin typeface="Calibri"/>
              </a:rPr>
              <a:t>&amp; Buyer’s/Audience’s </a:t>
            </a:r>
            <a:r>
              <a:rPr lang="en-US" sz="2500" b="0" strike="noStrike" spc="-610">
                <a:solidFill>
                  <a:srgbClr val="000000"/>
                </a:solidFill>
                <a:latin typeface="Calibri"/>
              </a:rPr>
              <a:t> </a:t>
            </a:r>
            <a:r>
              <a:rPr lang="en-US" sz="2500" b="0" strike="noStrike" spc="9">
                <a:solidFill>
                  <a:srgbClr val="000000"/>
                </a:solidFill>
                <a:latin typeface="Calibri"/>
              </a:rPr>
              <a:t>Persona</a:t>
            </a:r>
            <a:endParaRPr lang="en-US" sz="2500" b="0" strike="noStrike" spc="-1">
              <a:solidFill>
                <a:srgbClr val="000000"/>
              </a:solidFill>
              <a:latin typeface="Calibri"/>
            </a:endParaRPr>
          </a:p>
        </p:txBody>
      </p:sp>
      <p:sp>
        <p:nvSpPr>
          <p:cNvPr id="135" name="CustomShape 2"/>
          <p:cNvSpPr/>
          <p:nvPr/>
        </p:nvSpPr>
        <p:spPr>
          <a:xfrm>
            <a:off x="1676520" y="1523880"/>
            <a:ext cx="9677160" cy="150048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622440" indent="-418680">
              <a:lnSpc>
                <a:spcPts val="2200"/>
              </a:lnSpc>
              <a:spcBef>
                <a:spcPts val="241"/>
              </a:spcBef>
            </a:pPr>
            <a:r>
              <a:rPr lang="en-IN" sz="1900" b="1" strike="noStrike" spc="-26">
                <a:solidFill>
                  <a:srgbClr val="000000"/>
                </a:solidFill>
                <a:latin typeface="Roboto"/>
              </a:rPr>
              <a:t>COMPANY/TOPIC for project: </a:t>
            </a:r>
            <a:r>
              <a:rPr lang="en-IN" sz="1900" b="1" strike="noStrike" spc="-26">
                <a:solidFill>
                  <a:srgbClr val="E46C0A"/>
                </a:solidFill>
                <a:latin typeface="Roboto"/>
              </a:rPr>
              <a:t>ICICI Bank</a:t>
            </a:r>
            <a:endParaRPr lang="en-IN" sz="1900" b="0" strike="noStrike" spc="-1">
              <a:latin typeface="Arial"/>
            </a:endParaRPr>
          </a:p>
          <a:p>
            <a:pPr marL="431640" indent="-418680">
              <a:lnSpc>
                <a:spcPct val="100000"/>
              </a:lnSpc>
              <a:spcBef>
                <a:spcPts val="99"/>
              </a:spcBef>
              <a:buClr>
                <a:srgbClr val="000000"/>
              </a:buClr>
              <a:buFont typeface="Lucida Sans Unicode"/>
              <a:buChar char="●"/>
            </a:pPr>
            <a:r>
              <a:rPr lang="en-IN" sz="1900" b="1" strike="noStrike" spc="-35">
                <a:solidFill>
                  <a:srgbClr val="000000"/>
                </a:solidFill>
                <a:latin typeface="Roboto"/>
              </a:rPr>
              <a:t>Analyze</a:t>
            </a:r>
            <a:r>
              <a:rPr lang="en-IN" sz="1900" b="1" strike="noStrike" spc="-26">
                <a:solidFill>
                  <a:srgbClr val="000000"/>
                </a:solidFill>
                <a:latin typeface="Roboto"/>
              </a:rPr>
              <a:t> </a:t>
            </a:r>
            <a:r>
              <a:rPr lang="en-IN" sz="1900" b="1" strike="noStrike" spc="-41">
                <a:solidFill>
                  <a:srgbClr val="000000"/>
                </a:solidFill>
                <a:latin typeface="Roboto"/>
              </a:rPr>
              <a:t>Brand</a:t>
            </a:r>
            <a:r>
              <a:rPr lang="en-IN" sz="1900" b="1" strike="noStrike" spc="-55">
                <a:solidFill>
                  <a:srgbClr val="000000"/>
                </a:solidFill>
                <a:latin typeface="Roboto"/>
              </a:rPr>
              <a:t>  </a:t>
            </a:r>
            <a:r>
              <a:rPr lang="en-IN" sz="1900" b="1" strike="noStrike" spc="-41">
                <a:solidFill>
                  <a:srgbClr val="000000"/>
                </a:solidFill>
                <a:latin typeface="Roboto"/>
              </a:rPr>
              <a:t>Messaging: </a:t>
            </a:r>
            <a:endParaRPr lang="en-IN" sz="1900" b="0" strike="noStrike" spc="-1">
              <a:latin typeface="Arial"/>
            </a:endParaRPr>
          </a:p>
          <a:p>
            <a:pPr marL="431640" indent="-418680">
              <a:lnSpc>
                <a:spcPct val="100000"/>
              </a:lnSpc>
              <a:spcBef>
                <a:spcPts val="99"/>
              </a:spcBef>
            </a:pPr>
            <a:r>
              <a:rPr lang="en-IN" sz="1900" b="0" strike="noStrike" spc="-41">
                <a:solidFill>
                  <a:srgbClr val="000000"/>
                </a:solidFill>
                <a:latin typeface="Roboto"/>
              </a:rPr>
              <a:t>       Fun &amp; Informative, Awareness Posts about Frauds, Tutorials of Net Banking</a:t>
            </a:r>
            <a:endParaRPr lang="en-IN" sz="1900" b="0" strike="noStrike" spc="-1">
              <a:latin typeface="Arial"/>
            </a:endParaRPr>
          </a:p>
          <a:p>
            <a:pPr marL="431640" indent="-418680">
              <a:lnSpc>
                <a:spcPct val="100000"/>
              </a:lnSpc>
              <a:spcBef>
                <a:spcPts val="99"/>
              </a:spcBef>
            </a:pPr>
            <a:r>
              <a:rPr lang="en-IN" sz="1900" b="0" strike="noStrike" spc="-41">
                <a:solidFill>
                  <a:srgbClr val="000000"/>
                </a:solidFill>
                <a:latin typeface="Roboto"/>
              </a:rPr>
              <a:t>       eg:-  </a:t>
            </a:r>
            <a:endParaRPr lang="en-IN" sz="1900" b="0" strike="noStrike" spc="-1">
              <a:latin typeface="Arial"/>
            </a:endParaRPr>
          </a:p>
          <a:p>
            <a:pPr marL="431640" indent="-418680">
              <a:lnSpc>
                <a:spcPct val="100000"/>
              </a:lnSpc>
              <a:spcBef>
                <a:spcPts val="99"/>
              </a:spcBef>
            </a:pPr>
            <a:endParaRPr lang="en-IN" sz="1900" b="0" strike="noStrike" spc="-1">
              <a:latin typeface="Arial"/>
            </a:endParaRPr>
          </a:p>
        </p:txBody>
      </p:sp>
      <p:sp>
        <p:nvSpPr>
          <p:cNvPr id="136" name="CustomShape 3"/>
          <p:cNvSpPr/>
          <p:nvPr/>
        </p:nvSpPr>
        <p:spPr>
          <a:xfrm>
            <a:off x="1752480" y="5410080"/>
            <a:ext cx="6933960" cy="61992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431640" indent="-418680">
              <a:lnSpc>
                <a:spcPct val="100000"/>
              </a:lnSpc>
              <a:spcBef>
                <a:spcPts val="99"/>
              </a:spcBef>
              <a:buClr>
                <a:srgbClr val="000000"/>
              </a:buClr>
              <a:buFont typeface="Lucida Sans Unicode"/>
              <a:buChar char="●"/>
            </a:pPr>
            <a:r>
              <a:rPr lang="en-IN" sz="1900" b="1" strike="noStrike" spc="-60">
                <a:solidFill>
                  <a:srgbClr val="000000"/>
                </a:solidFill>
                <a:latin typeface="Roboto"/>
              </a:rPr>
              <a:t>E</a:t>
            </a:r>
            <a:r>
              <a:rPr lang="en-IN" sz="1900" b="1" strike="noStrike" spc="24">
                <a:solidFill>
                  <a:srgbClr val="000000"/>
                </a:solidFill>
                <a:latin typeface="Roboto"/>
              </a:rPr>
              <a:t>x</a:t>
            </a:r>
            <a:r>
              <a:rPr lang="en-IN" sz="1900" b="1" strike="noStrike" spc="-126">
                <a:solidFill>
                  <a:srgbClr val="000000"/>
                </a:solidFill>
                <a:latin typeface="Roboto"/>
              </a:rPr>
              <a:t>a</a:t>
            </a:r>
            <a:r>
              <a:rPr lang="en-IN" sz="1900" b="1" strike="noStrike" spc="-46">
                <a:solidFill>
                  <a:srgbClr val="000000"/>
                </a:solidFill>
                <a:latin typeface="Roboto"/>
              </a:rPr>
              <a:t>m</a:t>
            </a:r>
            <a:r>
              <a:rPr lang="en-IN" sz="1900" b="1" strike="noStrike" spc="-12">
                <a:solidFill>
                  <a:srgbClr val="000000"/>
                </a:solidFill>
                <a:latin typeface="Roboto"/>
              </a:rPr>
              <a:t>i</a:t>
            </a:r>
            <a:r>
              <a:rPr lang="en-IN" sz="1900" b="1" strike="noStrike" spc="-75">
                <a:solidFill>
                  <a:srgbClr val="000000"/>
                </a:solidFill>
                <a:latin typeface="Roboto"/>
              </a:rPr>
              <a:t>n</a:t>
            </a:r>
            <a:r>
              <a:rPr lang="en-IN" sz="1900" b="1" strike="noStrike" spc="29">
                <a:solidFill>
                  <a:srgbClr val="000000"/>
                </a:solidFill>
                <a:latin typeface="Roboto"/>
              </a:rPr>
              <a:t>e</a:t>
            </a:r>
            <a:r>
              <a:rPr lang="en-IN" sz="1900" b="1" strike="noStrike" spc="-7">
                <a:solidFill>
                  <a:srgbClr val="000000"/>
                </a:solidFill>
                <a:latin typeface="Roboto"/>
              </a:rPr>
              <a:t> </a:t>
            </a:r>
            <a:r>
              <a:rPr lang="en-IN" sz="1900" b="1" strike="noStrike" spc="-66">
                <a:solidFill>
                  <a:srgbClr val="000000"/>
                </a:solidFill>
                <a:latin typeface="Roboto"/>
              </a:rPr>
              <a:t>t</a:t>
            </a:r>
            <a:r>
              <a:rPr lang="en-IN" sz="1900" b="1" strike="noStrike" spc="-75">
                <a:solidFill>
                  <a:srgbClr val="000000"/>
                </a:solidFill>
                <a:latin typeface="Roboto"/>
              </a:rPr>
              <a:t>h</a:t>
            </a:r>
            <a:r>
              <a:rPr lang="en-IN" sz="1900" b="1" strike="noStrike" spc="29">
                <a:solidFill>
                  <a:srgbClr val="000000"/>
                </a:solidFill>
                <a:latin typeface="Roboto"/>
              </a:rPr>
              <a:t>e</a:t>
            </a:r>
            <a:r>
              <a:rPr lang="en-IN" sz="1900" b="1" strike="noStrike" spc="-106">
                <a:solidFill>
                  <a:srgbClr val="000000"/>
                </a:solidFill>
                <a:latin typeface="Roboto"/>
              </a:rPr>
              <a:t> </a:t>
            </a:r>
            <a:r>
              <a:rPr lang="en-IN" sz="1900" b="1" strike="noStrike" spc="24">
                <a:solidFill>
                  <a:srgbClr val="000000"/>
                </a:solidFill>
                <a:latin typeface="Roboto"/>
              </a:rPr>
              <a:t>b</a:t>
            </a:r>
            <a:r>
              <a:rPr lang="en-IN" sz="1900" b="1" strike="noStrike" spc="-72">
                <a:solidFill>
                  <a:srgbClr val="000000"/>
                </a:solidFill>
                <a:latin typeface="Roboto"/>
              </a:rPr>
              <a:t>r</a:t>
            </a:r>
            <a:r>
              <a:rPr lang="en-IN" sz="1900" b="1" strike="noStrike" spc="-26">
                <a:solidFill>
                  <a:srgbClr val="000000"/>
                </a:solidFill>
                <a:latin typeface="Roboto"/>
              </a:rPr>
              <a:t>a</a:t>
            </a:r>
            <a:r>
              <a:rPr lang="en-IN" sz="1900" b="1" strike="noStrike" spc="-75">
                <a:solidFill>
                  <a:srgbClr val="000000"/>
                </a:solidFill>
                <a:latin typeface="Roboto"/>
              </a:rPr>
              <a:t>n</a:t>
            </a:r>
            <a:r>
              <a:rPr lang="en-IN" sz="1900" b="1" strike="noStrike" spc="18">
                <a:solidFill>
                  <a:srgbClr val="000000"/>
                </a:solidFill>
                <a:latin typeface="Roboto"/>
              </a:rPr>
              <a:t>d</a:t>
            </a:r>
            <a:r>
              <a:rPr lang="en-IN" sz="1900" b="1" strike="noStrike" spc="-114">
                <a:solidFill>
                  <a:srgbClr val="000000"/>
                </a:solidFill>
                <a:latin typeface="Roboto"/>
              </a:rPr>
              <a:t>'</a:t>
            </a:r>
            <a:r>
              <a:rPr lang="en-IN" sz="1900" b="1" strike="noStrike" spc="-7">
                <a:solidFill>
                  <a:srgbClr val="000000"/>
                </a:solidFill>
                <a:latin typeface="Roboto"/>
              </a:rPr>
              <a:t>s</a:t>
            </a:r>
            <a:r>
              <a:rPr lang="en-IN" sz="1900" b="1" strike="noStrike" spc="-157">
                <a:solidFill>
                  <a:srgbClr val="000000"/>
                </a:solidFill>
                <a:latin typeface="Roboto"/>
              </a:rPr>
              <a:t> </a:t>
            </a:r>
            <a:r>
              <a:rPr lang="en-IN" sz="1900" b="1" strike="noStrike" spc="-66">
                <a:solidFill>
                  <a:srgbClr val="000000"/>
                </a:solidFill>
                <a:latin typeface="Roboto"/>
              </a:rPr>
              <a:t>t</a:t>
            </a:r>
            <a:r>
              <a:rPr lang="en-IN" sz="1900" b="1" strike="noStrike" spc="-26">
                <a:solidFill>
                  <a:srgbClr val="000000"/>
                </a:solidFill>
                <a:latin typeface="Roboto"/>
              </a:rPr>
              <a:t>a</a:t>
            </a:r>
            <a:r>
              <a:rPr lang="en-IN" sz="1900" b="1" strike="noStrike" spc="-80">
                <a:solidFill>
                  <a:srgbClr val="000000"/>
                </a:solidFill>
                <a:latin typeface="Roboto"/>
              </a:rPr>
              <a:t>g</a:t>
            </a:r>
            <a:r>
              <a:rPr lang="en-IN" sz="1900" b="1" strike="noStrike" spc="-12">
                <a:solidFill>
                  <a:srgbClr val="000000"/>
                </a:solidFill>
                <a:latin typeface="Roboto"/>
              </a:rPr>
              <a:t>li</a:t>
            </a:r>
            <a:r>
              <a:rPr lang="en-IN" sz="1900" b="1" strike="noStrike" spc="-75">
                <a:solidFill>
                  <a:srgbClr val="000000"/>
                </a:solidFill>
                <a:latin typeface="Roboto"/>
              </a:rPr>
              <a:t>n</a:t>
            </a:r>
            <a:r>
              <a:rPr lang="en-IN" sz="1900" b="1" strike="noStrike" spc="-1">
                <a:solidFill>
                  <a:srgbClr val="000000"/>
                </a:solidFill>
                <a:latin typeface="Roboto"/>
              </a:rPr>
              <a:t>e</a:t>
            </a:r>
            <a:r>
              <a:rPr lang="en-IN" sz="1900" b="1" strike="noStrike" spc="-7">
                <a:solidFill>
                  <a:srgbClr val="000000"/>
                </a:solidFill>
                <a:latin typeface="Roboto"/>
              </a:rPr>
              <a:t>:</a:t>
            </a:r>
            <a:endParaRPr lang="en-IN" sz="1900" b="0" strike="noStrike" spc="-1">
              <a:latin typeface="Arial"/>
            </a:endParaRPr>
          </a:p>
          <a:p>
            <a:pPr marL="431640" indent="-418680">
              <a:lnSpc>
                <a:spcPct val="100000"/>
              </a:lnSpc>
              <a:spcBef>
                <a:spcPts val="99"/>
              </a:spcBef>
            </a:pPr>
            <a:r>
              <a:rPr lang="en-IN" sz="2000" b="0" i="1" strike="noStrike" spc="-1">
                <a:solidFill>
                  <a:srgbClr val="000000"/>
                </a:solidFill>
                <a:latin typeface="Calibri"/>
              </a:rPr>
              <a:t>       ‘Khayaal Apka”</a:t>
            </a:r>
            <a:endParaRPr lang="en-IN" sz="2000" b="0" strike="noStrike" spc="-1">
              <a:latin typeface="Arial"/>
            </a:endParaRPr>
          </a:p>
        </p:txBody>
      </p:sp>
      <p:pic>
        <p:nvPicPr>
          <p:cNvPr id="137" name="Picture 4"/>
          <p:cNvPicPr/>
          <p:nvPr/>
        </p:nvPicPr>
        <p:blipFill>
          <a:blip r:embed="rId2"/>
          <a:stretch/>
        </p:blipFill>
        <p:spPr>
          <a:xfrm>
            <a:off x="2666880" y="2590920"/>
            <a:ext cx="2437920" cy="2435760"/>
          </a:xfrm>
          <a:prstGeom prst="rect">
            <a:avLst/>
          </a:prstGeom>
          <a:ln>
            <a:noFill/>
          </a:ln>
        </p:spPr>
      </p:pic>
      <p:pic>
        <p:nvPicPr>
          <p:cNvPr id="138" name="Picture 5"/>
          <p:cNvPicPr/>
          <p:nvPr/>
        </p:nvPicPr>
        <p:blipFill>
          <a:blip r:embed="rId3" cstate="print"/>
          <a:stretch/>
        </p:blipFill>
        <p:spPr>
          <a:xfrm>
            <a:off x="5239440" y="2590920"/>
            <a:ext cx="2456280" cy="2437920"/>
          </a:xfrm>
          <a:prstGeom prst="rect">
            <a:avLst/>
          </a:prstGeom>
          <a:ln>
            <a:noFill/>
          </a:ln>
        </p:spPr>
      </p:pic>
      <p:sp>
        <p:nvSpPr>
          <p:cNvPr id="139" name="CustomShape 4"/>
          <p:cNvSpPr/>
          <p:nvPr/>
        </p:nvSpPr>
        <p:spPr>
          <a:xfrm>
            <a:off x="2209680" y="5105520"/>
            <a:ext cx="84578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u="sng" strike="noStrike" spc="-1">
                <a:solidFill>
                  <a:srgbClr val="0000FF"/>
                </a:solidFill>
                <a:uFillTx/>
                <a:latin typeface="Calibri"/>
                <a:hlinkClick r:id="rId4"/>
              </a:rPr>
              <a:t>https://www.instagram.com/p/Cr-UC7wgORg/?igshid=MzRlODBiNWFlZA==</a:t>
            </a:r>
            <a:endParaRPr lang="en-IN" sz="1800" b="0" strike="noStrike" spc="-1">
              <a:latin typeface="Arial"/>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Shape 1"/>
          <p:cNvSpPr txBox="1"/>
          <p:nvPr/>
        </p:nvSpPr>
        <p:spPr>
          <a:xfrm>
            <a:off x="695400" y="197941"/>
            <a:ext cx="11377264" cy="683676"/>
          </a:xfrm>
          <a:prstGeom prst="rect">
            <a:avLst/>
          </a:prstGeom>
          <a:noFill/>
          <a:ln>
            <a:noFill/>
          </a:ln>
        </p:spPr>
        <p:txBody>
          <a:bodyPr wrap="square" lIns="0" tIns="12600" rIns="0" bIns="0" anchor="ctr">
            <a:spAutoFit/>
          </a:bodyPr>
          <a:lstStyle/>
          <a:p>
            <a:pPr marL="3365640" indent="-3352320">
              <a:lnSpc>
                <a:spcPct val="109000"/>
              </a:lnSpc>
              <a:spcBef>
                <a:spcPts val="99"/>
              </a:spcBef>
            </a:pPr>
            <a:r>
              <a:rPr lang="en-US" sz="2000" b="1" strike="noStrike" spc="-35" dirty="0">
                <a:solidFill>
                  <a:srgbClr val="000000"/>
                </a:solidFill>
                <a:latin typeface="Calibri"/>
              </a:rPr>
              <a:t>Part </a:t>
            </a:r>
            <a:r>
              <a:rPr lang="en-US" sz="2000" b="1" strike="noStrike" spc="-52" dirty="0">
                <a:solidFill>
                  <a:srgbClr val="000000"/>
                </a:solidFill>
                <a:latin typeface="Calibri"/>
              </a:rPr>
              <a:t>4: </a:t>
            </a:r>
            <a:r>
              <a:rPr lang="en-US" sz="2000" b="1" strike="noStrike" spc="-46" dirty="0">
                <a:solidFill>
                  <a:srgbClr val="000000"/>
                </a:solidFill>
                <a:latin typeface="Calibri"/>
              </a:rPr>
              <a:t>Content </a:t>
            </a:r>
            <a:r>
              <a:rPr lang="en-US" sz="2000" b="1" strike="noStrike" spc="-35" dirty="0">
                <a:solidFill>
                  <a:srgbClr val="000000"/>
                </a:solidFill>
                <a:latin typeface="Calibri"/>
              </a:rPr>
              <a:t>Creation and </a:t>
            </a:r>
            <a:r>
              <a:rPr lang="en-US" sz="2000" b="1" strike="noStrike" spc="-32" dirty="0" err="1">
                <a:solidFill>
                  <a:srgbClr val="000000"/>
                </a:solidFill>
                <a:latin typeface="Calibri"/>
              </a:rPr>
              <a:t>Curation</a:t>
            </a:r>
            <a:r>
              <a:rPr lang="en-US" sz="2000" b="1" strike="noStrike" spc="-32" dirty="0">
                <a:solidFill>
                  <a:srgbClr val="000000"/>
                </a:solidFill>
                <a:latin typeface="Calibri"/>
              </a:rPr>
              <a:t> </a:t>
            </a:r>
            <a:r>
              <a:rPr lang="en-US" sz="2000" b="1" strike="noStrike" spc="-55" dirty="0">
                <a:solidFill>
                  <a:srgbClr val="000000"/>
                </a:solidFill>
                <a:latin typeface="Calibri"/>
              </a:rPr>
              <a:t>(Post </a:t>
            </a:r>
            <a:r>
              <a:rPr lang="en-US" sz="2000" b="1" strike="noStrike" spc="-41" dirty="0">
                <a:solidFill>
                  <a:srgbClr val="000000"/>
                </a:solidFill>
                <a:latin typeface="Calibri"/>
              </a:rPr>
              <a:t>creations, </a:t>
            </a:r>
            <a:r>
              <a:rPr lang="en-US" sz="2000" b="1" strike="noStrike" spc="-35" dirty="0">
                <a:solidFill>
                  <a:srgbClr val="000000"/>
                </a:solidFill>
                <a:latin typeface="Calibri"/>
              </a:rPr>
              <a:t>Designs/Video </a:t>
            </a:r>
            <a:r>
              <a:rPr lang="en-US" sz="2000" b="1" strike="noStrike" spc="-41" dirty="0">
                <a:solidFill>
                  <a:srgbClr val="000000"/>
                </a:solidFill>
                <a:latin typeface="Calibri"/>
              </a:rPr>
              <a:t>Editing, </a:t>
            </a:r>
            <a:r>
              <a:rPr lang="en-US" sz="2000" b="1" strike="noStrike" spc="-12" dirty="0">
                <a:solidFill>
                  <a:srgbClr val="000000"/>
                </a:solidFill>
                <a:latin typeface="Calibri"/>
              </a:rPr>
              <a:t>Ad </a:t>
            </a:r>
            <a:r>
              <a:rPr lang="en-US" sz="2000" b="1" strike="noStrike" spc="-41" dirty="0">
                <a:solidFill>
                  <a:srgbClr val="000000"/>
                </a:solidFill>
                <a:latin typeface="Calibri"/>
              </a:rPr>
              <a:t>Campaigns </a:t>
            </a:r>
            <a:r>
              <a:rPr lang="en-US" sz="2000" b="1" strike="noStrike" spc="-32" dirty="0">
                <a:solidFill>
                  <a:srgbClr val="000000"/>
                </a:solidFill>
                <a:latin typeface="Calibri"/>
              </a:rPr>
              <a:t>over Social </a:t>
            </a:r>
            <a:r>
              <a:rPr lang="en-US" sz="2000" b="1" strike="noStrike" spc="-460" dirty="0">
                <a:solidFill>
                  <a:srgbClr val="000000"/>
                </a:solidFill>
                <a:latin typeface="Calibri"/>
              </a:rPr>
              <a:t> </a:t>
            </a:r>
            <a:r>
              <a:rPr lang="en-US" sz="2000" b="1" strike="noStrike" spc="-55" dirty="0">
                <a:solidFill>
                  <a:srgbClr val="000000"/>
                </a:solidFill>
                <a:latin typeface="Calibri"/>
              </a:rPr>
              <a:t>M</a:t>
            </a:r>
            <a:r>
              <a:rPr lang="en-US" sz="2000" b="1" strike="noStrike" spc="-1" dirty="0">
                <a:solidFill>
                  <a:srgbClr val="000000"/>
                </a:solidFill>
                <a:latin typeface="Calibri"/>
              </a:rPr>
              <a:t>e</a:t>
            </a:r>
            <a:r>
              <a:rPr lang="en-US" sz="2000" b="1" strike="noStrike" spc="-80" dirty="0">
                <a:solidFill>
                  <a:srgbClr val="000000"/>
                </a:solidFill>
                <a:latin typeface="Calibri"/>
              </a:rPr>
              <a:t>d</a:t>
            </a:r>
            <a:r>
              <a:rPr lang="en-US" sz="2000" b="1" strike="noStrike" spc="-12" dirty="0">
                <a:solidFill>
                  <a:srgbClr val="000000"/>
                </a:solidFill>
                <a:latin typeface="Calibri"/>
              </a:rPr>
              <a:t>i</a:t>
            </a:r>
            <a:r>
              <a:rPr lang="en-US" sz="2000" b="1" strike="noStrike" spc="-7" dirty="0">
                <a:solidFill>
                  <a:srgbClr val="000000"/>
                </a:solidFill>
                <a:latin typeface="Calibri"/>
              </a:rPr>
              <a:t>a</a:t>
            </a:r>
            <a:r>
              <a:rPr lang="en-US" sz="2000" b="1" strike="noStrike" spc="-97" dirty="0">
                <a:solidFill>
                  <a:srgbClr val="000000"/>
                </a:solidFill>
                <a:latin typeface="Calibri"/>
              </a:rPr>
              <a:t> </a:t>
            </a:r>
            <a:r>
              <a:rPr lang="en-US" sz="2000" b="1" strike="noStrike" spc="-126" dirty="0">
                <a:solidFill>
                  <a:srgbClr val="000000"/>
                </a:solidFill>
                <a:latin typeface="Calibri"/>
              </a:rPr>
              <a:t>a</a:t>
            </a:r>
            <a:r>
              <a:rPr lang="en-US" sz="2000" b="1" strike="noStrike" spc="24" dirty="0">
                <a:solidFill>
                  <a:srgbClr val="000000"/>
                </a:solidFill>
                <a:latin typeface="Calibri"/>
              </a:rPr>
              <a:t>n</a:t>
            </a:r>
            <a:r>
              <a:rPr lang="en-US" sz="2000" b="1" strike="noStrike" spc="-7" dirty="0">
                <a:solidFill>
                  <a:srgbClr val="000000"/>
                </a:solidFill>
                <a:latin typeface="Calibri"/>
              </a:rPr>
              <a:t>d</a:t>
            </a:r>
            <a:r>
              <a:rPr lang="en-US" sz="2000" b="1" strike="noStrike" spc="-46" dirty="0">
                <a:solidFill>
                  <a:srgbClr val="000000"/>
                </a:solidFill>
                <a:latin typeface="Calibri"/>
              </a:rPr>
              <a:t> </a:t>
            </a:r>
            <a:r>
              <a:rPr lang="en-US" sz="2000" b="1" strike="noStrike" spc="-60" dirty="0">
                <a:solidFill>
                  <a:srgbClr val="000000"/>
                </a:solidFill>
                <a:latin typeface="Calibri"/>
              </a:rPr>
              <a:t>E</a:t>
            </a:r>
            <a:r>
              <a:rPr lang="en-US" sz="2000" b="1" strike="noStrike" spc="-46" dirty="0">
                <a:solidFill>
                  <a:srgbClr val="000000"/>
                </a:solidFill>
                <a:latin typeface="Calibri"/>
              </a:rPr>
              <a:t>m</a:t>
            </a:r>
            <a:r>
              <a:rPr lang="en-US" sz="2000" b="1" strike="noStrike" spc="-126" dirty="0">
                <a:solidFill>
                  <a:srgbClr val="000000"/>
                </a:solidFill>
                <a:latin typeface="Calibri"/>
              </a:rPr>
              <a:t>a</a:t>
            </a:r>
            <a:r>
              <a:rPr lang="en-US" sz="2000" b="1" strike="noStrike" spc="-12" dirty="0">
                <a:solidFill>
                  <a:srgbClr val="000000"/>
                </a:solidFill>
                <a:latin typeface="Calibri"/>
              </a:rPr>
              <a:t>i</a:t>
            </a:r>
            <a:r>
              <a:rPr lang="en-US" sz="2000" b="1" strike="noStrike" spc="-7" dirty="0">
                <a:solidFill>
                  <a:srgbClr val="000000"/>
                </a:solidFill>
                <a:latin typeface="Calibri"/>
              </a:rPr>
              <a:t>l</a:t>
            </a:r>
            <a:r>
              <a:rPr lang="en-US" sz="2000" b="1" strike="noStrike" spc="-80" dirty="0">
                <a:solidFill>
                  <a:srgbClr val="000000"/>
                </a:solidFill>
                <a:latin typeface="Calibri"/>
              </a:rPr>
              <a:t> </a:t>
            </a:r>
            <a:r>
              <a:rPr lang="en-US" sz="2000" b="1" strike="noStrike" spc="38" dirty="0">
                <a:solidFill>
                  <a:srgbClr val="000000"/>
                </a:solidFill>
                <a:latin typeface="Calibri"/>
              </a:rPr>
              <a:t>I</a:t>
            </a:r>
            <a:r>
              <a:rPr lang="en-US" sz="2000" b="1" strike="noStrike" spc="-80" dirty="0">
                <a:solidFill>
                  <a:srgbClr val="000000"/>
                </a:solidFill>
                <a:latin typeface="Calibri"/>
              </a:rPr>
              <a:t>d</a:t>
            </a:r>
            <a:r>
              <a:rPr lang="en-US" sz="2000" b="1" strike="noStrike" spc="-1" dirty="0">
                <a:solidFill>
                  <a:srgbClr val="000000"/>
                </a:solidFill>
                <a:latin typeface="Calibri"/>
              </a:rPr>
              <a:t>e</a:t>
            </a:r>
            <a:r>
              <a:rPr lang="en-US" sz="2000" b="1" strike="noStrike" spc="-26" dirty="0">
                <a:solidFill>
                  <a:srgbClr val="000000"/>
                </a:solidFill>
                <a:latin typeface="Calibri"/>
              </a:rPr>
              <a:t>a</a:t>
            </a:r>
            <a:r>
              <a:rPr lang="en-US" sz="2000" b="1" strike="noStrike" spc="-66" dirty="0">
                <a:solidFill>
                  <a:srgbClr val="000000"/>
                </a:solidFill>
                <a:latin typeface="Calibri"/>
              </a:rPr>
              <a:t>t</a:t>
            </a:r>
            <a:r>
              <a:rPr lang="en-US" sz="2000" b="1" strike="noStrike" spc="-111" dirty="0">
                <a:solidFill>
                  <a:srgbClr val="000000"/>
                </a:solidFill>
                <a:latin typeface="Calibri"/>
              </a:rPr>
              <a:t>i</a:t>
            </a:r>
            <a:r>
              <a:rPr lang="en-US" sz="2000" b="1" strike="noStrike" spc="24" dirty="0">
                <a:solidFill>
                  <a:srgbClr val="000000"/>
                </a:solidFill>
                <a:latin typeface="Calibri"/>
              </a:rPr>
              <a:t>o</a:t>
            </a:r>
            <a:r>
              <a:rPr lang="en-US" sz="2000" b="1" strike="noStrike" spc="-12" dirty="0">
                <a:solidFill>
                  <a:srgbClr val="000000"/>
                </a:solidFill>
                <a:latin typeface="Calibri"/>
              </a:rPr>
              <a:t>n</a:t>
            </a:r>
            <a:r>
              <a:rPr lang="en-US" sz="2000" b="1" strike="noStrike" spc="-140" dirty="0">
                <a:solidFill>
                  <a:srgbClr val="000000"/>
                </a:solidFill>
                <a:latin typeface="Calibri"/>
              </a:rPr>
              <a:t> </a:t>
            </a:r>
            <a:r>
              <a:rPr lang="en-US" sz="2000" b="1" strike="noStrike" spc="-26" dirty="0">
                <a:solidFill>
                  <a:srgbClr val="000000"/>
                </a:solidFill>
                <a:latin typeface="Calibri"/>
              </a:rPr>
              <a:t>a</a:t>
            </a:r>
            <a:r>
              <a:rPr lang="en-US" sz="2000" b="1" strike="noStrike" spc="-75" dirty="0">
                <a:solidFill>
                  <a:srgbClr val="000000"/>
                </a:solidFill>
                <a:latin typeface="Calibri"/>
              </a:rPr>
              <a:t>n</a:t>
            </a:r>
            <a:r>
              <a:rPr lang="en-US" sz="2000" b="1" strike="noStrike" spc="-7" dirty="0">
                <a:solidFill>
                  <a:srgbClr val="000000"/>
                </a:solidFill>
                <a:latin typeface="Calibri"/>
              </a:rPr>
              <a:t>d</a:t>
            </a:r>
            <a:r>
              <a:rPr lang="en-US" sz="2000" b="1" strike="noStrike" spc="-46" dirty="0">
                <a:solidFill>
                  <a:srgbClr val="000000"/>
                </a:solidFill>
                <a:latin typeface="Calibri"/>
              </a:rPr>
              <a:t> </a:t>
            </a:r>
            <a:r>
              <a:rPr lang="en-US" sz="2000" b="1" strike="noStrike" spc="-12" dirty="0">
                <a:solidFill>
                  <a:srgbClr val="000000"/>
                </a:solidFill>
                <a:latin typeface="Calibri"/>
              </a:rPr>
              <a:t>C</a:t>
            </a:r>
            <a:r>
              <a:rPr lang="en-US" sz="2000" b="1" strike="noStrike" spc="29" dirty="0">
                <a:solidFill>
                  <a:srgbClr val="000000"/>
                </a:solidFill>
                <a:latin typeface="Calibri"/>
              </a:rPr>
              <a:t>r</a:t>
            </a:r>
            <a:r>
              <a:rPr lang="en-US" sz="2000" b="1" strike="noStrike" spc="-1" dirty="0">
                <a:solidFill>
                  <a:srgbClr val="000000"/>
                </a:solidFill>
                <a:latin typeface="Calibri"/>
              </a:rPr>
              <a:t>e</a:t>
            </a:r>
            <a:r>
              <a:rPr lang="en-US" sz="2000" b="1" strike="noStrike" spc="-126" dirty="0">
                <a:solidFill>
                  <a:srgbClr val="000000"/>
                </a:solidFill>
                <a:latin typeface="Calibri"/>
              </a:rPr>
              <a:t>a</a:t>
            </a:r>
            <a:r>
              <a:rPr lang="en-US" sz="2000" b="1" strike="noStrike" spc="-66" dirty="0">
                <a:solidFill>
                  <a:srgbClr val="000000"/>
                </a:solidFill>
                <a:latin typeface="Calibri"/>
              </a:rPr>
              <a:t>t</a:t>
            </a:r>
            <a:r>
              <a:rPr lang="en-US" sz="2000" b="1" strike="noStrike" spc="-12" dirty="0">
                <a:solidFill>
                  <a:srgbClr val="000000"/>
                </a:solidFill>
                <a:latin typeface="Calibri"/>
              </a:rPr>
              <a:t>i</a:t>
            </a:r>
            <a:r>
              <a:rPr lang="en-US" sz="2000" b="1" strike="noStrike" spc="-75" dirty="0">
                <a:solidFill>
                  <a:srgbClr val="000000"/>
                </a:solidFill>
                <a:latin typeface="Calibri"/>
              </a:rPr>
              <a:t>o</a:t>
            </a:r>
            <a:r>
              <a:rPr lang="en-US" sz="2000" b="1" strike="noStrike" spc="24" dirty="0">
                <a:solidFill>
                  <a:srgbClr val="000000"/>
                </a:solidFill>
                <a:latin typeface="Calibri"/>
              </a:rPr>
              <a:t>n</a:t>
            </a:r>
            <a:r>
              <a:rPr lang="en-US" sz="2000" b="1" strike="noStrike" spc="4" dirty="0">
                <a:solidFill>
                  <a:srgbClr val="000000"/>
                </a:solidFill>
                <a:latin typeface="Calibri"/>
              </a:rPr>
              <a:t>)</a:t>
            </a:r>
            <a:endParaRPr lang="en-US" sz="2000" b="1" strike="noStrike" spc="-1" dirty="0">
              <a:solidFill>
                <a:srgbClr val="000000"/>
              </a:solidFill>
              <a:latin typeface="Calibri"/>
            </a:endParaRPr>
          </a:p>
        </p:txBody>
      </p:sp>
      <p:sp>
        <p:nvSpPr>
          <p:cNvPr id="197" name="CustomShape 2"/>
          <p:cNvSpPr/>
          <p:nvPr/>
        </p:nvSpPr>
        <p:spPr>
          <a:xfrm>
            <a:off x="719808" y="1290192"/>
            <a:ext cx="10194480" cy="170676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431640">
              <a:lnSpc>
                <a:spcPts val="2239"/>
              </a:lnSpc>
              <a:spcBef>
                <a:spcPts val="99"/>
              </a:spcBef>
            </a:pPr>
            <a:r>
              <a:rPr lang="en-IN" sz="1900" b="1" strike="noStrike" spc="-41" dirty="0">
                <a:solidFill>
                  <a:srgbClr val="000000"/>
                </a:solidFill>
                <a:latin typeface="Roboto"/>
              </a:rPr>
              <a:t>For</a:t>
            </a:r>
            <a:r>
              <a:rPr lang="en-IN" sz="1900" b="1" strike="noStrike" spc="-75" dirty="0">
                <a:solidFill>
                  <a:srgbClr val="000000"/>
                </a:solidFill>
                <a:latin typeface="Roboto"/>
              </a:rPr>
              <a:t> </a:t>
            </a:r>
            <a:r>
              <a:rPr lang="en-IN" sz="1900" b="1" strike="noStrike" spc="-15" dirty="0">
                <a:solidFill>
                  <a:srgbClr val="000000"/>
                </a:solidFill>
                <a:latin typeface="Roboto"/>
              </a:rPr>
              <a:t>every</a:t>
            </a:r>
            <a:r>
              <a:rPr lang="en-IN" sz="1900" b="1" strike="noStrike" spc="-35" dirty="0">
                <a:solidFill>
                  <a:srgbClr val="000000"/>
                </a:solidFill>
                <a:latin typeface="Roboto"/>
              </a:rPr>
              <a:t> </a:t>
            </a:r>
            <a:r>
              <a:rPr lang="en-IN" sz="1900" b="1" strike="noStrike" spc="-46" dirty="0">
                <a:solidFill>
                  <a:srgbClr val="000000"/>
                </a:solidFill>
                <a:latin typeface="Roboto"/>
              </a:rPr>
              <a:t>campaign </a:t>
            </a:r>
            <a:r>
              <a:rPr lang="en-IN" sz="1900" b="1" strike="noStrike" spc="-32" dirty="0">
                <a:solidFill>
                  <a:srgbClr val="000000"/>
                </a:solidFill>
                <a:latin typeface="Roboto"/>
              </a:rPr>
              <a:t>clearly </a:t>
            </a:r>
            <a:r>
              <a:rPr lang="en-IN" sz="1900" b="1" strike="noStrike" spc="-21" dirty="0">
                <a:solidFill>
                  <a:srgbClr val="000000"/>
                </a:solidFill>
                <a:latin typeface="Roboto"/>
              </a:rPr>
              <a:t>define:</a:t>
            </a:r>
            <a:endParaRPr lang="en-IN" sz="1900" b="0" strike="noStrike" spc="-1" dirty="0">
              <a:latin typeface="Arial"/>
            </a:endParaRPr>
          </a:p>
          <a:p>
            <a:pPr marL="431640" indent="-418680">
              <a:lnSpc>
                <a:spcPts val="2200"/>
              </a:lnSpc>
              <a:buClr>
                <a:srgbClr val="000000"/>
              </a:buClr>
              <a:buFont typeface="Lucida Sans Unicode"/>
              <a:buChar char="●"/>
            </a:pPr>
            <a:r>
              <a:rPr lang="en-IN" sz="1900" b="1" strike="noStrike" spc="-26" dirty="0">
                <a:solidFill>
                  <a:srgbClr val="000000"/>
                </a:solidFill>
                <a:latin typeface="Roboto"/>
              </a:rPr>
              <a:t>Advertising</a:t>
            </a:r>
            <a:r>
              <a:rPr lang="en-IN" sz="1900" b="1" strike="noStrike" spc="-157" dirty="0">
                <a:solidFill>
                  <a:srgbClr val="000000"/>
                </a:solidFill>
                <a:latin typeface="Roboto"/>
              </a:rPr>
              <a:t> </a:t>
            </a:r>
            <a:r>
              <a:rPr lang="en-IN" sz="1900" b="1" strike="noStrike" spc="-32" dirty="0">
                <a:solidFill>
                  <a:srgbClr val="000000"/>
                </a:solidFill>
                <a:latin typeface="Roboto"/>
              </a:rPr>
              <a:t>Goals:</a:t>
            </a:r>
            <a:r>
              <a:rPr lang="en-IN" sz="1900" b="1" strike="noStrike" spc="-7" dirty="0">
                <a:solidFill>
                  <a:srgbClr val="000000"/>
                </a:solidFill>
                <a:latin typeface="Roboto"/>
              </a:rPr>
              <a:t> </a:t>
            </a:r>
            <a:r>
              <a:rPr lang="en-IN" sz="1900" b="0" strike="noStrike" spc="-55" dirty="0">
                <a:solidFill>
                  <a:srgbClr val="000000"/>
                </a:solidFill>
                <a:latin typeface="Roboto"/>
              </a:rPr>
              <a:t>increasing</a:t>
            </a:r>
            <a:r>
              <a:rPr lang="en-IN" sz="1900" b="0" strike="noStrike" spc="-32" dirty="0">
                <a:solidFill>
                  <a:srgbClr val="000000"/>
                </a:solidFill>
                <a:latin typeface="Roboto"/>
              </a:rPr>
              <a:t> </a:t>
            </a:r>
            <a:r>
              <a:rPr lang="en-IN" sz="1900" b="0" strike="noStrike" spc="-41" dirty="0">
                <a:solidFill>
                  <a:srgbClr val="000000"/>
                </a:solidFill>
                <a:latin typeface="Roboto"/>
              </a:rPr>
              <a:t>brand</a:t>
            </a:r>
            <a:r>
              <a:rPr lang="en-IN" sz="1900" b="0" strike="noStrike" spc="-35" dirty="0">
                <a:solidFill>
                  <a:srgbClr val="000000"/>
                </a:solidFill>
                <a:latin typeface="Roboto"/>
              </a:rPr>
              <a:t> </a:t>
            </a:r>
            <a:r>
              <a:rPr lang="en-IN" sz="1900" b="0" strike="noStrike" spc="-52" dirty="0">
                <a:solidFill>
                  <a:srgbClr val="000000"/>
                </a:solidFill>
                <a:latin typeface="Roboto"/>
              </a:rPr>
              <a:t>awareness,</a:t>
            </a:r>
            <a:r>
              <a:rPr lang="en-IN" sz="1900" b="0" strike="noStrike" spc="-46" dirty="0">
                <a:solidFill>
                  <a:srgbClr val="000000"/>
                </a:solidFill>
                <a:latin typeface="Roboto"/>
              </a:rPr>
              <a:t> </a:t>
            </a:r>
            <a:r>
              <a:rPr lang="en-IN" sz="1900" b="0" strike="noStrike" spc="-55" dirty="0">
                <a:solidFill>
                  <a:srgbClr val="000000"/>
                </a:solidFill>
                <a:latin typeface="Roboto"/>
              </a:rPr>
              <a:t>driving</a:t>
            </a:r>
            <a:r>
              <a:rPr lang="en-IN" sz="1900" b="0" strike="noStrike" spc="-32" dirty="0">
                <a:solidFill>
                  <a:srgbClr val="000000"/>
                </a:solidFill>
                <a:latin typeface="Roboto"/>
              </a:rPr>
              <a:t> </a:t>
            </a:r>
            <a:r>
              <a:rPr lang="en-IN" sz="1900" b="0" strike="noStrike" spc="-35" dirty="0">
                <a:solidFill>
                  <a:srgbClr val="000000"/>
                </a:solidFill>
                <a:latin typeface="Roboto"/>
              </a:rPr>
              <a:t>website</a:t>
            </a:r>
            <a:r>
              <a:rPr lang="en-IN" sz="1900" b="0" strike="noStrike" spc="-75" dirty="0">
                <a:solidFill>
                  <a:srgbClr val="000000"/>
                </a:solidFill>
                <a:latin typeface="Roboto"/>
              </a:rPr>
              <a:t> </a:t>
            </a:r>
            <a:r>
              <a:rPr lang="en-IN" sz="1900" b="0" strike="noStrike" spc="-26" dirty="0">
                <a:solidFill>
                  <a:srgbClr val="000000"/>
                </a:solidFill>
                <a:latin typeface="Roboto"/>
              </a:rPr>
              <a:t>traffic,</a:t>
            </a:r>
            <a:r>
              <a:rPr lang="en-IN" sz="1900" b="0" strike="noStrike" spc="-41" dirty="0">
                <a:solidFill>
                  <a:srgbClr val="000000"/>
                </a:solidFill>
                <a:latin typeface="Roboto"/>
              </a:rPr>
              <a:t> </a:t>
            </a:r>
            <a:r>
              <a:rPr lang="en-IN" sz="1900" b="0" strike="noStrike" spc="-55" dirty="0">
                <a:solidFill>
                  <a:srgbClr val="000000"/>
                </a:solidFill>
                <a:latin typeface="Roboto"/>
              </a:rPr>
              <a:t>or</a:t>
            </a:r>
            <a:r>
              <a:rPr lang="en-IN" sz="1900" b="0" strike="noStrike" spc="-15" dirty="0">
                <a:solidFill>
                  <a:srgbClr val="000000"/>
                </a:solidFill>
                <a:latin typeface="Roboto"/>
              </a:rPr>
              <a:t> </a:t>
            </a:r>
            <a:r>
              <a:rPr lang="en-IN" sz="1900" b="0" strike="noStrike" spc="-52" dirty="0">
                <a:solidFill>
                  <a:srgbClr val="000000"/>
                </a:solidFill>
                <a:latin typeface="Roboto"/>
              </a:rPr>
              <a:t>generating</a:t>
            </a:r>
            <a:r>
              <a:rPr lang="en-IN" sz="1900" b="0" strike="noStrike" spc="-32" dirty="0">
                <a:solidFill>
                  <a:srgbClr val="000000"/>
                </a:solidFill>
                <a:latin typeface="Roboto"/>
              </a:rPr>
              <a:t> </a:t>
            </a:r>
            <a:r>
              <a:rPr lang="en-IN" sz="1900" b="0" strike="noStrike" spc="-41" dirty="0">
                <a:solidFill>
                  <a:srgbClr val="000000"/>
                </a:solidFill>
                <a:latin typeface="Roboto"/>
              </a:rPr>
              <a:t>leads.</a:t>
            </a:r>
            <a:endParaRPr lang="en-IN" sz="1900" b="0" strike="noStrike" spc="-1" dirty="0">
              <a:latin typeface="Arial"/>
            </a:endParaRPr>
          </a:p>
          <a:p>
            <a:pPr marL="431640" indent="-418680">
              <a:lnSpc>
                <a:spcPts val="2200"/>
              </a:lnSpc>
              <a:spcBef>
                <a:spcPts val="99"/>
              </a:spcBef>
              <a:buClr>
                <a:srgbClr val="000000"/>
              </a:buClr>
              <a:buFont typeface="Lucida Sans Unicode"/>
              <a:buChar char="●"/>
            </a:pPr>
            <a:r>
              <a:rPr lang="en-IN" sz="1900" b="1" strike="noStrike" spc="-15" dirty="0">
                <a:solidFill>
                  <a:srgbClr val="000000"/>
                </a:solidFill>
                <a:latin typeface="Roboto"/>
              </a:rPr>
              <a:t>Audience</a:t>
            </a:r>
            <a:r>
              <a:rPr lang="en-IN" sz="1900" b="1" strike="noStrike" spc="-100" dirty="0">
                <a:solidFill>
                  <a:srgbClr val="000000"/>
                </a:solidFill>
                <a:latin typeface="Roboto"/>
              </a:rPr>
              <a:t> </a:t>
            </a:r>
            <a:r>
              <a:rPr lang="en-IN" sz="1900" b="1" strike="noStrike" spc="-32" dirty="0">
                <a:solidFill>
                  <a:srgbClr val="000000"/>
                </a:solidFill>
                <a:latin typeface="Roboto"/>
              </a:rPr>
              <a:t>Targeting:</a:t>
            </a:r>
            <a:r>
              <a:rPr lang="en-IN" sz="1900" b="1" strike="noStrike" spc="-1" dirty="0">
                <a:solidFill>
                  <a:srgbClr val="000000"/>
                </a:solidFill>
                <a:latin typeface="Roboto"/>
              </a:rPr>
              <a:t> </a:t>
            </a:r>
            <a:r>
              <a:rPr lang="en-IN" sz="1900" b="0" strike="noStrike" spc="-46" dirty="0">
                <a:solidFill>
                  <a:srgbClr val="000000"/>
                </a:solidFill>
                <a:latin typeface="Roboto"/>
              </a:rPr>
              <a:t>Define</a:t>
            </a:r>
            <a:r>
              <a:rPr lang="en-IN" sz="1900" b="0" strike="noStrike" spc="29" dirty="0">
                <a:solidFill>
                  <a:srgbClr val="000000"/>
                </a:solidFill>
                <a:latin typeface="Roboto"/>
              </a:rPr>
              <a:t> </a:t>
            </a:r>
            <a:r>
              <a:rPr lang="en-IN" sz="1900" b="0" strike="noStrike" spc="-41" dirty="0">
                <a:solidFill>
                  <a:srgbClr val="000000"/>
                </a:solidFill>
                <a:latin typeface="Roboto"/>
              </a:rPr>
              <a:t>the</a:t>
            </a:r>
            <a:r>
              <a:rPr lang="en-IN" sz="1900" b="0" strike="noStrike" spc="-72" dirty="0">
                <a:solidFill>
                  <a:srgbClr val="000000"/>
                </a:solidFill>
                <a:latin typeface="Roboto"/>
              </a:rPr>
              <a:t> </a:t>
            </a:r>
            <a:r>
              <a:rPr lang="en-IN" sz="1900" b="0" strike="noStrike" spc="-46" dirty="0">
                <a:solidFill>
                  <a:srgbClr val="000000"/>
                </a:solidFill>
                <a:latin typeface="Roboto"/>
              </a:rPr>
              <a:t>target</a:t>
            </a:r>
            <a:r>
              <a:rPr lang="en-IN" sz="1900" b="0" strike="noStrike" spc="-86" dirty="0">
                <a:solidFill>
                  <a:srgbClr val="000000"/>
                </a:solidFill>
                <a:latin typeface="Roboto"/>
              </a:rPr>
              <a:t> </a:t>
            </a:r>
            <a:r>
              <a:rPr lang="en-IN" sz="1900" b="0" strike="noStrike" spc="-35" dirty="0">
                <a:solidFill>
                  <a:srgbClr val="000000"/>
                </a:solidFill>
                <a:latin typeface="Roboto"/>
              </a:rPr>
              <a:t>audience</a:t>
            </a:r>
            <a:r>
              <a:rPr lang="en-IN" sz="1900" b="0" strike="noStrike" spc="-75" dirty="0">
                <a:solidFill>
                  <a:srgbClr val="000000"/>
                </a:solidFill>
                <a:latin typeface="Roboto"/>
              </a:rPr>
              <a:t> </a:t>
            </a:r>
            <a:r>
              <a:rPr lang="en-IN" sz="1900" b="0" strike="noStrike" spc="-15" dirty="0">
                <a:solidFill>
                  <a:srgbClr val="000000"/>
                </a:solidFill>
                <a:latin typeface="Roboto"/>
              </a:rPr>
              <a:t>for</a:t>
            </a:r>
            <a:r>
              <a:rPr lang="en-IN" sz="1900" b="0" strike="noStrike" spc="-111" dirty="0">
                <a:solidFill>
                  <a:srgbClr val="000000"/>
                </a:solidFill>
                <a:latin typeface="Roboto"/>
              </a:rPr>
              <a:t> </a:t>
            </a:r>
            <a:r>
              <a:rPr lang="en-IN" sz="1900" b="0" strike="noStrike" spc="-7" dirty="0">
                <a:solidFill>
                  <a:srgbClr val="000000"/>
                </a:solidFill>
                <a:latin typeface="Roboto"/>
              </a:rPr>
              <a:t>the</a:t>
            </a:r>
            <a:r>
              <a:rPr lang="en-IN" sz="1900" b="0" strike="noStrike" spc="-72" dirty="0">
                <a:solidFill>
                  <a:srgbClr val="000000"/>
                </a:solidFill>
                <a:latin typeface="Roboto"/>
              </a:rPr>
              <a:t> </a:t>
            </a:r>
            <a:r>
              <a:rPr lang="en-IN" sz="1900" b="0" strike="noStrike" spc="-32" dirty="0">
                <a:solidFill>
                  <a:srgbClr val="000000"/>
                </a:solidFill>
                <a:latin typeface="Roboto"/>
              </a:rPr>
              <a:t>ad</a:t>
            </a:r>
            <a:r>
              <a:rPr lang="en-IN" sz="1900" b="0" strike="noStrike" spc="-35" dirty="0">
                <a:solidFill>
                  <a:srgbClr val="000000"/>
                </a:solidFill>
                <a:latin typeface="Roboto"/>
              </a:rPr>
              <a:t> </a:t>
            </a:r>
            <a:r>
              <a:rPr lang="en-IN" sz="1900" b="0" strike="noStrike" spc="-46" dirty="0">
                <a:solidFill>
                  <a:srgbClr val="000000"/>
                </a:solidFill>
                <a:latin typeface="Roboto"/>
              </a:rPr>
              <a:t>campaigns</a:t>
            </a:r>
            <a:r>
              <a:rPr lang="en-IN" sz="1900" b="0" strike="noStrike" spc="-52" dirty="0">
                <a:solidFill>
                  <a:srgbClr val="000000"/>
                </a:solidFill>
                <a:latin typeface="Roboto"/>
              </a:rPr>
              <a:t> based</a:t>
            </a:r>
            <a:r>
              <a:rPr lang="en-IN" sz="1900" b="0" strike="noStrike" spc="-35" dirty="0">
                <a:solidFill>
                  <a:srgbClr val="000000"/>
                </a:solidFill>
                <a:latin typeface="Roboto"/>
              </a:rPr>
              <a:t> </a:t>
            </a:r>
            <a:r>
              <a:rPr lang="en-IN" sz="1900" b="0" strike="noStrike" spc="-12" dirty="0">
                <a:solidFill>
                  <a:srgbClr val="000000"/>
                </a:solidFill>
                <a:latin typeface="Roboto"/>
              </a:rPr>
              <a:t>on</a:t>
            </a:r>
            <a:r>
              <a:rPr lang="en-IN" sz="1900" b="0" strike="noStrike" spc="-114" dirty="0">
                <a:solidFill>
                  <a:srgbClr val="000000"/>
                </a:solidFill>
                <a:latin typeface="Roboto"/>
              </a:rPr>
              <a:t> </a:t>
            </a:r>
            <a:r>
              <a:rPr lang="en-IN" sz="1900" b="0" strike="noStrike" spc="-41" dirty="0">
                <a:solidFill>
                  <a:srgbClr val="000000"/>
                </a:solidFill>
                <a:latin typeface="Roboto"/>
              </a:rPr>
              <a:t>demographics, </a:t>
            </a:r>
            <a:r>
              <a:rPr lang="en-IN" sz="1900" b="0" strike="noStrike" spc="-460" dirty="0">
                <a:solidFill>
                  <a:srgbClr val="000000"/>
                </a:solidFill>
                <a:latin typeface="Roboto"/>
              </a:rPr>
              <a:t> </a:t>
            </a:r>
            <a:r>
              <a:rPr lang="en-IN" sz="1900" b="0" strike="noStrike" spc="-46" dirty="0">
                <a:solidFill>
                  <a:srgbClr val="000000"/>
                </a:solidFill>
                <a:latin typeface="Roboto"/>
              </a:rPr>
              <a:t>interests,</a:t>
            </a:r>
            <a:r>
              <a:rPr lang="en-IN" sz="1900" b="0" strike="noStrike" spc="-157" dirty="0">
                <a:solidFill>
                  <a:srgbClr val="000000"/>
                </a:solidFill>
                <a:latin typeface="Roboto"/>
              </a:rPr>
              <a:t> </a:t>
            </a:r>
            <a:r>
              <a:rPr lang="en-IN" sz="1900" b="0" strike="noStrike" spc="-15" dirty="0">
                <a:solidFill>
                  <a:srgbClr val="000000"/>
                </a:solidFill>
                <a:latin typeface="Roboto"/>
              </a:rPr>
              <a:t>and</a:t>
            </a:r>
            <a:r>
              <a:rPr lang="en-IN" sz="1900" b="0" strike="noStrike" spc="-145" dirty="0">
                <a:solidFill>
                  <a:srgbClr val="000000"/>
                </a:solidFill>
                <a:latin typeface="Roboto"/>
              </a:rPr>
              <a:t> </a:t>
            </a:r>
            <a:r>
              <a:rPr lang="en-IN" sz="1900" b="0" strike="noStrike" spc="-35" dirty="0" err="1">
                <a:solidFill>
                  <a:srgbClr val="000000"/>
                </a:solidFill>
                <a:latin typeface="Roboto"/>
              </a:rPr>
              <a:t>behavior</a:t>
            </a:r>
            <a:r>
              <a:rPr lang="en-IN" sz="1900" b="0" strike="noStrike" spc="-35" dirty="0">
                <a:solidFill>
                  <a:srgbClr val="000000"/>
                </a:solidFill>
                <a:latin typeface="Roboto"/>
              </a:rPr>
              <a:t>.</a:t>
            </a:r>
            <a:endParaRPr lang="en-IN" sz="1900" b="0" strike="noStrike" spc="-1" dirty="0">
              <a:latin typeface="Arial"/>
            </a:endParaRPr>
          </a:p>
          <a:p>
            <a:pPr marL="431640" indent="-418680">
              <a:lnSpc>
                <a:spcPts val="2200"/>
              </a:lnSpc>
              <a:buClr>
                <a:srgbClr val="000000"/>
              </a:buClr>
              <a:buFont typeface="Lucida Sans Unicode"/>
              <a:buChar char="●"/>
            </a:pPr>
            <a:r>
              <a:rPr lang="en-IN" sz="1900" b="1" strike="noStrike" spc="-12" dirty="0">
                <a:solidFill>
                  <a:srgbClr val="000000"/>
                </a:solidFill>
                <a:latin typeface="Roboto"/>
              </a:rPr>
              <a:t>Ad</a:t>
            </a:r>
            <a:r>
              <a:rPr lang="en-IN" sz="1900" b="1" strike="noStrike" spc="-46" dirty="0">
                <a:solidFill>
                  <a:srgbClr val="000000"/>
                </a:solidFill>
                <a:latin typeface="Roboto"/>
              </a:rPr>
              <a:t> </a:t>
            </a:r>
            <a:r>
              <a:rPr lang="en-IN" sz="1900" b="1" strike="noStrike" spc="-41" dirty="0">
                <a:solidFill>
                  <a:srgbClr val="000000"/>
                </a:solidFill>
                <a:latin typeface="Roboto"/>
              </a:rPr>
              <a:t>Creation:</a:t>
            </a:r>
            <a:r>
              <a:rPr lang="en-IN" sz="1900" b="1" strike="noStrike" spc="-7" dirty="0">
                <a:solidFill>
                  <a:srgbClr val="000000"/>
                </a:solidFill>
                <a:latin typeface="Roboto"/>
              </a:rPr>
              <a:t> </a:t>
            </a:r>
            <a:r>
              <a:rPr lang="en-IN" sz="1900" b="0" strike="noStrike" spc="-26" dirty="0">
                <a:solidFill>
                  <a:srgbClr val="000000"/>
                </a:solidFill>
                <a:latin typeface="Roboto"/>
              </a:rPr>
              <a:t>Create</a:t>
            </a:r>
            <a:r>
              <a:rPr lang="en-IN" sz="1900" b="0" strike="noStrike" spc="-75" dirty="0">
                <a:solidFill>
                  <a:srgbClr val="000000"/>
                </a:solidFill>
                <a:latin typeface="Roboto"/>
              </a:rPr>
              <a:t> </a:t>
            </a:r>
            <a:r>
              <a:rPr lang="en-IN" sz="1900" b="0" strike="noStrike" spc="-52" dirty="0">
                <a:solidFill>
                  <a:srgbClr val="000000"/>
                </a:solidFill>
                <a:latin typeface="Roboto"/>
              </a:rPr>
              <a:t>visually</a:t>
            </a:r>
            <a:r>
              <a:rPr lang="en-IN" sz="1900" b="0" strike="noStrike" spc="-72" dirty="0">
                <a:solidFill>
                  <a:srgbClr val="000000"/>
                </a:solidFill>
                <a:latin typeface="Roboto"/>
              </a:rPr>
              <a:t> </a:t>
            </a:r>
            <a:r>
              <a:rPr lang="en-IN" sz="1900" b="0" strike="noStrike" spc="-35" dirty="0">
                <a:solidFill>
                  <a:srgbClr val="000000"/>
                </a:solidFill>
                <a:latin typeface="Roboto"/>
              </a:rPr>
              <a:t>appealing </a:t>
            </a:r>
            <a:r>
              <a:rPr lang="en-IN" sz="1900" b="0" strike="noStrike" spc="-32" dirty="0">
                <a:solidFill>
                  <a:srgbClr val="000000"/>
                </a:solidFill>
                <a:latin typeface="Roboto"/>
              </a:rPr>
              <a:t>ad</a:t>
            </a:r>
            <a:r>
              <a:rPr lang="en-IN" sz="1900" b="0" strike="noStrike" spc="-41" dirty="0">
                <a:solidFill>
                  <a:srgbClr val="000000"/>
                </a:solidFill>
                <a:latin typeface="Roboto"/>
              </a:rPr>
              <a:t> </a:t>
            </a:r>
            <a:r>
              <a:rPr lang="en-IN" sz="1900" b="0" strike="noStrike" spc="-41" dirty="0" err="1">
                <a:solidFill>
                  <a:srgbClr val="000000"/>
                </a:solidFill>
                <a:latin typeface="Roboto"/>
              </a:rPr>
              <a:t>creatives</a:t>
            </a:r>
            <a:r>
              <a:rPr lang="en-IN" sz="1900" b="0" strike="noStrike" spc="-41" dirty="0">
                <a:solidFill>
                  <a:srgbClr val="000000"/>
                </a:solidFill>
                <a:latin typeface="Roboto"/>
              </a:rPr>
              <a:t>,</a:t>
            </a:r>
            <a:r>
              <a:rPr lang="en-IN" sz="1900" b="0" strike="noStrike" spc="-151" dirty="0">
                <a:solidFill>
                  <a:srgbClr val="000000"/>
                </a:solidFill>
                <a:latin typeface="Roboto"/>
              </a:rPr>
              <a:t> </a:t>
            </a:r>
            <a:r>
              <a:rPr lang="en-IN" sz="1900" b="0" strike="noStrike" spc="-41" dirty="0">
                <a:solidFill>
                  <a:srgbClr val="000000"/>
                </a:solidFill>
                <a:latin typeface="Roboto"/>
              </a:rPr>
              <a:t>compelling</a:t>
            </a:r>
            <a:r>
              <a:rPr lang="en-IN" sz="1900" b="0" strike="noStrike" spc="-35" dirty="0">
                <a:solidFill>
                  <a:srgbClr val="000000"/>
                </a:solidFill>
                <a:latin typeface="Roboto"/>
              </a:rPr>
              <a:t> </a:t>
            </a:r>
            <a:r>
              <a:rPr lang="en-IN" sz="1900" b="0" strike="noStrike" spc="-32" dirty="0">
                <a:solidFill>
                  <a:srgbClr val="000000"/>
                </a:solidFill>
                <a:latin typeface="Roboto"/>
              </a:rPr>
              <a:t>ad</a:t>
            </a:r>
            <a:r>
              <a:rPr lang="en-IN" sz="1900" b="0" strike="noStrike" spc="-41" dirty="0">
                <a:solidFill>
                  <a:srgbClr val="000000"/>
                </a:solidFill>
                <a:latin typeface="Roboto"/>
              </a:rPr>
              <a:t> </a:t>
            </a:r>
            <a:r>
              <a:rPr lang="en-IN" sz="1900" b="0" strike="noStrike" spc="-32" dirty="0">
                <a:solidFill>
                  <a:srgbClr val="000000"/>
                </a:solidFill>
                <a:latin typeface="Roboto"/>
              </a:rPr>
              <a:t>copy</a:t>
            </a:r>
            <a:r>
              <a:rPr lang="en-IN" sz="1900" b="0" strike="noStrike" spc="-72" dirty="0">
                <a:solidFill>
                  <a:srgbClr val="000000"/>
                </a:solidFill>
                <a:latin typeface="Roboto"/>
              </a:rPr>
              <a:t> </a:t>
            </a:r>
            <a:r>
              <a:rPr lang="en-IN" sz="1900" b="0" strike="noStrike" spc="-46" dirty="0">
                <a:solidFill>
                  <a:srgbClr val="000000"/>
                </a:solidFill>
                <a:latin typeface="Roboto"/>
              </a:rPr>
              <a:t>and</a:t>
            </a:r>
            <a:r>
              <a:rPr lang="en-IN" sz="1900" b="0" strike="noStrike" spc="-41" dirty="0">
                <a:solidFill>
                  <a:srgbClr val="000000"/>
                </a:solidFill>
                <a:latin typeface="Roboto"/>
              </a:rPr>
              <a:t> </a:t>
            </a:r>
            <a:r>
              <a:rPr lang="en-IN" sz="1900" b="0" strike="noStrike" spc="-46" dirty="0">
                <a:solidFill>
                  <a:srgbClr val="000000"/>
                </a:solidFill>
                <a:latin typeface="Roboto"/>
              </a:rPr>
              <a:t>relevant </a:t>
            </a:r>
            <a:r>
              <a:rPr lang="en-IN" sz="1900" b="0" strike="noStrike" spc="-460" dirty="0">
                <a:solidFill>
                  <a:srgbClr val="000000"/>
                </a:solidFill>
                <a:latin typeface="Roboto"/>
              </a:rPr>
              <a:t> </a:t>
            </a:r>
            <a:r>
              <a:rPr lang="en-IN" sz="1900" b="0" strike="noStrike" spc="-80" dirty="0">
                <a:solidFill>
                  <a:srgbClr val="000000"/>
                </a:solidFill>
                <a:latin typeface="Roboto"/>
              </a:rPr>
              <a:t>call-to-action.</a:t>
            </a:r>
            <a:endParaRPr lang="en-IN" sz="1900" b="0" strike="noStrike" spc="-1" dirty="0">
              <a:latin typeface="Arial"/>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839416" y="441068"/>
            <a:ext cx="10819184" cy="683676"/>
          </a:xfrm>
          <a:prstGeom prst="rect">
            <a:avLst/>
          </a:prstGeom>
          <a:noFill/>
          <a:ln>
            <a:noFill/>
          </a:ln>
        </p:spPr>
        <p:txBody>
          <a:bodyPr wrap="square" lIns="0" tIns="12600" rIns="0" bIns="0" anchor="ctr">
            <a:spAutoFit/>
          </a:bodyPr>
          <a:lstStyle/>
          <a:p>
            <a:pPr marL="3365640" indent="-3352320" algn="ctr">
              <a:lnSpc>
                <a:spcPct val="109000"/>
              </a:lnSpc>
              <a:spcBef>
                <a:spcPts val="99"/>
              </a:spcBef>
            </a:pPr>
            <a:r>
              <a:rPr lang="en-US" sz="2000" b="1" strike="noStrike" spc="-35" dirty="0">
                <a:solidFill>
                  <a:srgbClr val="000000"/>
                </a:solidFill>
                <a:latin typeface="Calibri"/>
              </a:rPr>
              <a:t>Part </a:t>
            </a:r>
            <a:r>
              <a:rPr lang="en-US" sz="2000" b="1" strike="noStrike" spc="-52" dirty="0">
                <a:solidFill>
                  <a:srgbClr val="000000"/>
                </a:solidFill>
                <a:latin typeface="Calibri"/>
              </a:rPr>
              <a:t>4: </a:t>
            </a:r>
            <a:r>
              <a:rPr lang="en-US" sz="2000" b="1" strike="noStrike" spc="-46" dirty="0">
                <a:solidFill>
                  <a:srgbClr val="000000"/>
                </a:solidFill>
                <a:latin typeface="Calibri"/>
              </a:rPr>
              <a:t>Content </a:t>
            </a:r>
            <a:r>
              <a:rPr lang="en-US" sz="2000" b="1" strike="noStrike" spc="-35" dirty="0">
                <a:solidFill>
                  <a:srgbClr val="000000"/>
                </a:solidFill>
                <a:latin typeface="Calibri"/>
              </a:rPr>
              <a:t>Creation and </a:t>
            </a:r>
            <a:r>
              <a:rPr lang="en-US" sz="2000" b="1" strike="noStrike" spc="-32" dirty="0" err="1">
                <a:solidFill>
                  <a:srgbClr val="000000"/>
                </a:solidFill>
                <a:latin typeface="Calibri"/>
              </a:rPr>
              <a:t>Curation</a:t>
            </a:r>
            <a:r>
              <a:rPr lang="en-US" sz="2000" b="1" strike="noStrike" spc="-32" dirty="0">
                <a:solidFill>
                  <a:srgbClr val="000000"/>
                </a:solidFill>
                <a:latin typeface="Calibri"/>
              </a:rPr>
              <a:t> </a:t>
            </a:r>
            <a:r>
              <a:rPr lang="en-US" sz="2000" b="1" strike="noStrike" spc="-55" dirty="0">
                <a:solidFill>
                  <a:srgbClr val="000000"/>
                </a:solidFill>
                <a:latin typeface="Calibri"/>
              </a:rPr>
              <a:t>(Post </a:t>
            </a:r>
            <a:r>
              <a:rPr lang="en-US" sz="2000" b="1" strike="noStrike" spc="-41" dirty="0">
                <a:solidFill>
                  <a:srgbClr val="000000"/>
                </a:solidFill>
                <a:latin typeface="Calibri"/>
              </a:rPr>
              <a:t>creations, </a:t>
            </a:r>
            <a:r>
              <a:rPr lang="en-US" sz="2000" b="1" strike="noStrike" spc="-35" dirty="0">
                <a:solidFill>
                  <a:srgbClr val="000000"/>
                </a:solidFill>
                <a:latin typeface="Calibri"/>
              </a:rPr>
              <a:t>Designs/Video </a:t>
            </a:r>
            <a:r>
              <a:rPr lang="en-US" sz="2000" b="1" strike="noStrike" spc="-41" dirty="0">
                <a:solidFill>
                  <a:srgbClr val="000000"/>
                </a:solidFill>
                <a:latin typeface="Calibri"/>
              </a:rPr>
              <a:t>Editing, </a:t>
            </a:r>
            <a:r>
              <a:rPr lang="en-US" sz="2000" b="1" strike="noStrike" spc="-12" dirty="0">
                <a:solidFill>
                  <a:srgbClr val="000000"/>
                </a:solidFill>
                <a:latin typeface="Calibri"/>
              </a:rPr>
              <a:t>Ad </a:t>
            </a:r>
            <a:r>
              <a:rPr lang="en-US" sz="2000" b="1" strike="noStrike" spc="-41" dirty="0">
                <a:solidFill>
                  <a:srgbClr val="000000"/>
                </a:solidFill>
                <a:latin typeface="Calibri"/>
              </a:rPr>
              <a:t>Campaigns </a:t>
            </a:r>
            <a:r>
              <a:rPr lang="en-US" sz="2000" b="1" strike="noStrike" spc="-32" dirty="0">
                <a:solidFill>
                  <a:srgbClr val="000000"/>
                </a:solidFill>
                <a:latin typeface="Calibri"/>
              </a:rPr>
              <a:t>over Social </a:t>
            </a:r>
            <a:r>
              <a:rPr lang="en-US" sz="2000" b="1" strike="noStrike" spc="-460" dirty="0">
                <a:solidFill>
                  <a:srgbClr val="000000"/>
                </a:solidFill>
                <a:latin typeface="Calibri"/>
              </a:rPr>
              <a:t> </a:t>
            </a:r>
            <a:r>
              <a:rPr lang="en-US" sz="2000" b="1" strike="noStrike" spc="-55" dirty="0">
                <a:solidFill>
                  <a:srgbClr val="000000"/>
                </a:solidFill>
                <a:latin typeface="Calibri"/>
              </a:rPr>
              <a:t>M</a:t>
            </a:r>
            <a:r>
              <a:rPr lang="en-US" sz="2000" b="1" strike="noStrike" spc="-1" dirty="0">
                <a:solidFill>
                  <a:srgbClr val="000000"/>
                </a:solidFill>
                <a:latin typeface="Calibri"/>
              </a:rPr>
              <a:t>e</a:t>
            </a:r>
            <a:r>
              <a:rPr lang="en-US" sz="2000" b="1" strike="noStrike" spc="-80" dirty="0">
                <a:solidFill>
                  <a:srgbClr val="000000"/>
                </a:solidFill>
                <a:latin typeface="Calibri"/>
              </a:rPr>
              <a:t>d</a:t>
            </a:r>
            <a:r>
              <a:rPr lang="en-US" sz="2000" b="1" strike="noStrike" spc="-12" dirty="0">
                <a:solidFill>
                  <a:srgbClr val="000000"/>
                </a:solidFill>
                <a:latin typeface="Calibri"/>
              </a:rPr>
              <a:t>i</a:t>
            </a:r>
            <a:r>
              <a:rPr lang="en-US" sz="2000" b="1" strike="noStrike" spc="-7" dirty="0">
                <a:solidFill>
                  <a:srgbClr val="000000"/>
                </a:solidFill>
                <a:latin typeface="Calibri"/>
              </a:rPr>
              <a:t>a</a:t>
            </a:r>
            <a:r>
              <a:rPr lang="en-US" sz="2000" b="1" strike="noStrike" spc="-97" dirty="0">
                <a:solidFill>
                  <a:srgbClr val="000000"/>
                </a:solidFill>
                <a:latin typeface="Calibri"/>
              </a:rPr>
              <a:t> </a:t>
            </a:r>
            <a:r>
              <a:rPr lang="en-US" sz="2000" b="1" strike="noStrike" spc="-126" dirty="0">
                <a:solidFill>
                  <a:srgbClr val="000000"/>
                </a:solidFill>
                <a:latin typeface="Calibri"/>
              </a:rPr>
              <a:t>a</a:t>
            </a:r>
            <a:r>
              <a:rPr lang="en-US" sz="2000" b="1" strike="noStrike" spc="24" dirty="0">
                <a:solidFill>
                  <a:srgbClr val="000000"/>
                </a:solidFill>
                <a:latin typeface="Calibri"/>
              </a:rPr>
              <a:t>n</a:t>
            </a:r>
            <a:r>
              <a:rPr lang="en-US" sz="2000" b="1" strike="noStrike" spc="-7" dirty="0">
                <a:solidFill>
                  <a:srgbClr val="000000"/>
                </a:solidFill>
                <a:latin typeface="Calibri"/>
              </a:rPr>
              <a:t>d</a:t>
            </a:r>
            <a:r>
              <a:rPr lang="en-US" sz="2000" b="1" strike="noStrike" spc="-46" dirty="0">
                <a:solidFill>
                  <a:srgbClr val="000000"/>
                </a:solidFill>
                <a:latin typeface="Calibri"/>
              </a:rPr>
              <a:t> </a:t>
            </a:r>
            <a:r>
              <a:rPr lang="en-US" sz="2000" b="1" strike="noStrike" spc="-60" dirty="0">
                <a:solidFill>
                  <a:srgbClr val="000000"/>
                </a:solidFill>
                <a:latin typeface="Calibri"/>
              </a:rPr>
              <a:t>E</a:t>
            </a:r>
            <a:r>
              <a:rPr lang="en-US" sz="2000" b="1" strike="noStrike" spc="-46" dirty="0">
                <a:solidFill>
                  <a:srgbClr val="000000"/>
                </a:solidFill>
                <a:latin typeface="Calibri"/>
              </a:rPr>
              <a:t>m</a:t>
            </a:r>
            <a:r>
              <a:rPr lang="en-US" sz="2000" b="1" strike="noStrike" spc="-126" dirty="0">
                <a:solidFill>
                  <a:srgbClr val="000000"/>
                </a:solidFill>
                <a:latin typeface="Calibri"/>
              </a:rPr>
              <a:t>a</a:t>
            </a:r>
            <a:r>
              <a:rPr lang="en-US" sz="2000" b="1" strike="noStrike" spc="-12" dirty="0">
                <a:solidFill>
                  <a:srgbClr val="000000"/>
                </a:solidFill>
                <a:latin typeface="Calibri"/>
              </a:rPr>
              <a:t>i</a:t>
            </a:r>
            <a:r>
              <a:rPr lang="en-US" sz="2000" b="1" strike="noStrike" spc="-7" dirty="0">
                <a:solidFill>
                  <a:srgbClr val="000000"/>
                </a:solidFill>
                <a:latin typeface="Calibri"/>
              </a:rPr>
              <a:t>l</a:t>
            </a:r>
            <a:r>
              <a:rPr lang="en-US" sz="2000" b="1" strike="noStrike" spc="-80" dirty="0">
                <a:solidFill>
                  <a:srgbClr val="000000"/>
                </a:solidFill>
                <a:latin typeface="Calibri"/>
              </a:rPr>
              <a:t> </a:t>
            </a:r>
            <a:r>
              <a:rPr lang="en-US" sz="2000" b="1" strike="noStrike" spc="38" dirty="0">
                <a:solidFill>
                  <a:srgbClr val="000000"/>
                </a:solidFill>
                <a:latin typeface="Calibri"/>
              </a:rPr>
              <a:t>I</a:t>
            </a:r>
            <a:r>
              <a:rPr lang="en-US" sz="2000" b="1" strike="noStrike" spc="-80" dirty="0">
                <a:solidFill>
                  <a:srgbClr val="000000"/>
                </a:solidFill>
                <a:latin typeface="Calibri"/>
              </a:rPr>
              <a:t>d</a:t>
            </a:r>
            <a:r>
              <a:rPr lang="en-US" sz="2000" b="1" strike="noStrike" spc="-1" dirty="0">
                <a:solidFill>
                  <a:srgbClr val="000000"/>
                </a:solidFill>
                <a:latin typeface="Calibri"/>
              </a:rPr>
              <a:t>e</a:t>
            </a:r>
            <a:r>
              <a:rPr lang="en-US" sz="2000" b="1" strike="noStrike" spc="-26" dirty="0">
                <a:solidFill>
                  <a:srgbClr val="000000"/>
                </a:solidFill>
                <a:latin typeface="Calibri"/>
              </a:rPr>
              <a:t>a</a:t>
            </a:r>
            <a:r>
              <a:rPr lang="en-US" sz="2000" b="1" strike="noStrike" spc="-66" dirty="0">
                <a:solidFill>
                  <a:srgbClr val="000000"/>
                </a:solidFill>
                <a:latin typeface="Calibri"/>
              </a:rPr>
              <a:t>t</a:t>
            </a:r>
            <a:r>
              <a:rPr lang="en-US" sz="2000" b="1" strike="noStrike" spc="-111" dirty="0">
                <a:solidFill>
                  <a:srgbClr val="000000"/>
                </a:solidFill>
                <a:latin typeface="Calibri"/>
              </a:rPr>
              <a:t>i</a:t>
            </a:r>
            <a:r>
              <a:rPr lang="en-US" sz="2000" b="1" strike="noStrike" spc="24" dirty="0">
                <a:solidFill>
                  <a:srgbClr val="000000"/>
                </a:solidFill>
                <a:latin typeface="Calibri"/>
              </a:rPr>
              <a:t>o</a:t>
            </a:r>
            <a:r>
              <a:rPr lang="en-US" sz="2000" b="1" strike="noStrike" spc="-12" dirty="0">
                <a:solidFill>
                  <a:srgbClr val="000000"/>
                </a:solidFill>
                <a:latin typeface="Calibri"/>
              </a:rPr>
              <a:t>n</a:t>
            </a:r>
            <a:r>
              <a:rPr lang="en-US" sz="2000" b="1" strike="noStrike" spc="-140" dirty="0">
                <a:solidFill>
                  <a:srgbClr val="000000"/>
                </a:solidFill>
                <a:latin typeface="Calibri"/>
              </a:rPr>
              <a:t> </a:t>
            </a:r>
            <a:r>
              <a:rPr lang="en-US" sz="2000" b="1" strike="noStrike" spc="-26" dirty="0">
                <a:solidFill>
                  <a:srgbClr val="000000"/>
                </a:solidFill>
                <a:latin typeface="Calibri"/>
              </a:rPr>
              <a:t>a</a:t>
            </a:r>
            <a:r>
              <a:rPr lang="en-US" sz="2000" b="1" strike="noStrike" spc="-75" dirty="0">
                <a:solidFill>
                  <a:srgbClr val="000000"/>
                </a:solidFill>
                <a:latin typeface="Calibri"/>
              </a:rPr>
              <a:t>n</a:t>
            </a:r>
            <a:r>
              <a:rPr lang="en-US" sz="2000" b="1" strike="noStrike" spc="-7" dirty="0">
                <a:solidFill>
                  <a:srgbClr val="000000"/>
                </a:solidFill>
                <a:latin typeface="Calibri"/>
              </a:rPr>
              <a:t>d</a:t>
            </a:r>
            <a:r>
              <a:rPr lang="en-US" sz="2000" b="1" strike="noStrike" spc="-46" dirty="0">
                <a:solidFill>
                  <a:srgbClr val="000000"/>
                </a:solidFill>
                <a:latin typeface="Calibri"/>
              </a:rPr>
              <a:t> </a:t>
            </a:r>
            <a:r>
              <a:rPr lang="en-US" sz="2000" b="1" strike="noStrike" spc="-12" dirty="0">
                <a:solidFill>
                  <a:srgbClr val="000000"/>
                </a:solidFill>
                <a:latin typeface="Calibri"/>
              </a:rPr>
              <a:t>C</a:t>
            </a:r>
            <a:r>
              <a:rPr lang="en-US" sz="2000" b="1" strike="noStrike" spc="29" dirty="0">
                <a:solidFill>
                  <a:srgbClr val="000000"/>
                </a:solidFill>
                <a:latin typeface="Calibri"/>
              </a:rPr>
              <a:t>r</a:t>
            </a:r>
            <a:r>
              <a:rPr lang="en-US" sz="2000" b="1" strike="noStrike" spc="-1" dirty="0">
                <a:solidFill>
                  <a:srgbClr val="000000"/>
                </a:solidFill>
                <a:latin typeface="Calibri"/>
              </a:rPr>
              <a:t>e</a:t>
            </a:r>
            <a:r>
              <a:rPr lang="en-US" sz="2000" b="1" strike="noStrike" spc="-126" dirty="0">
                <a:solidFill>
                  <a:srgbClr val="000000"/>
                </a:solidFill>
                <a:latin typeface="Calibri"/>
              </a:rPr>
              <a:t>a</a:t>
            </a:r>
            <a:r>
              <a:rPr lang="en-US" sz="2000" b="1" strike="noStrike" spc="-66" dirty="0">
                <a:solidFill>
                  <a:srgbClr val="000000"/>
                </a:solidFill>
                <a:latin typeface="Calibri"/>
              </a:rPr>
              <a:t>t</a:t>
            </a:r>
            <a:r>
              <a:rPr lang="en-US" sz="2000" b="1" strike="noStrike" spc="-12" dirty="0">
                <a:solidFill>
                  <a:srgbClr val="000000"/>
                </a:solidFill>
                <a:latin typeface="Calibri"/>
              </a:rPr>
              <a:t>i</a:t>
            </a:r>
            <a:r>
              <a:rPr lang="en-US" sz="2000" b="1" strike="noStrike" spc="-75" dirty="0">
                <a:solidFill>
                  <a:srgbClr val="000000"/>
                </a:solidFill>
                <a:latin typeface="Calibri"/>
              </a:rPr>
              <a:t>o</a:t>
            </a:r>
            <a:r>
              <a:rPr lang="en-US" sz="2000" b="1" strike="noStrike" spc="24" dirty="0">
                <a:solidFill>
                  <a:srgbClr val="000000"/>
                </a:solidFill>
                <a:latin typeface="Calibri"/>
              </a:rPr>
              <a:t>n</a:t>
            </a:r>
            <a:r>
              <a:rPr lang="en-US" sz="2000" b="1" strike="noStrike" spc="4" dirty="0">
                <a:solidFill>
                  <a:srgbClr val="000000"/>
                </a:solidFill>
                <a:latin typeface="Calibri"/>
              </a:rPr>
              <a:t>)</a:t>
            </a:r>
            <a:endParaRPr lang="en-US" sz="2000" b="1" strike="noStrike" spc="-1" dirty="0">
              <a:solidFill>
                <a:srgbClr val="000000"/>
              </a:solidFill>
              <a:latin typeface="Calibri"/>
            </a:endParaRPr>
          </a:p>
        </p:txBody>
      </p:sp>
      <p:sp>
        <p:nvSpPr>
          <p:cNvPr id="199" name="CustomShape 2"/>
          <p:cNvSpPr/>
          <p:nvPr/>
        </p:nvSpPr>
        <p:spPr>
          <a:xfrm>
            <a:off x="880292" y="1353960"/>
            <a:ext cx="9927360" cy="207504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2800" b="1" strike="noStrike" spc="-12" dirty="0">
                <a:solidFill>
                  <a:srgbClr val="424242"/>
                </a:solidFill>
                <a:latin typeface="Roboto"/>
              </a:rPr>
              <a:t>Email</a:t>
            </a:r>
            <a:r>
              <a:rPr lang="en-IN" sz="2800" b="1" strike="noStrike" spc="-66" dirty="0">
                <a:solidFill>
                  <a:srgbClr val="424242"/>
                </a:solidFill>
                <a:latin typeface="Roboto"/>
              </a:rPr>
              <a:t> </a:t>
            </a:r>
            <a:r>
              <a:rPr lang="en-IN" sz="2800" b="1" strike="noStrike" spc="4" dirty="0">
                <a:solidFill>
                  <a:srgbClr val="424242"/>
                </a:solidFill>
                <a:latin typeface="Roboto"/>
              </a:rPr>
              <a:t>Ad</a:t>
            </a:r>
            <a:r>
              <a:rPr lang="en-IN" sz="2800" b="1" strike="noStrike" spc="-106" dirty="0">
                <a:solidFill>
                  <a:srgbClr val="424242"/>
                </a:solidFill>
                <a:latin typeface="Roboto"/>
              </a:rPr>
              <a:t> </a:t>
            </a:r>
            <a:r>
              <a:rPr lang="en-IN" sz="2800" b="1" strike="noStrike" spc="-15" dirty="0">
                <a:solidFill>
                  <a:srgbClr val="424242"/>
                </a:solidFill>
                <a:latin typeface="Roboto"/>
              </a:rPr>
              <a:t>Campaigns</a:t>
            </a:r>
            <a:endParaRPr lang="en-IN" sz="2800" b="0" strike="noStrike" spc="-1" dirty="0">
              <a:latin typeface="Arial"/>
            </a:endParaRPr>
          </a:p>
          <a:p>
            <a:pPr>
              <a:lnSpc>
                <a:spcPct val="100000"/>
              </a:lnSpc>
              <a:spcBef>
                <a:spcPts val="34"/>
              </a:spcBef>
            </a:pPr>
            <a:endParaRPr lang="en-IN" sz="2800" b="0" strike="noStrike" spc="-1" dirty="0">
              <a:latin typeface="Arial"/>
            </a:endParaRPr>
          </a:p>
          <a:p>
            <a:pPr marL="228600">
              <a:lnSpc>
                <a:spcPct val="100000"/>
              </a:lnSpc>
              <a:spcBef>
                <a:spcPts val="6"/>
              </a:spcBef>
            </a:pPr>
            <a:r>
              <a:rPr lang="en-IN" sz="1900" b="1" strike="noStrike" spc="-12" dirty="0">
                <a:solidFill>
                  <a:srgbClr val="000000"/>
                </a:solidFill>
                <a:latin typeface="Roboto"/>
              </a:rPr>
              <a:t>A</a:t>
            </a:r>
            <a:r>
              <a:rPr lang="en-IN" sz="1900" b="1" strike="noStrike" spc="-7" dirty="0">
                <a:solidFill>
                  <a:srgbClr val="000000"/>
                </a:solidFill>
                <a:latin typeface="Roboto"/>
              </a:rPr>
              <a:t>d</a:t>
            </a:r>
            <a:r>
              <a:rPr lang="en-IN" sz="1900" b="1" strike="noStrike" spc="-46" dirty="0">
                <a:solidFill>
                  <a:srgbClr val="000000"/>
                </a:solidFill>
                <a:latin typeface="Roboto"/>
              </a:rPr>
              <a:t> </a:t>
            </a:r>
            <a:r>
              <a:rPr lang="en-IN" sz="1900" b="1" strike="noStrike" spc="-12" dirty="0">
                <a:solidFill>
                  <a:srgbClr val="000000"/>
                </a:solidFill>
                <a:latin typeface="Roboto"/>
              </a:rPr>
              <a:t>C</a:t>
            </a:r>
            <a:r>
              <a:rPr lang="en-IN" sz="1900" b="1" strike="noStrike" spc="-126" dirty="0">
                <a:solidFill>
                  <a:srgbClr val="000000"/>
                </a:solidFill>
                <a:latin typeface="Roboto"/>
              </a:rPr>
              <a:t>a</a:t>
            </a:r>
            <a:r>
              <a:rPr lang="en-IN" sz="1900" b="1" strike="noStrike" spc="-46" dirty="0">
                <a:solidFill>
                  <a:srgbClr val="000000"/>
                </a:solidFill>
                <a:latin typeface="Roboto"/>
              </a:rPr>
              <a:t>m</a:t>
            </a:r>
            <a:r>
              <a:rPr lang="en-IN" sz="1900" b="1" strike="noStrike" spc="24" dirty="0">
                <a:solidFill>
                  <a:srgbClr val="000000"/>
                </a:solidFill>
                <a:latin typeface="Roboto"/>
              </a:rPr>
              <a:t>p</a:t>
            </a:r>
            <a:r>
              <a:rPr lang="en-IN" sz="1900" b="1" strike="noStrike" spc="-126" dirty="0">
                <a:solidFill>
                  <a:srgbClr val="000000"/>
                </a:solidFill>
                <a:latin typeface="Roboto"/>
              </a:rPr>
              <a:t>a</a:t>
            </a:r>
            <a:r>
              <a:rPr lang="en-IN" sz="1900" b="1" strike="noStrike" spc="-12" dirty="0">
                <a:solidFill>
                  <a:srgbClr val="000000"/>
                </a:solidFill>
                <a:latin typeface="Roboto"/>
              </a:rPr>
              <a:t>i</a:t>
            </a:r>
            <a:r>
              <a:rPr lang="en-IN" sz="1900" b="1" strike="noStrike" spc="-80" dirty="0">
                <a:solidFill>
                  <a:srgbClr val="000000"/>
                </a:solidFill>
                <a:latin typeface="Roboto"/>
              </a:rPr>
              <a:t>g</a:t>
            </a:r>
            <a:r>
              <a:rPr lang="en-IN" sz="1900" b="1" strike="noStrike" spc="24" dirty="0">
                <a:solidFill>
                  <a:srgbClr val="000000"/>
                </a:solidFill>
                <a:latin typeface="Roboto"/>
              </a:rPr>
              <a:t>n</a:t>
            </a:r>
            <a:r>
              <a:rPr lang="en-IN" sz="1900" b="1" strike="noStrike" spc="-7" dirty="0">
                <a:solidFill>
                  <a:srgbClr val="000000"/>
                </a:solidFill>
                <a:latin typeface="Roboto"/>
              </a:rPr>
              <a:t>s</a:t>
            </a:r>
            <a:r>
              <a:rPr lang="en-IN" sz="1900" b="1" strike="noStrike" spc="-157" dirty="0">
                <a:solidFill>
                  <a:srgbClr val="000000"/>
                </a:solidFill>
                <a:latin typeface="Roboto"/>
              </a:rPr>
              <a:t> </a:t>
            </a:r>
            <a:r>
              <a:rPr lang="en-IN" sz="1900" b="1" strike="noStrike" spc="29" dirty="0">
                <a:solidFill>
                  <a:srgbClr val="000000"/>
                </a:solidFill>
                <a:latin typeface="Roboto"/>
              </a:rPr>
              <a:t>f</a:t>
            </a:r>
            <a:r>
              <a:rPr lang="en-IN" sz="1900" b="1" strike="noStrike" spc="-75" dirty="0">
                <a:solidFill>
                  <a:srgbClr val="000000"/>
                </a:solidFill>
                <a:latin typeface="Roboto"/>
              </a:rPr>
              <a:t>o</a:t>
            </a:r>
            <a:r>
              <a:rPr lang="en-IN" sz="1900" b="1" strike="noStrike" spc="24" dirty="0">
                <a:solidFill>
                  <a:srgbClr val="000000"/>
                </a:solidFill>
                <a:latin typeface="Roboto"/>
              </a:rPr>
              <a:t>r</a:t>
            </a:r>
            <a:r>
              <a:rPr lang="en-IN" sz="1900" b="1" strike="noStrike" spc="-72" dirty="0">
                <a:solidFill>
                  <a:srgbClr val="000000"/>
                </a:solidFill>
                <a:latin typeface="Roboto"/>
              </a:rPr>
              <a:t> </a:t>
            </a:r>
            <a:r>
              <a:rPr lang="en-IN" sz="1900" b="1" strike="noStrike" spc="-1" dirty="0">
                <a:solidFill>
                  <a:srgbClr val="000000"/>
                </a:solidFill>
                <a:latin typeface="Roboto"/>
              </a:rPr>
              <a:t>e</a:t>
            </a:r>
            <a:r>
              <a:rPr lang="en-IN" sz="1900" b="1" strike="noStrike" spc="-46" dirty="0">
                <a:solidFill>
                  <a:srgbClr val="000000"/>
                </a:solidFill>
                <a:latin typeface="Roboto"/>
              </a:rPr>
              <a:t>m</a:t>
            </a:r>
            <a:r>
              <a:rPr lang="en-IN" sz="1900" b="1" strike="noStrike" spc="-26" dirty="0">
                <a:solidFill>
                  <a:srgbClr val="000000"/>
                </a:solidFill>
                <a:latin typeface="Roboto"/>
              </a:rPr>
              <a:t>a</a:t>
            </a:r>
            <a:r>
              <a:rPr lang="en-IN" sz="1900" b="1" strike="noStrike" spc="-111" dirty="0">
                <a:solidFill>
                  <a:srgbClr val="000000"/>
                </a:solidFill>
                <a:latin typeface="Roboto"/>
              </a:rPr>
              <a:t>i</a:t>
            </a:r>
            <a:r>
              <a:rPr lang="en-IN" sz="1900" b="1" strike="noStrike" spc="-7" dirty="0">
                <a:solidFill>
                  <a:srgbClr val="000000"/>
                </a:solidFill>
                <a:latin typeface="Roboto"/>
              </a:rPr>
              <a:t>l</a:t>
            </a:r>
            <a:r>
              <a:rPr lang="en-IN" sz="1900" b="1" strike="noStrike" spc="18" dirty="0">
                <a:solidFill>
                  <a:srgbClr val="000000"/>
                </a:solidFill>
                <a:latin typeface="Roboto"/>
              </a:rPr>
              <a:t> </a:t>
            </a:r>
            <a:r>
              <a:rPr lang="en-IN" sz="1900" b="1" strike="noStrike" spc="-46" dirty="0">
                <a:solidFill>
                  <a:srgbClr val="000000"/>
                </a:solidFill>
                <a:latin typeface="Roboto"/>
              </a:rPr>
              <a:t>m</a:t>
            </a:r>
            <a:r>
              <a:rPr lang="en-IN" sz="1900" b="1" strike="noStrike" spc="-126" dirty="0">
                <a:solidFill>
                  <a:srgbClr val="000000"/>
                </a:solidFill>
                <a:latin typeface="Roboto"/>
              </a:rPr>
              <a:t>a</a:t>
            </a:r>
            <a:r>
              <a:rPr lang="en-IN" sz="1900" b="1" strike="noStrike" spc="29" dirty="0">
                <a:solidFill>
                  <a:srgbClr val="000000"/>
                </a:solidFill>
                <a:latin typeface="Roboto"/>
              </a:rPr>
              <a:t>r</a:t>
            </a:r>
            <a:r>
              <a:rPr lang="en-IN" sz="1900" b="1" strike="noStrike" spc="-120" dirty="0">
                <a:solidFill>
                  <a:srgbClr val="000000"/>
                </a:solidFill>
                <a:latin typeface="Roboto"/>
              </a:rPr>
              <a:t>k</a:t>
            </a:r>
            <a:r>
              <a:rPr lang="en-IN" sz="1900" b="1" strike="noStrike" spc="-1" dirty="0">
                <a:solidFill>
                  <a:srgbClr val="000000"/>
                </a:solidFill>
                <a:latin typeface="Roboto"/>
              </a:rPr>
              <a:t>e</a:t>
            </a:r>
            <a:r>
              <a:rPr lang="en-IN" sz="1900" b="1" strike="noStrike" spc="-66" dirty="0">
                <a:solidFill>
                  <a:srgbClr val="000000"/>
                </a:solidFill>
                <a:latin typeface="Roboto"/>
              </a:rPr>
              <a:t>t</a:t>
            </a:r>
            <a:r>
              <a:rPr lang="en-IN" sz="1900" b="1" strike="noStrike" spc="-12" dirty="0">
                <a:solidFill>
                  <a:srgbClr val="000000"/>
                </a:solidFill>
                <a:latin typeface="Roboto"/>
              </a:rPr>
              <a:t>i</a:t>
            </a:r>
            <a:r>
              <a:rPr lang="en-IN" sz="1900" b="1" strike="noStrike" spc="24" dirty="0">
                <a:solidFill>
                  <a:srgbClr val="000000"/>
                </a:solidFill>
                <a:latin typeface="Roboto"/>
              </a:rPr>
              <a:t>n</a:t>
            </a:r>
            <a:r>
              <a:rPr lang="en-IN" sz="1900" b="1" strike="noStrike" spc="-80" dirty="0">
                <a:solidFill>
                  <a:srgbClr val="000000"/>
                </a:solidFill>
                <a:latin typeface="Roboto"/>
              </a:rPr>
              <a:t>g</a:t>
            </a:r>
            <a:r>
              <a:rPr lang="en-IN" sz="1900" b="1" strike="noStrike" spc="-7" dirty="0">
                <a:solidFill>
                  <a:srgbClr val="000000"/>
                </a:solidFill>
                <a:latin typeface="Roboto"/>
              </a:rPr>
              <a:t>:</a:t>
            </a:r>
            <a:endParaRPr lang="en-IN" sz="1900" b="0" strike="noStrike" spc="-1" dirty="0">
              <a:latin typeface="Arial"/>
            </a:endParaRPr>
          </a:p>
          <a:p>
            <a:pPr>
              <a:lnSpc>
                <a:spcPct val="100000"/>
              </a:lnSpc>
              <a:spcBef>
                <a:spcPts val="34"/>
              </a:spcBef>
            </a:pPr>
            <a:endParaRPr lang="en-IN" sz="1900" b="0" strike="noStrike" spc="-1" dirty="0">
              <a:latin typeface="Arial"/>
            </a:endParaRPr>
          </a:p>
          <a:p>
            <a:pPr marL="228600">
              <a:lnSpc>
                <a:spcPts val="2200"/>
              </a:lnSpc>
              <a:spcBef>
                <a:spcPts val="6"/>
              </a:spcBef>
            </a:pPr>
            <a:r>
              <a:rPr lang="en-IN" sz="1900" b="0" strike="noStrike" spc="-35" dirty="0">
                <a:solidFill>
                  <a:srgbClr val="000000"/>
                </a:solidFill>
                <a:latin typeface="Roboto"/>
              </a:rPr>
              <a:t>Come</a:t>
            </a:r>
            <a:r>
              <a:rPr lang="en-IN" sz="1900" b="0" strike="noStrike" spc="18" dirty="0">
                <a:solidFill>
                  <a:srgbClr val="000000"/>
                </a:solidFill>
                <a:latin typeface="Roboto"/>
              </a:rPr>
              <a:t> </a:t>
            </a:r>
            <a:r>
              <a:rPr lang="en-IN" sz="1900" b="0" strike="noStrike" spc="-52" dirty="0">
                <a:solidFill>
                  <a:srgbClr val="000000"/>
                </a:solidFill>
                <a:latin typeface="Roboto"/>
              </a:rPr>
              <a:t>up</a:t>
            </a:r>
            <a:r>
              <a:rPr lang="en-IN" sz="1900" b="0" strike="noStrike" spc="-41" dirty="0">
                <a:solidFill>
                  <a:srgbClr val="000000"/>
                </a:solidFill>
                <a:latin typeface="Roboto"/>
              </a:rPr>
              <a:t> </a:t>
            </a:r>
            <a:r>
              <a:rPr lang="en-IN" sz="1900" b="0" strike="noStrike" spc="-52" dirty="0">
                <a:solidFill>
                  <a:srgbClr val="000000"/>
                </a:solidFill>
                <a:latin typeface="Roboto"/>
              </a:rPr>
              <a:t>with</a:t>
            </a:r>
            <a:r>
              <a:rPr lang="en-IN" sz="1900" b="0" strike="noStrike" spc="-114" dirty="0">
                <a:solidFill>
                  <a:srgbClr val="000000"/>
                </a:solidFill>
                <a:latin typeface="Roboto"/>
              </a:rPr>
              <a:t> </a:t>
            </a:r>
            <a:r>
              <a:rPr lang="en-IN" sz="1900" b="0" strike="noStrike" spc="-7" dirty="0">
                <a:solidFill>
                  <a:srgbClr val="000000"/>
                </a:solidFill>
                <a:latin typeface="Roboto"/>
              </a:rPr>
              <a:t>2</a:t>
            </a:r>
            <a:r>
              <a:rPr lang="en-IN" sz="1900" b="0" strike="noStrike" spc="-41" dirty="0">
                <a:solidFill>
                  <a:srgbClr val="000000"/>
                </a:solidFill>
                <a:latin typeface="Roboto"/>
              </a:rPr>
              <a:t> </a:t>
            </a:r>
            <a:r>
              <a:rPr lang="en-IN" sz="1900" b="0" strike="noStrike" spc="-26" dirty="0">
                <a:solidFill>
                  <a:srgbClr val="000000"/>
                </a:solidFill>
                <a:latin typeface="Roboto"/>
              </a:rPr>
              <a:t>email</a:t>
            </a:r>
            <a:r>
              <a:rPr lang="en-IN" sz="1900" b="0" strike="noStrike" spc="-32" dirty="0">
                <a:solidFill>
                  <a:srgbClr val="000000"/>
                </a:solidFill>
                <a:latin typeface="Roboto"/>
              </a:rPr>
              <a:t> ad</a:t>
            </a:r>
            <a:r>
              <a:rPr lang="en-IN" sz="1900" b="0" strike="noStrike" spc="-46" dirty="0">
                <a:solidFill>
                  <a:srgbClr val="000000"/>
                </a:solidFill>
                <a:latin typeface="Roboto"/>
              </a:rPr>
              <a:t> campaigns</a:t>
            </a:r>
            <a:r>
              <a:rPr lang="en-IN" sz="1900" b="0" strike="noStrike" spc="-55" dirty="0">
                <a:solidFill>
                  <a:srgbClr val="000000"/>
                </a:solidFill>
                <a:latin typeface="Roboto"/>
              </a:rPr>
              <a:t> </a:t>
            </a:r>
            <a:r>
              <a:rPr lang="en-IN" sz="1900" b="0" strike="noStrike" spc="-52" dirty="0">
                <a:solidFill>
                  <a:srgbClr val="000000"/>
                </a:solidFill>
                <a:latin typeface="Roboto"/>
              </a:rPr>
              <a:t>with</a:t>
            </a:r>
            <a:r>
              <a:rPr lang="en-IN" sz="1900" b="0" strike="noStrike" spc="-15" dirty="0">
                <a:solidFill>
                  <a:srgbClr val="000000"/>
                </a:solidFill>
                <a:latin typeface="Roboto"/>
              </a:rPr>
              <a:t> </a:t>
            </a:r>
            <a:r>
              <a:rPr lang="en-IN" sz="1900" b="0" strike="noStrike" spc="-41" dirty="0">
                <a:solidFill>
                  <a:srgbClr val="000000"/>
                </a:solidFill>
                <a:latin typeface="Roboto"/>
              </a:rPr>
              <a:t>the</a:t>
            </a:r>
            <a:r>
              <a:rPr lang="en-IN" sz="1900" b="0" strike="noStrike" spc="-80" dirty="0">
                <a:solidFill>
                  <a:srgbClr val="000000"/>
                </a:solidFill>
                <a:latin typeface="Roboto"/>
              </a:rPr>
              <a:t> </a:t>
            </a:r>
            <a:r>
              <a:rPr lang="en-IN" sz="1900" b="0" strike="noStrike" spc="-41" dirty="0">
                <a:solidFill>
                  <a:srgbClr val="000000"/>
                </a:solidFill>
                <a:latin typeface="Roboto"/>
              </a:rPr>
              <a:t>mentioned</a:t>
            </a:r>
            <a:r>
              <a:rPr lang="en-IN" sz="1900" b="0" strike="noStrike" spc="-140" dirty="0">
                <a:solidFill>
                  <a:srgbClr val="000000"/>
                </a:solidFill>
                <a:latin typeface="Roboto"/>
              </a:rPr>
              <a:t> </a:t>
            </a:r>
            <a:r>
              <a:rPr lang="en-IN" sz="1900" b="0" strike="noStrike" spc="-35" dirty="0">
                <a:solidFill>
                  <a:srgbClr val="000000"/>
                </a:solidFill>
                <a:latin typeface="Roboto"/>
              </a:rPr>
              <a:t>goals: </a:t>
            </a:r>
            <a:r>
              <a:rPr lang="en-IN" sz="1900" b="0" strike="noStrike" spc="-41" dirty="0">
                <a:solidFill>
                  <a:srgbClr val="000000"/>
                </a:solidFill>
                <a:latin typeface="Roboto"/>
              </a:rPr>
              <a:t>brand </a:t>
            </a:r>
            <a:r>
              <a:rPr lang="en-IN" sz="1900" b="0" strike="noStrike" spc="-46" dirty="0">
                <a:solidFill>
                  <a:srgbClr val="000000"/>
                </a:solidFill>
                <a:latin typeface="Roboto"/>
              </a:rPr>
              <a:t>awareness</a:t>
            </a:r>
            <a:r>
              <a:rPr lang="en-IN" sz="1900" b="0" strike="noStrike" spc="-157" dirty="0">
                <a:solidFill>
                  <a:srgbClr val="000000"/>
                </a:solidFill>
                <a:latin typeface="Roboto"/>
              </a:rPr>
              <a:t> </a:t>
            </a:r>
            <a:r>
              <a:rPr lang="en-IN" sz="1900" b="0" strike="noStrike" spc="-7" dirty="0">
                <a:solidFill>
                  <a:srgbClr val="000000"/>
                </a:solidFill>
                <a:latin typeface="Roboto"/>
              </a:rPr>
              <a:t>&amp;</a:t>
            </a:r>
            <a:r>
              <a:rPr lang="en-IN" sz="1900" b="0" strike="noStrike" spc="-55" dirty="0">
                <a:solidFill>
                  <a:srgbClr val="000000"/>
                </a:solidFill>
                <a:latin typeface="Roboto"/>
              </a:rPr>
              <a:t> </a:t>
            </a:r>
            <a:r>
              <a:rPr lang="en-IN" sz="1900" b="0" strike="noStrike" spc="-41" dirty="0">
                <a:solidFill>
                  <a:srgbClr val="000000"/>
                </a:solidFill>
                <a:latin typeface="Roboto"/>
              </a:rPr>
              <a:t>generating </a:t>
            </a:r>
            <a:r>
              <a:rPr lang="en-IN" sz="1900" b="0" strike="noStrike" spc="-457" dirty="0">
                <a:solidFill>
                  <a:srgbClr val="000000"/>
                </a:solidFill>
                <a:latin typeface="Roboto"/>
              </a:rPr>
              <a:t> </a:t>
            </a:r>
            <a:r>
              <a:rPr lang="en-IN" sz="1900" b="0" strike="noStrike" spc="-26" dirty="0">
                <a:solidFill>
                  <a:srgbClr val="000000"/>
                </a:solidFill>
                <a:latin typeface="Roboto"/>
              </a:rPr>
              <a:t>leads</a:t>
            </a:r>
            <a:endParaRPr lang="en-IN" sz="1900" b="0" strike="noStrike" spc="-1" dirty="0">
              <a:latin typeface="Arial"/>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623392" y="188640"/>
            <a:ext cx="11089232" cy="443610"/>
          </a:xfrm>
          <a:prstGeom prst="rect">
            <a:avLst/>
          </a:prstGeom>
          <a:noFill/>
          <a:ln>
            <a:noFill/>
          </a:ln>
        </p:spPr>
        <p:txBody>
          <a:bodyPr wrap="square" lIns="0" tIns="12600" rIns="0" bIns="0" anchor="ctr">
            <a:spAutoFit/>
          </a:bodyPr>
          <a:lstStyle/>
          <a:p>
            <a:pPr marL="12600" algn="ctr">
              <a:lnSpc>
                <a:spcPct val="100000"/>
              </a:lnSpc>
              <a:spcBef>
                <a:spcPts val="99"/>
              </a:spcBef>
            </a:pPr>
            <a:r>
              <a:rPr lang="en-US" sz="2800" b="0" strike="noStrike" spc="38" dirty="0">
                <a:solidFill>
                  <a:srgbClr val="000000"/>
                </a:solidFill>
                <a:latin typeface="Calibri"/>
              </a:rPr>
              <a:t>E</a:t>
            </a:r>
            <a:r>
              <a:rPr lang="en-US" sz="2800" b="0" strike="noStrike" spc="-26" dirty="0">
                <a:solidFill>
                  <a:srgbClr val="000000"/>
                </a:solidFill>
                <a:latin typeface="Calibri"/>
              </a:rPr>
              <a:t>m</a:t>
            </a:r>
            <a:r>
              <a:rPr lang="en-US" sz="2800" b="0" strike="noStrike" spc="-111" dirty="0">
                <a:solidFill>
                  <a:srgbClr val="000000"/>
                </a:solidFill>
                <a:latin typeface="Calibri"/>
              </a:rPr>
              <a:t>a</a:t>
            </a:r>
            <a:r>
              <a:rPr lang="en-US" sz="2800" b="0" strike="noStrike" spc="43" dirty="0">
                <a:solidFill>
                  <a:srgbClr val="000000"/>
                </a:solidFill>
                <a:latin typeface="Calibri"/>
              </a:rPr>
              <a:t>i</a:t>
            </a:r>
            <a:r>
              <a:rPr lang="en-US" sz="2800" b="0" strike="noStrike" spc="-12" dirty="0">
                <a:solidFill>
                  <a:srgbClr val="000000"/>
                </a:solidFill>
                <a:latin typeface="Calibri"/>
              </a:rPr>
              <a:t>l</a:t>
            </a:r>
            <a:r>
              <a:rPr lang="en-US" sz="2800" b="0" strike="noStrike" spc="-41" dirty="0">
                <a:solidFill>
                  <a:srgbClr val="000000"/>
                </a:solidFill>
                <a:latin typeface="Calibri"/>
              </a:rPr>
              <a:t> </a:t>
            </a:r>
            <a:r>
              <a:rPr lang="en-US" sz="2800" b="0" strike="noStrike" spc="9" dirty="0">
                <a:solidFill>
                  <a:srgbClr val="000000"/>
                </a:solidFill>
                <a:latin typeface="Calibri"/>
              </a:rPr>
              <a:t>A</a:t>
            </a:r>
            <a:r>
              <a:rPr lang="en-US" sz="2800" b="0" strike="noStrike" spc="-7" dirty="0">
                <a:solidFill>
                  <a:srgbClr val="000000"/>
                </a:solidFill>
                <a:latin typeface="Calibri"/>
              </a:rPr>
              <a:t>d</a:t>
            </a:r>
            <a:r>
              <a:rPr lang="en-US" sz="2800" b="0" strike="noStrike" spc="-80" dirty="0">
                <a:solidFill>
                  <a:srgbClr val="000000"/>
                </a:solidFill>
                <a:latin typeface="Calibri"/>
              </a:rPr>
              <a:t> </a:t>
            </a:r>
            <a:r>
              <a:rPr lang="en-US" sz="2800" b="0" strike="noStrike" spc="12" dirty="0">
                <a:solidFill>
                  <a:srgbClr val="000000"/>
                </a:solidFill>
                <a:latin typeface="Calibri"/>
              </a:rPr>
              <a:t>C</a:t>
            </a:r>
            <a:r>
              <a:rPr lang="en-US" sz="2800" b="0" strike="noStrike" spc="-12" dirty="0">
                <a:solidFill>
                  <a:srgbClr val="000000"/>
                </a:solidFill>
                <a:latin typeface="Calibri"/>
              </a:rPr>
              <a:t>a</a:t>
            </a:r>
            <a:r>
              <a:rPr lang="en-US" sz="2800" b="0" strike="noStrike" spc="-26" dirty="0">
                <a:solidFill>
                  <a:srgbClr val="000000"/>
                </a:solidFill>
                <a:latin typeface="Calibri"/>
              </a:rPr>
              <a:t>m</a:t>
            </a:r>
            <a:r>
              <a:rPr lang="en-US" sz="2800" b="0" strike="noStrike" spc="12" dirty="0">
                <a:solidFill>
                  <a:srgbClr val="000000"/>
                </a:solidFill>
                <a:latin typeface="Calibri"/>
              </a:rPr>
              <a:t>p</a:t>
            </a:r>
            <a:r>
              <a:rPr lang="en-US" sz="2800" b="0" strike="noStrike" spc="-111" dirty="0">
                <a:solidFill>
                  <a:srgbClr val="000000"/>
                </a:solidFill>
                <a:latin typeface="Calibri"/>
              </a:rPr>
              <a:t>a</a:t>
            </a:r>
            <a:r>
              <a:rPr lang="en-US" sz="2800" b="0" strike="noStrike" spc="43" dirty="0">
                <a:solidFill>
                  <a:srgbClr val="000000"/>
                </a:solidFill>
                <a:latin typeface="Calibri"/>
              </a:rPr>
              <a:t>i</a:t>
            </a:r>
            <a:r>
              <a:rPr lang="en-US" sz="2800" b="0" strike="noStrike" spc="-86" dirty="0">
                <a:solidFill>
                  <a:srgbClr val="000000"/>
                </a:solidFill>
                <a:latin typeface="Calibri"/>
              </a:rPr>
              <a:t>g</a:t>
            </a:r>
            <a:r>
              <a:rPr lang="en-US" sz="2800" b="0" strike="noStrike" spc="-15" dirty="0">
                <a:solidFill>
                  <a:srgbClr val="000000"/>
                </a:solidFill>
                <a:latin typeface="Calibri"/>
              </a:rPr>
              <a:t>n</a:t>
            </a:r>
            <a:r>
              <a:rPr lang="en-US" sz="2800" b="0" strike="noStrike" spc="29" dirty="0">
                <a:solidFill>
                  <a:srgbClr val="000000"/>
                </a:solidFill>
                <a:latin typeface="Calibri"/>
              </a:rPr>
              <a:t> </a:t>
            </a:r>
            <a:r>
              <a:rPr lang="en-US" sz="2800" b="0" strike="noStrike" spc="-1" dirty="0">
                <a:solidFill>
                  <a:srgbClr val="000000"/>
                </a:solidFill>
                <a:latin typeface="Calibri"/>
              </a:rPr>
              <a:t>1</a:t>
            </a:r>
            <a:r>
              <a:rPr lang="en-US" sz="2800" b="0" strike="noStrike" spc="-106" dirty="0">
                <a:solidFill>
                  <a:srgbClr val="000000"/>
                </a:solidFill>
                <a:latin typeface="Calibri"/>
              </a:rPr>
              <a:t> </a:t>
            </a:r>
            <a:r>
              <a:rPr lang="en-US" sz="2800" b="0" strike="noStrike" spc="-137" dirty="0">
                <a:solidFill>
                  <a:srgbClr val="000000"/>
                </a:solidFill>
                <a:latin typeface="Calibri"/>
              </a:rPr>
              <a:t>-</a:t>
            </a:r>
            <a:r>
              <a:rPr lang="en-US" sz="2800" b="0" strike="noStrike" spc="-86" dirty="0">
                <a:solidFill>
                  <a:srgbClr val="000000"/>
                </a:solidFill>
                <a:latin typeface="Calibri"/>
              </a:rPr>
              <a:t> </a:t>
            </a:r>
            <a:r>
              <a:rPr lang="en-US" sz="2800" b="0" strike="noStrike" spc="9" dirty="0">
                <a:solidFill>
                  <a:srgbClr val="000000"/>
                </a:solidFill>
                <a:latin typeface="Calibri"/>
              </a:rPr>
              <a:t>Br</a:t>
            </a:r>
            <a:r>
              <a:rPr lang="en-US" sz="2800" b="0" strike="noStrike" spc="-111" dirty="0">
                <a:solidFill>
                  <a:srgbClr val="000000"/>
                </a:solidFill>
                <a:latin typeface="Calibri"/>
              </a:rPr>
              <a:t>a</a:t>
            </a:r>
            <a:r>
              <a:rPr lang="en-US" sz="2800" b="0" strike="noStrike" spc="12" dirty="0">
                <a:solidFill>
                  <a:srgbClr val="000000"/>
                </a:solidFill>
                <a:latin typeface="Calibri"/>
              </a:rPr>
              <a:t>n</a:t>
            </a:r>
            <a:r>
              <a:rPr lang="en-US" sz="2800" b="0" strike="noStrike" spc="-7" dirty="0">
                <a:solidFill>
                  <a:srgbClr val="000000"/>
                </a:solidFill>
                <a:latin typeface="Calibri"/>
              </a:rPr>
              <a:t>d</a:t>
            </a:r>
            <a:r>
              <a:rPr lang="en-US" sz="2800" b="0" strike="noStrike" spc="-80" dirty="0">
                <a:solidFill>
                  <a:srgbClr val="000000"/>
                </a:solidFill>
                <a:latin typeface="Calibri"/>
              </a:rPr>
              <a:t> </a:t>
            </a:r>
            <a:r>
              <a:rPr lang="en-US" sz="2800" b="0" strike="noStrike" spc="109" dirty="0" smtClean="0">
                <a:solidFill>
                  <a:srgbClr val="000000"/>
                </a:solidFill>
                <a:latin typeface="Calibri"/>
              </a:rPr>
              <a:t>A</a:t>
            </a:r>
            <a:r>
              <a:rPr lang="en-US" sz="2800" b="0" strike="noStrike" spc="-66" dirty="0" smtClean="0">
                <a:solidFill>
                  <a:srgbClr val="000000"/>
                </a:solidFill>
                <a:latin typeface="Calibri"/>
              </a:rPr>
              <a:t>w</a:t>
            </a:r>
            <a:r>
              <a:rPr lang="en-US" sz="2800" b="0" strike="noStrike" spc="-12" dirty="0" smtClean="0">
                <a:solidFill>
                  <a:srgbClr val="000000"/>
                </a:solidFill>
                <a:latin typeface="Calibri"/>
              </a:rPr>
              <a:t>a</a:t>
            </a:r>
            <a:r>
              <a:rPr lang="en-US" sz="2800" b="0" strike="noStrike" spc="9" dirty="0" smtClean="0">
                <a:solidFill>
                  <a:srgbClr val="000000"/>
                </a:solidFill>
                <a:latin typeface="Calibri"/>
              </a:rPr>
              <a:t>r</a:t>
            </a:r>
            <a:r>
              <a:rPr lang="en-US" sz="2800" b="0" strike="noStrike" spc="29" dirty="0" smtClean="0">
                <a:solidFill>
                  <a:srgbClr val="000000"/>
                </a:solidFill>
                <a:latin typeface="Calibri"/>
              </a:rPr>
              <a:t>e</a:t>
            </a:r>
            <a:r>
              <a:rPr lang="en-US" sz="2800" b="0" strike="noStrike" spc="12" dirty="0" smtClean="0">
                <a:solidFill>
                  <a:srgbClr val="000000"/>
                </a:solidFill>
                <a:latin typeface="Calibri"/>
              </a:rPr>
              <a:t>n</a:t>
            </a:r>
            <a:r>
              <a:rPr lang="en-US" sz="2800" b="0" strike="noStrike" spc="29" dirty="0" smtClean="0">
                <a:solidFill>
                  <a:srgbClr val="000000"/>
                </a:solidFill>
                <a:latin typeface="Calibri"/>
              </a:rPr>
              <a:t>e</a:t>
            </a:r>
            <a:r>
              <a:rPr lang="en-US" sz="2800" b="0" strike="noStrike" spc="-52" dirty="0" smtClean="0">
                <a:solidFill>
                  <a:srgbClr val="000000"/>
                </a:solidFill>
                <a:latin typeface="Calibri"/>
              </a:rPr>
              <a:t>s</a:t>
            </a:r>
            <a:r>
              <a:rPr lang="en-US" sz="2800" b="0" strike="noStrike" spc="-7" dirty="0" smtClean="0">
                <a:solidFill>
                  <a:srgbClr val="000000"/>
                </a:solidFill>
                <a:latin typeface="Calibri"/>
              </a:rPr>
              <a:t>s</a:t>
            </a:r>
            <a:r>
              <a:rPr lang="en-US" dirty="0" smtClean="0"/>
              <a:t> </a:t>
            </a:r>
            <a:r>
              <a:rPr lang="en-US" sz="2500" b="0" strike="noStrike" spc="-35" dirty="0" smtClean="0">
                <a:solidFill>
                  <a:srgbClr val="000000"/>
                </a:solidFill>
                <a:latin typeface="Roboto"/>
              </a:rPr>
              <a:t>(insert</a:t>
            </a:r>
            <a:r>
              <a:rPr lang="en-US" sz="2500" b="0" strike="noStrike" spc="43" dirty="0" smtClean="0">
                <a:solidFill>
                  <a:srgbClr val="000000"/>
                </a:solidFill>
                <a:latin typeface="Roboto"/>
              </a:rPr>
              <a:t> </a:t>
            </a:r>
            <a:r>
              <a:rPr lang="en-US" sz="2500" b="0" strike="noStrike" spc="-32" dirty="0" err="1">
                <a:solidFill>
                  <a:srgbClr val="000000"/>
                </a:solidFill>
                <a:latin typeface="Roboto"/>
              </a:rPr>
              <a:t>emailer</a:t>
            </a:r>
            <a:r>
              <a:rPr lang="en-US" sz="2500" b="0" strike="noStrike" spc="18" dirty="0">
                <a:solidFill>
                  <a:srgbClr val="000000"/>
                </a:solidFill>
                <a:latin typeface="Roboto"/>
              </a:rPr>
              <a:t> </a:t>
            </a:r>
            <a:r>
              <a:rPr lang="en-US" sz="2500" b="0" strike="noStrike" spc="-1" dirty="0">
                <a:solidFill>
                  <a:srgbClr val="000000"/>
                </a:solidFill>
                <a:latin typeface="Roboto"/>
              </a:rPr>
              <a:t>image)</a:t>
            </a:r>
            <a:endParaRPr lang="en-US" sz="2500" b="0" strike="noStrike" spc="-1" dirty="0">
              <a:solidFill>
                <a:srgbClr val="000000"/>
              </a:solidFill>
              <a:latin typeface="Calibri"/>
            </a:endParaRPr>
          </a:p>
        </p:txBody>
      </p:sp>
      <p:pic>
        <p:nvPicPr>
          <p:cNvPr id="2" name="Picture 1"/>
          <p:cNvPicPr>
            <a:picLocks noChangeAspect="1"/>
          </p:cNvPicPr>
          <p:nvPr/>
        </p:nvPicPr>
        <p:blipFill rotWithShape="1">
          <a:blip r:embed="rId2" cstate="print">
            <a:extLst>
              <a:ext uri="{28A0092B-C50C-407E-A947-70E740481C1C}">
                <a14:useLocalDpi xmlns="" xmlns:a14="http://schemas.microsoft.com/office/drawing/2010/main" val="0"/>
              </a:ext>
            </a:extLst>
          </a:blip>
          <a:srcRect t="5088"/>
          <a:stretch/>
        </p:blipFill>
        <p:spPr>
          <a:xfrm>
            <a:off x="4295799" y="620688"/>
            <a:ext cx="2702021" cy="6237312"/>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Shape 1"/>
          <p:cNvSpPr txBox="1"/>
          <p:nvPr/>
        </p:nvSpPr>
        <p:spPr>
          <a:xfrm>
            <a:off x="551384" y="116632"/>
            <a:ext cx="10942264" cy="443610"/>
          </a:xfrm>
          <a:prstGeom prst="rect">
            <a:avLst/>
          </a:prstGeom>
          <a:noFill/>
          <a:ln>
            <a:noFill/>
          </a:ln>
        </p:spPr>
        <p:txBody>
          <a:bodyPr wrap="square" lIns="0" tIns="12600" rIns="0" bIns="0" anchor="ctr">
            <a:spAutoFit/>
          </a:bodyPr>
          <a:lstStyle/>
          <a:p>
            <a:pPr marL="12600" algn="ctr">
              <a:lnSpc>
                <a:spcPct val="100000"/>
              </a:lnSpc>
              <a:spcBef>
                <a:spcPts val="99"/>
              </a:spcBef>
            </a:pPr>
            <a:r>
              <a:rPr lang="en-US" sz="2800" b="0" strike="noStrike" spc="38" dirty="0">
                <a:solidFill>
                  <a:srgbClr val="000000"/>
                </a:solidFill>
                <a:latin typeface="Calibri"/>
              </a:rPr>
              <a:t>E</a:t>
            </a:r>
            <a:r>
              <a:rPr lang="en-US" sz="2800" b="0" strike="noStrike" spc="-26" dirty="0">
                <a:solidFill>
                  <a:srgbClr val="000000"/>
                </a:solidFill>
                <a:latin typeface="Calibri"/>
              </a:rPr>
              <a:t>m</a:t>
            </a:r>
            <a:r>
              <a:rPr lang="en-US" sz="2800" b="0" strike="noStrike" spc="-111" dirty="0">
                <a:solidFill>
                  <a:srgbClr val="000000"/>
                </a:solidFill>
                <a:latin typeface="Calibri"/>
              </a:rPr>
              <a:t>a</a:t>
            </a:r>
            <a:r>
              <a:rPr lang="en-US" sz="2800" b="0" strike="noStrike" spc="43" dirty="0">
                <a:solidFill>
                  <a:srgbClr val="000000"/>
                </a:solidFill>
                <a:latin typeface="Calibri"/>
              </a:rPr>
              <a:t>i</a:t>
            </a:r>
            <a:r>
              <a:rPr lang="en-US" sz="2800" b="0" strike="noStrike" spc="-12" dirty="0">
                <a:solidFill>
                  <a:srgbClr val="000000"/>
                </a:solidFill>
                <a:latin typeface="Calibri"/>
              </a:rPr>
              <a:t>l</a:t>
            </a:r>
            <a:r>
              <a:rPr lang="en-US" sz="2800" b="0" strike="noStrike" spc="-41" dirty="0">
                <a:solidFill>
                  <a:srgbClr val="000000"/>
                </a:solidFill>
                <a:latin typeface="Calibri"/>
              </a:rPr>
              <a:t> </a:t>
            </a:r>
            <a:r>
              <a:rPr lang="en-US" sz="2800" b="0" strike="noStrike" spc="9" dirty="0">
                <a:solidFill>
                  <a:srgbClr val="000000"/>
                </a:solidFill>
                <a:latin typeface="Calibri"/>
              </a:rPr>
              <a:t>A</a:t>
            </a:r>
            <a:r>
              <a:rPr lang="en-US" sz="2800" b="0" strike="noStrike" spc="-7" dirty="0">
                <a:solidFill>
                  <a:srgbClr val="000000"/>
                </a:solidFill>
                <a:latin typeface="Calibri"/>
              </a:rPr>
              <a:t>d</a:t>
            </a:r>
            <a:r>
              <a:rPr lang="en-US" sz="2800" b="0" strike="noStrike" spc="-80" dirty="0">
                <a:solidFill>
                  <a:srgbClr val="000000"/>
                </a:solidFill>
                <a:latin typeface="Calibri"/>
              </a:rPr>
              <a:t> </a:t>
            </a:r>
            <a:r>
              <a:rPr lang="en-US" sz="2800" b="0" strike="noStrike" spc="12" dirty="0">
                <a:solidFill>
                  <a:srgbClr val="000000"/>
                </a:solidFill>
                <a:latin typeface="Calibri"/>
              </a:rPr>
              <a:t>C</a:t>
            </a:r>
            <a:r>
              <a:rPr lang="en-US" sz="2800" b="0" strike="noStrike" spc="-12" dirty="0">
                <a:solidFill>
                  <a:srgbClr val="000000"/>
                </a:solidFill>
                <a:latin typeface="Calibri"/>
              </a:rPr>
              <a:t>a</a:t>
            </a:r>
            <a:r>
              <a:rPr lang="en-US" sz="2800" b="0" strike="noStrike" spc="-26" dirty="0">
                <a:solidFill>
                  <a:srgbClr val="000000"/>
                </a:solidFill>
                <a:latin typeface="Calibri"/>
              </a:rPr>
              <a:t>m</a:t>
            </a:r>
            <a:r>
              <a:rPr lang="en-US" sz="2800" b="0" strike="noStrike" spc="12" dirty="0">
                <a:solidFill>
                  <a:srgbClr val="000000"/>
                </a:solidFill>
                <a:latin typeface="Calibri"/>
              </a:rPr>
              <a:t>p</a:t>
            </a:r>
            <a:r>
              <a:rPr lang="en-US" sz="2800" b="0" strike="noStrike" spc="-111" dirty="0">
                <a:solidFill>
                  <a:srgbClr val="000000"/>
                </a:solidFill>
                <a:latin typeface="Calibri"/>
              </a:rPr>
              <a:t>a</a:t>
            </a:r>
            <a:r>
              <a:rPr lang="en-US" sz="2800" b="0" strike="noStrike" spc="43" dirty="0">
                <a:solidFill>
                  <a:srgbClr val="000000"/>
                </a:solidFill>
                <a:latin typeface="Calibri"/>
              </a:rPr>
              <a:t>i</a:t>
            </a:r>
            <a:r>
              <a:rPr lang="en-US" sz="2800" b="0" strike="noStrike" spc="-86" dirty="0">
                <a:solidFill>
                  <a:srgbClr val="000000"/>
                </a:solidFill>
                <a:latin typeface="Calibri"/>
              </a:rPr>
              <a:t>g</a:t>
            </a:r>
            <a:r>
              <a:rPr lang="en-US" sz="2800" b="0" strike="noStrike" spc="-15" dirty="0">
                <a:solidFill>
                  <a:srgbClr val="000000"/>
                </a:solidFill>
                <a:latin typeface="Calibri"/>
              </a:rPr>
              <a:t>n</a:t>
            </a:r>
            <a:r>
              <a:rPr lang="en-US" sz="2800" b="0" strike="noStrike" spc="29" dirty="0">
                <a:solidFill>
                  <a:srgbClr val="000000"/>
                </a:solidFill>
                <a:latin typeface="Calibri"/>
              </a:rPr>
              <a:t> </a:t>
            </a:r>
            <a:r>
              <a:rPr lang="en-US" sz="2800" b="0" strike="noStrike" spc="-1" dirty="0">
                <a:solidFill>
                  <a:srgbClr val="000000"/>
                </a:solidFill>
                <a:latin typeface="Calibri"/>
              </a:rPr>
              <a:t>2</a:t>
            </a:r>
            <a:r>
              <a:rPr lang="en-US" sz="2800" b="0" strike="noStrike" spc="-106" dirty="0">
                <a:solidFill>
                  <a:srgbClr val="000000"/>
                </a:solidFill>
                <a:latin typeface="Calibri"/>
              </a:rPr>
              <a:t> </a:t>
            </a:r>
            <a:r>
              <a:rPr lang="en-US" sz="2800" b="0" strike="noStrike" spc="-137" dirty="0">
                <a:solidFill>
                  <a:srgbClr val="000000"/>
                </a:solidFill>
                <a:latin typeface="Calibri"/>
              </a:rPr>
              <a:t>-</a:t>
            </a:r>
            <a:r>
              <a:rPr lang="en-US" sz="2800" b="0" strike="noStrike" spc="-86" dirty="0">
                <a:solidFill>
                  <a:srgbClr val="000000"/>
                </a:solidFill>
                <a:latin typeface="Calibri"/>
              </a:rPr>
              <a:t> </a:t>
            </a:r>
            <a:r>
              <a:rPr lang="en-US" sz="2800" b="0" strike="noStrike" spc="38" dirty="0">
                <a:solidFill>
                  <a:srgbClr val="000000"/>
                </a:solidFill>
                <a:latin typeface="Calibri"/>
              </a:rPr>
              <a:t>L</a:t>
            </a:r>
            <a:r>
              <a:rPr lang="en-US" sz="2800" b="0" strike="noStrike" spc="29" dirty="0">
                <a:solidFill>
                  <a:srgbClr val="000000"/>
                </a:solidFill>
                <a:latin typeface="Calibri"/>
              </a:rPr>
              <a:t>e</a:t>
            </a:r>
            <a:r>
              <a:rPr lang="en-US" sz="2800" b="0" strike="noStrike" spc="-111" dirty="0">
                <a:solidFill>
                  <a:srgbClr val="000000"/>
                </a:solidFill>
                <a:latin typeface="Calibri"/>
              </a:rPr>
              <a:t>a</a:t>
            </a:r>
            <a:r>
              <a:rPr lang="en-US" sz="2800" b="0" strike="noStrike" spc="-7" dirty="0">
                <a:solidFill>
                  <a:srgbClr val="000000"/>
                </a:solidFill>
                <a:latin typeface="Calibri"/>
              </a:rPr>
              <a:t>d</a:t>
            </a:r>
            <a:r>
              <a:rPr lang="en-US" sz="2800" b="0" strike="noStrike" spc="18" dirty="0">
                <a:solidFill>
                  <a:srgbClr val="000000"/>
                </a:solidFill>
                <a:latin typeface="Calibri"/>
              </a:rPr>
              <a:t> </a:t>
            </a:r>
            <a:r>
              <a:rPr lang="en-US" sz="2800" b="0" strike="noStrike" spc="29" dirty="0" smtClean="0">
                <a:solidFill>
                  <a:srgbClr val="000000"/>
                </a:solidFill>
                <a:latin typeface="Calibri"/>
              </a:rPr>
              <a:t>Ge</a:t>
            </a:r>
            <a:r>
              <a:rPr lang="en-US" sz="2800" b="0" strike="noStrike" spc="-86" dirty="0" smtClean="0">
                <a:solidFill>
                  <a:srgbClr val="000000"/>
                </a:solidFill>
                <a:latin typeface="Calibri"/>
              </a:rPr>
              <a:t>n</a:t>
            </a:r>
            <a:r>
              <a:rPr lang="en-US" sz="2800" b="0" strike="noStrike" spc="128" dirty="0" smtClean="0">
                <a:solidFill>
                  <a:srgbClr val="000000"/>
                </a:solidFill>
                <a:latin typeface="Calibri"/>
              </a:rPr>
              <a:t>e</a:t>
            </a:r>
            <a:r>
              <a:rPr lang="en-US" sz="2800" b="0" strike="noStrike" spc="9" dirty="0" smtClean="0">
                <a:solidFill>
                  <a:srgbClr val="000000"/>
                </a:solidFill>
                <a:latin typeface="Calibri"/>
              </a:rPr>
              <a:t>r</a:t>
            </a:r>
            <a:r>
              <a:rPr lang="en-US" sz="2800" b="0" strike="noStrike" spc="-111" dirty="0" smtClean="0">
                <a:solidFill>
                  <a:srgbClr val="000000"/>
                </a:solidFill>
                <a:latin typeface="Calibri"/>
              </a:rPr>
              <a:t>a</a:t>
            </a:r>
            <a:r>
              <a:rPr lang="en-US" sz="2800" b="0" strike="noStrike" spc="-80" dirty="0" smtClean="0">
                <a:solidFill>
                  <a:srgbClr val="000000"/>
                </a:solidFill>
                <a:latin typeface="Calibri"/>
              </a:rPr>
              <a:t>t</a:t>
            </a:r>
            <a:r>
              <a:rPr lang="en-US" sz="2800" b="0" strike="noStrike" spc="-55" dirty="0" smtClean="0">
                <a:solidFill>
                  <a:srgbClr val="000000"/>
                </a:solidFill>
                <a:latin typeface="Calibri"/>
              </a:rPr>
              <a:t>i</a:t>
            </a:r>
            <a:r>
              <a:rPr lang="en-US" sz="2800" b="0" strike="noStrike" spc="12" dirty="0" smtClean="0">
                <a:solidFill>
                  <a:srgbClr val="000000"/>
                </a:solidFill>
                <a:latin typeface="Calibri"/>
              </a:rPr>
              <a:t>o</a:t>
            </a:r>
            <a:r>
              <a:rPr lang="en-US" sz="2800" b="0" strike="noStrike" spc="-15" dirty="0" smtClean="0">
                <a:solidFill>
                  <a:srgbClr val="000000"/>
                </a:solidFill>
                <a:latin typeface="Calibri"/>
              </a:rPr>
              <a:t>n</a:t>
            </a:r>
            <a:r>
              <a:rPr lang="en-US" dirty="0" smtClean="0"/>
              <a:t> </a:t>
            </a:r>
            <a:r>
              <a:rPr lang="en-US" sz="2500" b="0" strike="noStrike" spc="-35" dirty="0" smtClean="0">
                <a:solidFill>
                  <a:srgbClr val="000000"/>
                </a:solidFill>
                <a:latin typeface="Roboto"/>
              </a:rPr>
              <a:t>(insert</a:t>
            </a:r>
            <a:r>
              <a:rPr lang="en-US" sz="2500" b="0" strike="noStrike" spc="43" dirty="0" smtClean="0">
                <a:solidFill>
                  <a:srgbClr val="000000"/>
                </a:solidFill>
                <a:latin typeface="Roboto"/>
              </a:rPr>
              <a:t> </a:t>
            </a:r>
            <a:r>
              <a:rPr lang="en-US" sz="2500" b="0" strike="noStrike" spc="-32" dirty="0" err="1">
                <a:solidFill>
                  <a:srgbClr val="000000"/>
                </a:solidFill>
                <a:latin typeface="Roboto"/>
              </a:rPr>
              <a:t>emailer</a:t>
            </a:r>
            <a:r>
              <a:rPr lang="en-US" sz="2500" b="0" strike="noStrike" spc="18" dirty="0">
                <a:solidFill>
                  <a:srgbClr val="000000"/>
                </a:solidFill>
                <a:latin typeface="Roboto"/>
              </a:rPr>
              <a:t> </a:t>
            </a:r>
            <a:r>
              <a:rPr lang="en-US" sz="2500" b="0" strike="noStrike" spc="-1" dirty="0">
                <a:solidFill>
                  <a:srgbClr val="000000"/>
                </a:solidFill>
                <a:latin typeface="Roboto"/>
              </a:rPr>
              <a:t>image)</a:t>
            </a:r>
            <a:endParaRPr lang="en-US" sz="2500" b="0" strike="noStrike" spc="-1" dirty="0">
              <a:solidFill>
                <a:srgbClr val="000000"/>
              </a:solidFill>
              <a:latin typeface="Calibri"/>
            </a:endParaRPr>
          </a:p>
        </p:txBody>
      </p:sp>
      <p:pic>
        <p:nvPicPr>
          <p:cNvPr id="2" name="Picture 1"/>
          <p:cNvPicPr>
            <a:picLocks noChangeAspect="1"/>
          </p:cNvPicPr>
          <p:nvPr/>
        </p:nvPicPr>
        <p:blipFill rotWithShape="1">
          <a:blip r:embed="rId2" cstate="print">
            <a:extLst>
              <a:ext uri="{28A0092B-C50C-407E-A947-70E740481C1C}">
                <a14:useLocalDpi xmlns="" xmlns:a14="http://schemas.microsoft.com/office/drawing/2010/main" val="0"/>
              </a:ext>
            </a:extLst>
          </a:blip>
          <a:srcRect t="8169"/>
          <a:stretch/>
        </p:blipFill>
        <p:spPr>
          <a:xfrm>
            <a:off x="4727847" y="560242"/>
            <a:ext cx="2433193" cy="6297758"/>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Shape 1"/>
          <p:cNvSpPr txBox="1"/>
          <p:nvPr/>
        </p:nvSpPr>
        <p:spPr>
          <a:xfrm>
            <a:off x="927000" y="225044"/>
            <a:ext cx="9777512" cy="683676"/>
          </a:xfrm>
          <a:prstGeom prst="rect">
            <a:avLst/>
          </a:prstGeom>
          <a:noFill/>
          <a:ln>
            <a:noFill/>
          </a:ln>
        </p:spPr>
        <p:txBody>
          <a:bodyPr wrap="square" lIns="0" tIns="12600" rIns="0" bIns="0" anchor="ctr">
            <a:spAutoFit/>
          </a:bodyPr>
          <a:lstStyle/>
          <a:p>
            <a:pPr marL="12600" indent="279360" algn="ctr">
              <a:lnSpc>
                <a:spcPct val="109000"/>
              </a:lnSpc>
              <a:spcBef>
                <a:spcPts val="99"/>
              </a:spcBef>
            </a:pPr>
            <a:r>
              <a:rPr lang="en-US" sz="2000" b="1" strike="noStrike" spc="-35" dirty="0">
                <a:solidFill>
                  <a:srgbClr val="000000"/>
                </a:solidFill>
                <a:latin typeface="Calibri"/>
              </a:rPr>
              <a:t>Part </a:t>
            </a:r>
            <a:r>
              <a:rPr lang="en-US" sz="2000" b="1" strike="noStrike" spc="-52" dirty="0">
                <a:solidFill>
                  <a:srgbClr val="000000"/>
                </a:solidFill>
                <a:latin typeface="Calibri"/>
              </a:rPr>
              <a:t>4: </a:t>
            </a:r>
            <a:r>
              <a:rPr lang="en-US" sz="2000" b="1" strike="noStrike" spc="-32" dirty="0">
                <a:solidFill>
                  <a:srgbClr val="000000"/>
                </a:solidFill>
                <a:latin typeface="Calibri"/>
              </a:rPr>
              <a:t>Content </a:t>
            </a:r>
            <a:r>
              <a:rPr lang="en-US" sz="2000" b="1" strike="noStrike" spc="-35" dirty="0">
                <a:solidFill>
                  <a:srgbClr val="000000"/>
                </a:solidFill>
                <a:latin typeface="Calibri"/>
              </a:rPr>
              <a:t>Creation and </a:t>
            </a:r>
            <a:r>
              <a:rPr lang="en-US" sz="2000" b="1" strike="noStrike" spc="-46" dirty="0" err="1">
                <a:solidFill>
                  <a:srgbClr val="000000"/>
                </a:solidFill>
                <a:latin typeface="Calibri"/>
              </a:rPr>
              <a:t>Curation</a:t>
            </a:r>
            <a:r>
              <a:rPr lang="en-US" sz="2000" b="1" strike="noStrike" spc="-46" dirty="0">
                <a:solidFill>
                  <a:srgbClr val="000000"/>
                </a:solidFill>
                <a:latin typeface="Calibri"/>
              </a:rPr>
              <a:t> </a:t>
            </a:r>
            <a:r>
              <a:rPr lang="en-US" sz="2000" b="1" strike="noStrike" spc="-35" dirty="0">
                <a:solidFill>
                  <a:srgbClr val="000000"/>
                </a:solidFill>
                <a:latin typeface="Calibri"/>
              </a:rPr>
              <a:t>(Post </a:t>
            </a:r>
            <a:r>
              <a:rPr lang="en-US" sz="2000" b="1" strike="noStrike" spc="-32" dirty="0">
                <a:solidFill>
                  <a:srgbClr val="000000"/>
                </a:solidFill>
                <a:latin typeface="Calibri"/>
              </a:rPr>
              <a:t>creations, </a:t>
            </a:r>
            <a:r>
              <a:rPr lang="en-US" sz="2000" b="1" strike="noStrike" spc="-35" dirty="0">
                <a:solidFill>
                  <a:srgbClr val="000000"/>
                </a:solidFill>
                <a:latin typeface="Calibri"/>
              </a:rPr>
              <a:t>Designs/Video </a:t>
            </a:r>
            <a:r>
              <a:rPr lang="en-US" sz="2000" b="1" strike="noStrike" spc="-32" dirty="0">
                <a:solidFill>
                  <a:srgbClr val="000000"/>
                </a:solidFill>
                <a:latin typeface="Calibri"/>
              </a:rPr>
              <a:t> </a:t>
            </a:r>
            <a:r>
              <a:rPr lang="en-US" sz="2000" b="1" strike="noStrike" spc="-41" dirty="0">
                <a:solidFill>
                  <a:srgbClr val="000000"/>
                </a:solidFill>
                <a:latin typeface="Calibri"/>
              </a:rPr>
              <a:t>Editing,</a:t>
            </a:r>
            <a:r>
              <a:rPr lang="en-US" sz="2000" b="1" strike="noStrike" spc="-35" dirty="0">
                <a:solidFill>
                  <a:srgbClr val="000000"/>
                </a:solidFill>
                <a:latin typeface="Calibri"/>
              </a:rPr>
              <a:t> </a:t>
            </a:r>
            <a:r>
              <a:rPr lang="en-US" sz="2000" b="1" strike="noStrike" spc="-12" dirty="0">
                <a:solidFill>
                  <a:srgbClr val="000000"/>
                </a:solidFill>
                <a:latin typeface="Calibri"/>
              </a:rPr>
              <a:t>Ad</a:t>
            </a:r>
            <a:r>
              <a:rPr lang="en-US" sz="2000" b="1" strike="noStrike" spc="-41" dirty="0">
                <a:solidFill>
                  <a:srgbClr val="000000"/>
                </a:solidFill>
                <a:latin typeface="Calibri"/>
              </a:rPr>
              <a:t> Campaigns</a:t>
            </a:r>
            <a:r>
              <a:rPr lang="en-US" sz="2000" b="1" strike="noStrike" spc="-52" dirty="0">
                <a:solidFill>
                  <a:srgbClr val="000000"/>
                </a:solidFill>
                <a:latin typeface="Calibri"/>
              </a:rPr>
              <a:t> </a:t>
            </a:r>
            <a:r>
              <a:rPr lang="en-US" sz="2000" b="1" strike="noStrike" spc="-32" dirty="0">
                <a:solidFill>
                  <a:srgbClr val="000000"/>
                </a:solidFill>
                <a:latin typeface="Calibri"/>
              </a:rPr>
              <a:t>over</a:t>
            </a:r>
            <a:r>
              <a:rPr lang="en-US" sz="2000" b="1" strike="noStrike" spc="-66" dirty="0">
                <a:solidFill>
                  <a:srgbClr val="000000"/>
                </a:solidFill>
                <a:latin typeface="Calibri"/>
              </a:rPr>
              <a:t> </a:t>
            </a:r>
            <a:r>
              <a:rPr lang="en-US" sz="2000" b="1" strike="noStrike" spc="-32" dirty="0">
                <a:solidFill>
                  <a:srgbClr val="000000"/>
                </a:solidFill>
                <a:latin typeface="Calibri"/>
              </a:rPr>
              <a:t>Social</a:t>
            </a:r>
            <a:r>
              <a:rPr lang="en-US" sz="2000" b="1" strike="noStrike" spc="-75" dirty="0">
                <a:solidFill>
                  <a:srgbClr val="000000"/>
                </a:solidFill>
                <a:latin typeface="Calibri"/>
              </a:rPr>
              <a:t> </a:t>
            </a:r>
            <a:r>
              <a:rPr lang="en-US" sz="2000" b="1" strike="noStrike" spc="-32" dirty="0">
                <a:solidFill>
                  <a:srgbClr val="000000"/>
                </a:solidFill>
                <a:latin typeface="Calibri"/>
              </a:rPr>
              <a:t>Media</a:t>
            </a:r>
            <a:r>
              <a:rPr lang="en-US" sz="2000" b="1" strike="noStrike" spc="-92" dirty="0">
                <a:solidFill>
                  <a:srgbClr val="000000"/>
                </a:solidFill>
                <a:latin typeface="Calibri"/>
              </a:rPr>
              <a:t> </a:t>
            </a:r>
            <a:r>
              <a:rPr lang="en-US" sz="2000" b="1" strike="noStrike" spc="-35" dirty="0">
                <a:solidFill>
                  <a:srgbClr val="000000"/>
                </a:solidFill>
                <a:latin typeface="Calibri"/>
              </a:rPr>
              <a:t>and</a:t>
            </a:r>
            <a:r>
              <a:rPr lang="en-US" sz="2000" b="1" strike="noStrike" spc="-41" dirty="0">
                <a:solidFill>
                  <a:srgbClr val="000000"/>
                </a:solidFill>
                <a:latin typeface="Calibri"/>
              </a:rPr>
              <a:t> </a:t>
            </a:r>
            <a:r>
              <a:rPr lang="en-US" sz="2000" b="1" strike="noStrike" spc="-32" dirty="0">
                <a:solidFill>
                  <a:srgbClr val="000000"/>
                </a:solidFill>
                <a:latin typeface="Calibri"/>
              </a:rPr>
              <a:t>Email</a:t>
            </a:r>
            <a:r>
              <a:rPr lang="en-US" sz="2000" b="1" strike="noStrike" spc="-75" dirty="0">
                <a:solidFill>
                  <a:srgbClr val="000000"/>
                </a:solidFill>
                <a:latin typeface="Calibri"/>
              </a:rPr>
              <a:t> </a:t>
            </a:r>
            <a:r>
              <a:rPr lang="en-US" sz="2000" b="1" strike="noStrike" spc="-41" dirty="0">
                <a:solidFill>
                  <a:srgbClr val="000000"/>
                </a:solidFill>
                <a:latin typeface="Calibri"/>
              </a:rPr>
              <a:t>Ideation</a:t>
            </a:r>
            <a:r>
              <a:rPr lang="en-US" sz="2000" b="1" strike="noStrike" spc="-35" dirty="0">
                <a:solidFill>
                  <a:srgbClr val="000000"/>
                </a:solidFill>
                <a:latin typeface="Calibri"/>
              </a:rPr>
              <a:t> and</a:t>
            </a:r>
            <a:r>
              <a:rPr lang="en-US" sz="2000" b="1" strike="noStrike" spc="-140" dirty="0">
                <a:solidFill>
                  <a:srgbClr val="000000"/>
                </a:solidFill>
                <a:latin typeface="Calibri"/>
              </a:rPr>
              <a:t> </a:t>
            </a:r>
            <a:r>
              <a:rPr lang="en-US" sz="2000" b="1" strike="noStrike" spc="-26" dirty="0">
                <a:solidFill>
                  <a:srgbClr val="000000"/>
                </a:solidFill>
                <a:latin typeface="Calibri"/>
              </a:rPr>
              <a:t>Creation)</a:t>
            </a:r>
            <a:endParaRPr lang="en-US" sz="2000" b="1" strike="noStrike" spc="-1" dirty="0">
              <a:solidFill>
                <a:srgbClr val="000000"/>
              </a:solidFill>
              <a:latin typeface="Calibri"/>
            </a:endParaRPr>
          </a:p>
        </p:txBody>
      </p:sp>
      <p:sp>
        <p:nvSpPr>
          <p:cNvPr id="203" name="CustomShape 2"/>
          <p:cNvSpPr/>
          <p:nvPr/>
        </p:nvSpPr>
        <p:spPr>
          <a:xfrm>
            <a:off x="839416" y="1052736"/>
            <a:ext cx="9712080" cy="589680"/>
          </a:xfrm>
          <a:prstGeom prst="rect">
            <a:avLst/>
          </a:prstGeom>
          <a:noFill/>
          <a:ln>
            <a:noFill/>
          </a:ln>
        </p:spPr>
        <p:style>
          <a:lnRef idx="0">
            <a:scrgbClr r="0" g="0" b="0"/>
          </a:lnRef>
          <a:fillRef idx="0">
            <a:scrgbClr r="0" g="0" b="0"/>
          </a:fillRef>
          <a:effectRef idx="0">
            <a:scrgbClr r="0" g="0" b="0"/>
          </a:effectRef>
          <a:fontRef idx="minor"/>
        </p:style>
        <p:txBody>
          <a:bodyPr lIns="0" tIns="30600" rIns="0" bIns="0">
            <a:spAutoFit/>
          </a:bodyPr>
          <a:lstStyle/>
          <a:p>
            <a:pPr marL="431640" indent="-418680">
              <a:lnSpc>
                <a:spcPts val="2200"/>
              </a:lnSpc>
              <a:spcBef>
                <a:spcPts val="241"/>
              </a:spcBef>
              <a:buClr>
                <a:srgbClr val="000000"/>
              </a:buClr>
              <a:buFont typeface="Lucida Sans Unicode"/>
              <a:buChar char="●"/>
            </a:pPr>
            <a:r>
              <a:rPr lang="en-IN" sz="1900" b="0" strike="noStrike" spc="-35" dirty="0">
                <a:solidFill>
                  <a:srgbClr val="000000"/>
                </a:solidFill>
                <a:latin typeface="Roboto"/>
              </a:rPr>
              <a:t>Reflect</a:t>
            </a:r>
            <a:r>
              <a:rPr lang="en-IN" sz="1900" b="0" strike="noStrike" spc="12" dirty="0">
                <a:solidFill>
                  <a:srgbClr val="000000"/>
                </a:solidFill>
                <a:latin typeface="Roboto"/>
              </a:rPr>
              <a:t> </a:t>
            </a:r>
            <a:r>
              <a:rPr lang="en-IN" sz="1900" b="0" strike="noStrike" spc="-60" dirty="0">
                <a:solidFill>
                  <a:srgbClr val="000000"/>
                </a:solidFill>
                <a:latin typeface="Roboto"/>
              </a:rPr>
              <a:t>on</a:t>
            </a:r>
            <a:r>
              <a:rPr lang="en-IN" sz="1900" b="0" strike="noStrike" spc="-15" dirty="0">
                <a:solidFill>
                  <a:srgbClr val="000000"/>
                </a:solidFill>
                <a:latin typeface="Roboto"/>
              </a:rPr>
              <a:t> </a:t>
            </a:r>
            <a:r>
              <a:rPr lang="en-IN" sz="1900" b="0" strike="noStrike" spc="-41" dirty="0">
                <a:solidFill>
                  <a:srgbClr val="000000"/>
                </a:solidFill>
                <a:latin typeface="Roboto"/>
              </a:rPr>
              <a:t>the</a:t>
            </a:r>
            <a:r>
              <a:rPr lang="en-IN" sz="1900" b="0" strike="noStrike" spc="-72" dirty="0">
                <a:solidFill>
                  <a:srgbClr val="000000"/>
                </a:solidFill>
                <a:latin typeface="Roboto"/>
              </a:rPr>
              <a:t> </a:t>
            </a:r>
            <a:r>
              <a:rPr lang="en-IN" sz="1900" b="0" strike="noStrike" spc="-46" dirty="0">
                <a:solidFill>
                  <a:srgbClr val="000000"/>
                </a:solidFill>
                <a:latin typeface="Roboto"/>
              </a:rPr>
              <a:t>content</a:t>
            </a:r>
            <a:r>
              <a:rPr lang="en-IN" sz="1900" b="0" strike="noStrike" spc="-86" dirty="0">
                <a:solidFill>
                  <a:srgbClr val="000000"/>
                </a:solidFill>
                <a:latin typeface="Roboto"/>
              </a:rPr>
              <a:t> </a:t>
            </a:r>
            <a:r>
              <a:rPr lang="en-IN" sz="1900" b="0" strike="noStrike" spc="-35" dirty="0">
                <a:solidFill>
                  <a:srgbClr val="000000"/>
                </a:solidFill>
                <a:latin typeface="Roboto"/>
              </a:rPr>
              <a:t>creation</a:t>
            </a:r>
            <a:r>
              <a:rPr lang="en-IN" sz="1900" b="0" strike="noStrike" spc="-114" dirty="0">
                <a:solidFill>
                  <a:srgbClr val="000000"/>
                </a:solidFill>
                <a:latin typeface="Roboto"/>
              </a:rPr>
              <a:t> </a:t>
            </a:r>
            <a:r>
              <a:rPr lang="en-IN" sz="1900" b="0" strike="noStrike" spc="-46" dirty="0">
                <a:solidFill>
                  <a:srgbClr val="000000"/>
                </a:solidFill>
                <a:latin typeface="Roboto"/>
              </a:rPr>
              <a:t>and</a:t>
            </a:r>
            <a:r>
              <a:rPr lang="en-IN" sz="1900" b="0" strike="noStrike" spc="-35" dirty="0">
                <a:solidFill>
                  <a:srgbClr val="000000"/>
                </a:solidFill>
                <a:latin typeface="Roboto"/>
              </a:rPr>
              <a:t> </a:t>
            </a:r>
            <a:r>
              <a:rPr lang="en-IN" sz="1900" b="0" strike="noStrike" spc="-46" dirty="0" err="1">
                <a:solidFill>
                  <a:srgbClr val="000000"/>
                </a:solidFill>
                <a:latin typeface="Roboto"/>
              </a:rPr>
              <a:t>curation</a:t>
            </a:r>
            <a:r>
              <a:rPr lang="en-IN" sz="1900" b="0" strike="noStrike" spc="-15" dirty="0">
                <a:solidFill>
                  <a:srgbClr val="000000"/>
                </a:solidFill>
                <a:latin typeface="Roboto"/>
              </a:rPr>
              <a:t> </a:t>
            </a:r>
            <a:r>
              <a:rPr lang="en-IN" sz="1900" b="0" strike="noStrike" spc="-41" dirty="0">
                <a:solidFill>
                  <a:srgbClr val="000000"/>
                </a:solidFill>
                <a:latin typeface="Roboto"/>
              </a:rPr>
              <a:t>process,</a:t>
            </a:r>
            <a:r>
              <a:rPr lang="en-IN" sz="1900" b="0" strike="noStrike" spc="-140" dirty="0">
                <a:solidFill>
                  <a:srgbClr val="000000"/>
                </a:solidFill>
                <a:latin typeface="Roboto"/>
              </a:rPr>
              <a:t> </a:t>
            </a:r>
            <a:r>
              <a:rPr lang="en-IN" sz="1900" b="0" strike="noStrike" spc="-46" dirty="0">
                <a:solidFill>
                  <a:srgbClr val="000000"/>
                </a:solidFill>
                <a:latin typeface="Roboto"/>
              </a:rPr>
              <a:t>discussing</a:t>
            </a:r>
            <a:r>
              <a:rPr lang="en-IN" sz="1900" b="0" strike="noStrike" spc="-32" dirty="0">
                <a:solidFill>
                  <a:srgbClr val="000000"/>
                </a:solidFill>
                <a:latin typeface="Roboto"/>
              </a:rPr>
              <a:t> </a:t>
            </a:r>
            <a:r>
              <a:rPr lang="en-IN" sz="1900" b="0" strike="noStrike" spc="-41" dirty="0">
                <a:solidFill>
                  <a:srgbClr val="000000"/>
                </a:solidFill>
                <a:latin typeface="Roboto"/>
              </a:rPr>
              <a:t>the</a:t>
            </a:r>
            <a:r>
              <a:rPr lang="en-IN" sz="1900" b="0" strike="noStrike" spc="-72" dirty="0">
                <a:solidFill>
                  <a:srgbClr val="000000"/>
                </a:solidFill>
                <a:latin typeface="Roboto"/>
              </a:rPr>
              <a:t> </a:t>
            </a:r>
            <a:r>
              <a:rPr lang="en-IN" sz="1900" b="0" strike="noStrike" spc="-41" dirty="0">
                <a:solidFill>
                  <a:srgbClr val="000000"/>
                </a:solidFill>
                <a:latin typeface="Roboto"/>
              </a:rPr>
              <a:t>challenges</a:t>
            </a:r>
            <a:r>
              <a:rPr lang="en-IN" sz="1900" b="0" strike="noStrike" spc="-145" dirty="0">
                <a:solidFill>
                  <a:srgbClr val="000000"/>
                </a:solidFill>
                <a:latin typeface="Roboto"/>
              </a:rPr>
              <a:t> </a:t>
            </a:r>
            <a:r>
              <a:rPr lang="en-IN" sz="1900" b="0" strike="noStrike" spc="-21" dirty="0">
                <a:solidFill>
                  <a:srgbClr val="000000"/>
                </a:solidFill>
                <a:latin typeface="Roboto"/>
              </a:rPr>
              <a:t>faced</a:t>
            </a:r>
            <a:r>
              <a:rPr lang="en-IN" sz="1900" b="0" strike="noStrike" spc="-35" dirty="0">
                <a:solidFill>
                  <a:srgbClr val="000000"/>
                </a:solidFill>
                <a:latin typeface="Roboto"/>
              </a:rPr>
              <a:t> </a:t>
            </a:r>
            <a:r>
              <a:rPr lang="en-IN" sz="1900" b="0" strike="noStrike" spc="-46" dirty="0">
                <a:solidFill>
                  <a:srgbClr val="000000"/>
                </a:solidFill>
                <a:latin typeface="Roboto"/>
              </a:rPr>
              <a:t>and </a:t>
            </a:r>
            <a:r>
              <a:rPr lang="en-IN" sz="1900" b="0" strike="noStrike" spc="-460" dirty="0">
                <a:solidFill>
                  <a:srgbClr val="000000"/>
                </a:solidFill>
                <a:latin typeface="Roboto"/>
              </a:rPr>
              <a:t> </a:t>
            </a:r>
            <a:r>
              <a:rPr lang="en-IN" sz="1900" b="0" strike="noStrike" spc="-52" dirty="0">
                <a:solidFill>
                  <a:srgbClr val="000000"/>
                </a:solidFill>
                <a:latin typeface="Roboto"/>
              </a:rPr>
              <a:t>lessons</a:t>
            </a:r>
            <a:r>
              <a:rPr lang="en-IN" sz="1900" b="0" strike="noStrike" spc="-60" dirty="0">
                <a:solidFill>
                  <a:srgbClr val="000000"/>
                </a:solidFill>
                <a:latin typeface="Roboto"/>
              </a:rPr>
              <a:t> </a:t>
            </a:r>
            <a:r>
              <a:rPr lang="en-IN" sz="1900" b="0" strike="noStrike" spc="-35" dirty="0">
                <a:solidFill>
                  <a:srgbClr val="000000"/>
                </a:solidFill>
                <a:latin typeface="Roboto"/>
              </a:rPr>
              <a:t>learned.</a:t>
            </a:r>
            <a:endParaRPr lang="en-IN" sz="1900" b="0" strike="noStrike" spc="-1" dirty="0">
              <a:latin typeface="Arial"/>
            </a:endParaRPr>
          </a:p>
        </p:txBody>
      </p:sp>
      <p:sp>
        <p:nvSpPr>
          <p:cNvPr id="2" name="TextBox 1"/>
          <p:cNvSpPr txBox="1"/>
          <p:nvPr/>
        </p:nvSpPr>
        <p:spPr>
          <a:xfrm>
            <a:off x="854992" y="1724030"/>
            <a:ext cx="10713616" cy="4801314"/>
          </a:xfrm>
          <a:prstGeom prst="rect">
            <a:avLst/>
          </a:prstGeom>
          <a:noFill/>
        </p:spPr>
        <p:txBody>
          <a:bodyPr wrap="square" rtlCol="0">
            <a:spAutoFit/>
          </a:bodyPr>
          <a:lstStyle/>
          <a:p>
            <a:pPr marL="329400"/>
            <a:r>
              <a:rPr lang="en-US" b="1" dirty="0" smtClean="0"/>
              <a:t>1. Consistency is Key: </a:t>
            </a:r>
            <a:r>
              <a:rPr lang="en-US" dirty="0" smtClean="0"/>
              <a:t>Maintaining a consistent tone, style, and frequency of content across platforms helps reinforce brand identity and improves audience recall.</a:t>
            </a:r>
          </a:p>
          <a:p>
            <a:pPr marL="329400"/>
            <a:r>
              <a:rPr lang="en-US" b="1" dirty="0" smtClean="0"/>
              <a:t>2.Visual Appeal: </a:t>
            </a:r>
            <a:r>
              <a:rPr lang="en-US" dirty="0" smtClean="0"/>
              <a:t>Eye-catching visuals, well-designed graphics, and professionally edited videos can significantly enhance the impact of content and ad campaigns.</a:t>
            </a:r>
          </a:p>
          <a:p>
            <a:pPr marL="329400"/>
            <a:r>
              <a:rPr lang="en-US" b="1" dirty="0" smtClean="0"/>
              <a:t>3. A/B Testing: </a:t>
            </a:r>
            <a:r>
              <a:rPr lang="en-US" dirty="0" smtClean="0"/>
              <a:t>Regularly conducting A/B + tests for ad campaigns and email subject lines allows for data-driven optimization and better results.</a:t>
            </a:r>
          </a:p>
          <a:p>
            <a:pPr marL="329400"/>
            <a:r>
              <a:rPr lang="en-US" b="1" dirty="0" smtClean="0"/>
              <a:t>4.Know our Audience:</a:t>
            </a:r>
            <a:r>
              <a:rPr lang="en-US" dirty="0" smtClean="0"/>
              <a:t> Understanding the target audience's interests, pain points, and preferences is fundamental in creating relevant and engaging content.</a:t>
            </a:r>
          </a:p>
          <a:p>
            <a:pPr marL="329400"/>
            <a:r>
              <a:rPr lang="en-US" b="1" dirty="0" smtClean="0"/>
              <a:t>5. Engage with the Audience</a:t>
            </a:r>
            <a:r>
              <a:rPr lang="en-US" dirty="0" smtClean="0"/>
              <a:t>: Responding to comments, messages, and feedback from the audience fosters a sense of community and builds trust.</a:t>
            </a:r>
          </a:p>
          <a:p>
            <a:r>
              <a:rPr lang="en-US" b="1" dirty="0" smtClean="0"/>
              <a:t>       6. Long-Term Approach: </a:t>
            </a:r>
            <a:r>
              <a:rPr lang="en-US" dirty="0" smtClean="0"/>
              <a:t>Content creation and marketing are not one-time endeavors. A long-term, strategic approach is necessary to build brand awareness and achieve sustainable growth.</a:t>
            </a:r>
          </a:p>
          <a:p>
            <a:r>
              <a:rPr lang="en-US" dirty="0" smtClean="0"/>
              <a:t>                           In conclusion, content creation and </a:t>
            </a:r>
            <a:r>
              <a:rPr lang="en-US" dirty="0" err="1" smtClean="0"/>
              <a:t>curation</a:t>
            </a:r>
            <a:r>
              <a:rPr lang="en-US" dirty="0" smtClean="0"/>
              <a:t>, along with thoughtful design, video editing, and well-executed ad campaigns, play a pivotal role in a successful marketing strategy. By understanding the challenges and incorporating the lessons learned, businesses can create compelling content that resonates with their target audience and drives results</a:t>
            </a:r>
          </a:p>
          <a:p>
            <a:endParaRPr lang="en-IN" dirty="0"/>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1371600" y="186120"/>
            <a:ext cx="9791280" cy="1157760"/>
          </a:xfrm>
          <a:prstGeom prst="rect">
            <a:avLst/>
          </a:prstGeom>
          <a:noFill/>
          <a:ln>
            <a:noFill/>
          </a:ln>
        </p:spPr>
        <p:txBody>
          <a:bodyPr lIns="0" tIns="12600" rIns="0" bIns="0" anchor="ctr">
            <a:spAutoFit/>
          </a:bodyPr>
          <a:lstStyle/>
          <a:p>
            <a:pPr marL="3860640" indent="-3847680" algn="ctr">
              <a:lnSpc>
                <a:spcPct val="116000"/>
              </a:lnSpc>
              <a:spcBef>
                <a:spcPts val="99"/>
              </a:spcBef>
            </a:pPr>
            <a:r>
              <a:rPr lang="en-US" sz="2500" b="0" strike="noStrike" spc="9">
                <a:solidFill>
                  <a:srgbClr val="000000"/>
                </a:solidFill>
                <a:latin typeface="Calibri"/>
              </a:rPr>
              <a:t>Part </a:t>
            </a:r>
            <a:r>
              <a:rPr lang="en-US" sz="2500" b="0" strike="noStrike" spc="-21">
                <a:solidFill>
                  <a:srgbClr val="000000"/>
                </a:solidFill>
                <a:latin typeface="Calibri"/>
              </a:rPr>
              <a:t>1: </a:t>
            </a:r>
            <a:r>
              <a:rPr lang="en-US" sz="2500" b="0" strike="noStrike" spc="-12">
                <a:solidFill>
                  <a:srgbClr val="000000"/>
                </a:solidFill>
                <a:latin typeface="Calibri"/>
              </a:rPr>
              <a:t>Brand </a:t>
            </a:r>
            <a:r>
              <a:rPr lang="en-US" sz="2500" b="0" strike="noStrike" spc="-35">
                <a:solidFill>
                  <a:srgbClr val="000000"/>
                </a:solidFill>
                <a:latin typeface="Calibri"/>
              </a:rPr>
              <a:t>study, </a:t>
            </a:r>
            <a:r>
              <a:rPr lang="en-US" sz="2500" b="0" strike="noStrike" spc="-1">
                <a:solidFill>
                  <a:srgbClr val="000000"/>
                </a:solidFill>
                <a:latin typeface="Calibri"/>
              </a:rPr>
              <a:t>Competitor </a:t>
            </a:r>
            <a:r>
              <a:rPr lang="en-US" sz="2500" b="0" strike="noStrike" spc="-12">
                <a:solidFill>
                  <a:srgbClr val="000000"/>
                </a:solidFill>
                <a:latin typeface="Calibri"/>
              </a:rPr>
              <a:t>Analysis </a:t>
            </a:r>
            <a:r>
              <a:rPr lang="en-US" sz="2500" b="0" strike="noStrike" spc="-7">
                <a:solidFill>
                  <a:srgbClr val="000000"/>
                </a:solidFill>
                <a:latin typeface="Calibri"/>
              </a:rPr>
              <a:t>&amp; Buyer’s/Audience’s </a:t>
            </a:r>
            <a:r>
              <a:rPr lang="en-US" sz="2500" b="0" strike="noStrike" spc="-610">
                <a:solidFill>
                  <a:srgbClr val="000000"/>
                </a:solidFill>
                <a:latin typeface="Calibri"/>
              </a:rPr>
              <a:t> </a:t>
            </a:r>
            <a:r>
              <a:rPr lang="en-US" sz="2500" b="0" strike="noStrike" spc="9">
                <a:solidFill>
                  <a:srgbClr val="000000"/>
                </a:solidFill>
                <a:latin typeface="Calibri"/>
              </a:rPr>
              <a:t>Persona</a:t>
            </a:r>
            <a:endParaRPr lang="en-US" sz="2500" b="0" strike="noStrike" spc="-1">
              <a:solidFill>
                <a:srgbClr val="000000"/>
              </a:solidFill>
              <a:latin typeface="Calibri"/>
            </a:endParaRPr>
          </a:p>
        </p:txBody>
      </p:sp>
      <p:sp>
        <p:nvSpPr>
          <p:cNvPr id="141" name="CustomShape 2"/>
          <p:cNvSpPr/>
          <p:nvPr/>
        </p:nvSpPr>
        <p:spPr>
          <a:xfrm>
            <a:off x="1371600" y="1676520"/>
            <a:ext cx="9462240" cy="3443760"/>
          </a:xfrm>
          <a:prstGeom prst="rect">
            <a:avLst/>
          </a:prstGeom>
          <a:noFill/>
          <a:ln>
            <a:noFill/>
          </a:ln>
        </p:spPr>
        <p:style>
          <a:lnRef idx="0">
            <a:scrgbClr r="0" g="0" b="0"/>
          </a:lnRef>
          <a:fillRef idx="0">
            <a:scrgbClr r="0" g="0" b="0"/>
          </a:fillRef>
          <a:effectRef idx="0">
            <a:scrgbClr r="0" g="0" b="0"/>
          </a:effectRef>
          <a:fontRef idx="minor"/>
        </p:style>
        <p:txBody>
          <a:bodyPr lIns="0" tIns="30600" rIns="0" bIns="0">
            <a:spAutoFit/>
          </a:bodyPr>
          <a:lstStyle/>
          <a:p>
            <a:pPr marL="622440" indent="-418680">
              <a:lnSpc>
                <a:spcPts val="2200"/>
              </a:lnSpc>
              <a:spcBef>
                <a:spcPts val="241"/>
              </a:spcBef>
              <a:buClr>
                <a:srgbClr val="000000"/>
              </a:buClr>
              <a:buFont typeface="Lucida Sans Unicode"/>
              <a:buChar char="●"/>
            </a:pPr>
            <a:r>
              <a:rPr lang="en-IN" sz="1900" b="1" strike="noStrike" spc="-41">
                <a:solidFill>
                  <a:srgbClr val="000000"/>
                </a:solidFill>
                <a:latin typeface="Roboto"/>
              </a:rPr>
              <a:t>Competitor </a:t>
            </a:r>
            <a:r>
              <a:rPr lang="en-IN" sz="1900" b="1" strike="noStrike" spc="-32">
                <a:solidFill>
                  <a:srgbClr val="000000"/>
                </a:solidFill>
                <a:latin typeface="Roboto"/>
              </a:rPr>
              <a:t>Analysis: </a:t>
            </a:r>
            <a:r>
              <a:rPr lang="en-IN" sz="1900" b="0" strike="noStrike" spc="-46">
                <a:solidFill>
                  <a:srgbClr val="000000"/>
                </a:solidFill>
                <a:latin typeface="Roboto"/>
              </a:rPr>
              <a:t>Select </a:t>
            </a:r>
            <a:r>
              <a:rPr lang="en-IN" sz="1900" b="0" strike="noStrike" spc="-41">
                <a:solidFill>
                  <a:srgbClr val="000000"/>
                </a:solidFill>
                <a:latin typeface="Roboto"/>
              </a:rPr>
              <a:t>three </a:t>
            </a:r>
            <a:r>
              <a:rPr lang="en-IN" sz="1900" b="0" strike="noStrike" spc="-35">
                <a:solidFill>
                  <a:srgbClr val="000000"/>
                </a:solidFill>
                <a:latin typeface="Roboto"/>
              </a:rPr>
              <a:t>competitors operating </a:t>
            </a:r>
            <a:r>
              <a:rPr lang="en-IN" sz="1900" b="0" strike="noStrike" spc="-60">
                <a:solidFill>
                  <a:srgbClr val="000000"/>
                </a:solidFill>
                <a:latin typeface="Roboto"/>
              </a:rPr>
              <a:t>in </a:t>
            </a:r>
            <a:r>
              <a:rPr lang="en-IN" sz="1900" b="0" strike="noStrike" spc="-41">
                <a:solidFill>
                  <a:srgbClr val="000000"/>
                </a:solidFill>
                <a:latin typeface="Roboto"/>
              </a:rPr>
              <a:t>the </a:t>
            </a:r>
            <a:r>
              <a:rPr lang="en-IN" sz="1900" b="0" strike="noStrike" spc="-52">
                <a:solidFill>
                  <a:srgbClr val="000000"/>
                </a:solidFill>
                <a:latin typeface="Roboto"/>
              </a:rPr>
              <a:t>same </a:t>
            </a:r>
            <a:r>
              <a:rPr lang="en-IN" sz="1900" b="0" strike="noStrike" spc="-66">
                <a:solidFill>
                  <a:srgbClr val="000000"/>
                </a:solidFill>
                <a:latin typeface="Roboto"/>
              </a:rPr>
              <a:t>industry </a:t>
            </a:r>
            <a:r>
              <a:rPr lang="en-IN" sz="1900" b="0" strike="noStrike" spc="-55">
                <a:solidFill>
                  <a:srgbClr val="000000"/>
                </a:solidFill>
                <a:latin typeface="Roboto"/>
              </a:rPr>
              <a:t>or </a:t>
            </a:r>
            <a:r>
              <a:rPr lang="en-IN" sz="1900" b="0" strike="noStrike" spc="-52">
                <a:solidFill>
                  <a:srgbClr val="000000"/>
                </a:solidFill>
                <a:latin typeface="Roboto"/>
              </a:rPr>
              <a:t>niche </a:t>
            </a:r>
            <a:r>
              <a:rPr lang="en-IN" sz="1900" b="0" strike="noStrike" spc="-460">
                <a:solidFill>
                  <a:srgbClr val="000000"/>
                </a:solidFill>
                <a:latin typeface="Roboto"/>
              </a:rPr>
              <a:t> </a:t>
            </a:r>
            <a:r>
              <a:rPr lang="en-IN" sz="1900" b="0" strike="noStrike" spc="-32">
                <a:solidFill>
                  <a:srgbClr val="000000"/>
                </a:solidFill>
                <a:latin typeface="Roboto"/>
              </a:rPr>
              <a:t>as</a:t>
            </a:r>
            <a:r>
              <a:rPr lang="en-IN" sz="1900" b="0" strike="noStrike" spc="-55">
                <a:solidFill>
                  <a:srgbClr val="000000"/>
                </a:solidFill>
                <a:latin typeface="Roboto"/>
              </a:rPr>
              <a:t> </a:t>
            </a:r>
            <a:r>
              <a:rPr lang="en-IN" sz="1900" b="0" strike="noStrike" spc="-41">
                <a:solidFill>
                  <a:srgbClr val="000000"/>
                </a:solidFill>
                <a:latin typeface="Roboto"/>
              </a:rPr>
              <a:t>the</a:t>
            </a:r>
            <a:r>
              <a:rPr lang="en-IN" sz="1900" b="0" strike="noStrike" spc="-80">
                <a:solidFill>
                  <a:srgbClr val="000000"/>
                </a:solidFill>
                <a:latin typeface="Roboto"/>
              </a:rPr>
              <a:t> </a:t>
            </a:r>
            <a:r>
              <a:rPr lang="en-IN" sz="1900" b="0" strike="noStrike" spc="-52">
                <a:solidFill>
                  <a:srgbClr val="000000"/>
                </a:solidFill>
                <a:latin typeface="Roboto"/>
              </a:rPr>
              <a:t>chosen</a:t>
            </a:r>
            <a:r>
              <a:rPr lang="en-IN" sz="1900" b="0" strike="noStrike" spc="-26">
                <a:solidFill>
                  <a:srgbClr val="000000"/>
                </a:solidFill>
                <a:latin typeface="Roboto"/>
              </a:rPr>
              <a:t> </a:t>
            </a:r>
            <a:r>
              <a:rPr lang="en-IN" sz="1900" b="0" strike="noStrike" spc="-46">
                <a:solidFill>
                  <a:srgbClr val="000000"/>
                </a:solidFill>
                <a:latin typeface="Roboto"/>
              </a:rPr>
              <a:t>brand,</a:t>
            </a:r>
            <a:r>
              <a:rPr lang="en-IN" sz="1900" b="0" strike="noStrike" spc="-52">
                <a:solidFill>
                  <a:srgbClr val="000000"/>
                </a:solidFill>
                <a:latin typeface="Roboto"/>
              </a:rPr>
              <a:t> </a:t>
            </a:r>
            <a:r>
              <a:rPr lang="en-IN" sz="1900" b="0" strike="noStrike" spc="-46">
                <a:solidFill>
                  <a:srgbClr val="000000"/>
                </a:solidFill>
                <a:latin typeface="Roboto"/>
              </a:rPr>
              <a:t>examine</a:t>
            </a:r>
            <a:r>
              <a:rPr lang="en-IN" sz="1900" b="0" strike="noStrike" spc="-80">
                <a:solidFill>
                  <a:srgbClr val="000000"/>
                </a:solidFill>
                <a:latin typeface="Roboto"/>
              </a:rPr>
              <a:t> </a:t>
            </a:r>
            <a:r>
              <a:rPr lang="en-IN" sz="1900" b="0" strike="noStrike" spc="-32">
                <a:solidFill>
                  <a:srgbClr val="000000"/>
                </a:solidFill>
                <a:latin typeface="Roboto"/>
              </a:rPr>
              <a:t>their</a:t>
            </a:r>
            <a:r>
              <a:rPr lang="en-IN" sz="1900" b="0" strike="noStrike" spc="-120">
                <a:solidFill>
                  <a:srgbClr val="000000"/>
                </a:solidFill>
                <a:latin typeface="Roboto"/>
              </a:rPr>
              <a:t> </a:t>
            </a:r>
            <a:r>
              <a:rPr lang="en-IN" sz="1900" b="0" strike="noStrike" spc="-72">
                <a:solidFill>
                  <a:srgbClr val="000000"/>
                </a:solidFill>
                <a:latin typeface="Roboto"/>
              </a:rPr>
              <a:t>USPs</a:t>
            </a:r>
            <a:r>
              <a:rPr lang="en-IN" sz="1900" b="0" strike="noStrike" spc="-55">
                <a:solidFill>
                  <a:srgbClr val="000000"/>
                </a:solidFill>
                <a:latin typeface="Roboto"/>
              </a:rPr>
              <a:t> </a:t>
            </a:r>
            <a:r>
              <a:rPr lang="en-IN" sz="1900" b="0" strike="noStrike" spc="-46">
                <a:solidFill>
                  <a:srgbClr val="000000"/>
                </a:solidFill>
                <a:latin typeface="Roboto"/>
              </a:rPr>
              <a:t>and </a:t>
            </a:r>
            <a:r>
              <a:rPr lang="en-IN" sz="1900" b="0" strike="noStrike" spc="-35">
                <a:solidFill>
                  <a:srgbClr val="000000"/>
                </a:solidFill>
                <a:latin typeface="Roboto"/>
              </a:rPr>
              <a:t>online</a:t>
            </a:r>
            <a:r>
              <a:rPr lang="en-IN" sz="1900" b="0" strike="noStrike" spc="-80">
                <a:solidFill>
                  <a:srgbClr val="000000"/>
                </a:solidFill>
                <a:latin typeface="Roboto"/>
              </a:rPr>
              <a:t> </a:t>
            </a:r>
            <a:r>
              <a:rPr lang="en-IN" sz="1900" b="0" strike="noStrike" spc="-46">
                <a:solidFill>
                  <a:srgbClr val="000000"/>
                </a:solidFill>
                <a:latin typeface="Roboto"/>
              </a:rPr>
              <a:t>communication.</a:t>
            </a:r>
            <a:endParaRPr lang="en-IN" sz="1900" b="0" strike="noStrike" spc="-1">
              <a:latin typeface="Arial"/>
            </a:endParaRPr>
          </a:p>
          <a:p>
            <a:pPr>
              <a:lnSpc>
                <a:spcPct val="100000"/>
              </a:lnSpc>
              <a:spcBef>
                <a:spcPts val="14"/>
              </a:spcBef>
            </a:pPr>
            <a:endParaRPr lang="en-IN" sz="1900" b="0" strike="noStrike" spc="-1">
              <a:latin typeface="Arial"/>
            </a:endParaRPr>
          </a:p>
          <a:p>
            <a:pPr marL="12600" indent="-418680">
              <a:lnSpc>
                <a:spcPct val="100000"/>
              </a:lnSpc>
              <a:spcBef>
                <a:spcPts val="6"/>
              </a:spcBef>
              <a:buClr>
                <a:srgbClr val="000000"/>
              </a:buClr>
              <a:buFont typeface="Wingdings" charset="2"/>
              <a:buChar char=""/>
            </a:pPr>
            <a:r>
              <a:rPr lang="en-IN" sz="1900" b="1" strike="noStrike" spc="-12">
                <a:solidFill>
                  <a:srgbClr val="000000"/>
                </a:solidFill>
                <a:latin typeface="Roboto"/>
              </a:rPr>
              <a:t>C</a:t>
            </a:r>
            <a:r>
              <a:rPr lang="en-IN" sz="1900" b="1" strike="noStrike" spc="-75">
                <a:solidFill>
                  <a:srgbClr val="000000"/>
                </a:solidFill>
                <a:latin typeface="Roboto"/>
              </a:rPr>
              <a:t>o</a:t>
            </a:r>
            <a:r>
              <a:rPr lang="en-IN" sz="1900" b="1" strike="noStrike" spc="-46">
                <a:solidFill>
                  <a:srgbClr val="000000"/>
                </a:solidFill>
                <a:latin typeface="Roboto"/>
              </a:rPr>
              <a:t>m</a:t>
            </a:r>
            <a:r>
              <a:rPr lang="en-IN" sz="1900" b="1" strike="noStrike" spc="-75">
                <a:solidFill>
                  <a:srgbClr val="000000"/>
                </a:solidFill>
                <a:latin typeface="Roboto"/>
              </a:rPr>
              <a:t>p</a:t>
            </a:r>
            <a:r>
              <a:rPr lang="en-IN" sz="1900" b="1" strike="noStrike" spc="-1">
                <a:solidFill>
                  <a:srgbClr val="000000"/>
                </a:solidFill>
                <a:latin typeface="Roboto"/>
              </a:rPr>
              <a:t>e</a:t>
            </a:r>
            <a:r>
              <a:rPr lang="en-IN" sz="1900" b="1" strike="noStrike" spc="-66">
                <a:solidFill>
                  <a:srgbClr val="000000"/>
                </a:solidFill>
                <a:latin typeface="Roboto"/>
              </a:rPr>
              <a:t>t</a:t>
            </a:r>
            <a:r>
              <a:rPr lang="en-IN" sz="1900" b="1" strike="noStrike" spc="-12">
                <a:solidFill>
                  <a:srgbClr val="000000"/>
                </a:solidFill>
                <a:latin typeface="Roboto"/>
              </a:rPr>
              <a:t>i</a:t>
            </a:r>
            <a:r>
              <a:rPr lang="en-IN" sz="1900" b="1" strike="noStrike" spc="-66">
                <a:solidFill>
                  <a:srgbClr val="000000"/>
                </a:solidFill>
                <a:latin typeface="Roboto"/>
              </a:rPr>
              <a:t>t</a:t>
            </a:r>
            <a:r>
              <a:rPr lang="en-IN" sz="1900" b="1" strike="noStrike" spc="-75">
                <a:solidFill>
                  <a:srgbClr val="000000"/>
                </a:solidFill>
                <a:latin typeface="Roboto"/>
              </a:rPr>
              <a:t>o</a:t>
            </a:r>
            <a:r>
              <a:rPr lang="en-IN" sz="1900" b="1" strike="noStrike" spc="24">
                <a:solidFill>
                  <a:srgbClr val="000000"/>
                </a:solidFill>
                <a:latin typeface="Roboto"/>
              </a:rPr>
              <a:t>r</a:t>
            </a:r>
            <a:r>
              <a:rPr lang="en-IN" sz="1900" b="1" strike="noStrike" spc="-72">
                <a:solidFill>
                  <a:srgbClr val="000000"/>
                </a:solidFill>
                <a:latin typeface="Roboto"/>
              </a:rPr>
              <a:t> </a:t>
            </a:r>
            <a:r>
              <a:rPr lang="en-IN" sz="1900" b="1" strike="noStrike" spc="4">
                <a:solidFill>
                  <a:srgbClr val="000000"/>
                </a:solidFill>
                <a:latin typeface="Roboto"/>
              </a:rPr>
              <a:t>1</a:t>
            </a:r>
            <a:r>
              <a:rPr lang="en-IN" sz="1900" b="1" strike="noStrike" spc="-7">
                <a:solidFill>
                  <a:srgbClr val="000000"/>
                </a:solidFill>
                <a:latin typeface="Roboto"/>
              </a:rPr>
              <a:t>: </a:t>
            </a:r>
            <a:r>
              <a:rPr lang="en-IN" sz="1900" b="0" strike="noStrike" spc="-7">
                <a:solidFill>
                  <a:srgbClr val="000000"/>
                </a:solidFill>
                <a:latin typeface="Roboto"/>
              </a:rPr>
              <a:t>HDFC BANK</a:t>
            </a:r>
            <a:endParaRPr lang="en-IN" sz="1900" b="0" strike="noStrike" spc="-1">
              <a:latin typeface="Arial"/>
            </a:endParaRPr>
          </a:p>
          <a:p>
            <a:pPr marL="12600">
              <a:lnSpc>
                <a:spcPct val="100000"/>
              </a:lnSpc>
              <a:spcBef>
                <a:spcPts val="6"/>
              </a:spcBef>
            </a:pPr>
            <a:r>
              <a:rPr lang="en-IN" sz="1900" b="1" strike="noStrike" spc="-7">
                <a:solidFill>
                  <a:srgbClr val="000000"/>
                </a:solidFill>
                <a:latin typeface="Roboto"/>
              </a:rPr>
              <a:t> 	             </a:t>
            </a:r>
            <a:r>
              <a:rPr lang="en-IN" sz="1900" b="1" u="sng" strike="noStrike" spc="-7">
                <a:solidFill>
                  <a:srgbClr val="0000FF"/>
                </a:solidFill>
                <a:uFillTx/>
                <a:latin typeface="Roboto"/>
                <a:hlinkClick r:id="rId2"/>
              </a:rPr>
              <a:t>https://www.hdfcbank.com/</a:t>
            </a:r>
            <a:endParaRPr lang="en-IN" sz="1900" b="0" strike="noStrike" spc="-1">
              <a:latin typeface="Arial"/>
            </a:endParaRPr>
          </a:p>
          <a:p>
            <a:pPr marL="12600">
              <a:lnSpc>
                <a:spcPct val="100000"/>
              </a:lnSpc>
              <a:spcBef>
                <a:spcPts val="6"/>
              </a:spcBef>
            </a:pPr>
            <a:r>
              <a:rPr lang="en-IN" sz="1900" b="1" strike="noStrike" spc="-7">
                <a:solidFill>
                  <a:srgbClr val="558ED5"/>
                </a:solidFill>
                <a:latin typeface="Roboto"/>
              </a:rPr>
              <a:t>USP-</a:t>
            </a:r>
            <a:endParaRPr lang="en-IN" sz="1900" b="0" strike="noStrike" spc="-1">
              <a:latin typeface="Arial"/>
            </a:endParaRPr>
          </a:p>
          <a:p>
            <a:pPr marL="12600">
              <a:lnSpc>
                <a:spcPct val="100000"/>
              </a:lnSpc>
              <a:spcBef>
                <a:spcPts val="6"/>
              </a:spcBef>
            </a:pPr>
            <a:r>
              <a:rPr lang="en-IN" sz="2000" b="0" strike="noStrike" spc="-1">
                <a:solidFill>
                  <a:srgbClr val="000000"/>
                </a:solidFill>
                <a:latin typeface="Calibri"/>
              </a:rPr>
              <a:t>HDFC is one of the big four banks in India</a:t>
            </a:r>
            <a:endParaRPr lang="en-IN" sz="2000" b="0" strike="noStrike" spc="-1">
              <a:latin typeface="Arial"/>
            </a:endParaRPr>
          </a:p>
          <a:p>
            <a:pPr marL="12600">
              <a:lnSpc>
                <a:spcPct val="100000"/>
              </a:lnSpc>
              <a:spcBef>
                <a:spcPts val="6"/>
              </a:spcBef>
            </a:pPr>
            <a:r>
              <a:rPr lang="en-IN" sz="1800" b="1" strike="noStrike" spc="-7">
                <a:solidFill>
                  <a:srgbClr val="558ED5"/>
                </a:solidFill>
                <a:latin typeface="Roboto"/>
              </a:rPr>
              <a:t>ONLINE COMMUNICATION:-</a:t>
            </a:r>
            <a:endParaRPr lang="en-IN" sz="1800" b="0" strike="noStrike" spc="-1">
              <a:latin typeface="Arial"/>
            </a:endParaRPr>
          </a:p>
          <a:p>
            <a:pPr marL="12600">
              <a:lnSpc>
                <a:spcPct val="100000"/>
              </a:lnSpc>
              <a:spcBef>
                <a:spcPts val="6"/>
              </a:spcBef>
            </a:pPr>
            <a:r>
              <a:rPr lang="en-IN" sz="1800" b="0" strike="noStrike" spc="-1">
                <a:solidFill>
                  <a:srgbClr val="000000"/>
                </a:solidFill>
                <a:latin typeface="Calibri"/>
              </a:rPr>
              <a:t>Provided Ask EVA chat box for personal assistant to help us with related queries, Chat on Whatsapp service, User generated content</a:t>
            </a:r>
            <a:endParaRPr lang="en-IN" sz="1800" b="0" strike="noStrike" spc="-1">
              <a:latin typeface="Arial"/>
            </a:endParaRPr>
          </a:p>
          <a:p>
            <a:pPr marL="12600">
              <a:lnSpc>
                <a:spcPct val="100000"/>
              </a:lnSpc>
              <a:spcBef>
                <a:spcPts val="6"/>
              </a:spcBef>
            </a:pPr>
            <a:endParaRPr lang="en-IN" sz="1800" b="0" strike="noStrike" spc="-1">
              <a:latin typeface="Arial"/>
            </a:endParaRPr>
          </a:p>
          <a:p>
            <a:pPr marL="12600">
              <a:lnSpc>
                <a:spcPct val="100000"/>
              </a:lnSpc>
              <a:spcBef>
                <a:spcPts val="6"/>
              </a:spcBef>
            </a:pPr>
            <a:endParaRPr lang="en-IN" sz="1800" b="0" strike="noStrike" spc="-1">
              <a:latin typeface="Arial"/>
            </a:endParaRPr>
          </a:p>
        </p:txBody>
      </p:sp>
      <p:sp>
        <p:nvSpPr>
          <p:cNvPr id="142" name="CustomShape 3"/>
          <p:cNvSpPr/>
          <p:nvPr/>
        </p:nvSpPr>
        <p:spPr>
          <a:xfrm>
            <a:off x="1371600" y="4630320"/>
            <a:ext cx="9677160" cy="442224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indent="-216000">
              <a:lnSpc>
                <a:spcPct val="100000"/>
              </a:lnSpc>
              <a:spcBef>
                <a:spcPts val="99"/>
              </a:spcBef>
              <a:buClr>
                <a:srgbClr val="000000"/>
              </a:buClr>
              <a:buFont typeface="Wingdings" charset="2"/>
              <a:buChar char=""/>
            </a:pPr>
            <a:r>
              <a:rPr lang="en-IN" sz="1900" b="1" strike="noStrike" spc="-12">
                <a:solidFill>
                  <a:srgbClr val="000000"/>
                </a:solidFill>
                <a:latin typeface="Roboto"/>
              </a:rPr>
              <a:t>C</a:t>
            </a:r>
            <a:r>
              <a:rPr lang="en-IN" sz="1900" b="1" strike="noStrike" spc="-75">
                <a:solidFill>
                  <a:srgbClr val="000000"/>
                </a:solidFill>
                <a:latin typeface="Roboto"/>
              </a:rPr>
              <a:t>o</a:t>
            </a:r>
            <a:r>
              <a:rPr lang="en-IN" sz="1900" b="1" strike="noStrike" spc="-46">
                <a:solidFill>
                  <a:srgbClr val="000000"/>
                </a:solidFill>
                <a:latin typeface="Roboto"/>
              </a:rPr>
              <a:t>m</a:t>
            </a:r>
            <a:r>
              <a:rPr lang="en-IN" sz="1900" b="1" strike="noStrike" spc="-75">
                <a:solidFill>
                  <a:srgbClr val="000000"/>
                </a:solidFill>
                <a:latin typeface="Roboto"/>
              </a:rPr>
              <a:t>p</a:t>
            </a:r>
            <a:r>
              <a:rPr lang="en-IN" sz="1900" b="1" strike="noStrike" spc="-1">
                <a:solidFill>
                  <a:srgbClr val="000000"/>
                </a:solidFill>
                <a:latin typeface="Roboto"/>
              </a:rPr>
              <a:t>e</a:t>
            </a:r>
            <a:r>
              <a:rPr lang="en-IN" sz="1900" b="1" strike="noStrike" spc="-66">
                <a:solidFill>
                  <a:srgbClr val="000000"/>
                </a:solidFill>
                <a:latin typeface="Roboto"/>
              </a:rPr>
              <a:t>t</a:t>
            </a:r>
            <a:r>
              <a:rPr lang="en-IN" sz="1900" b="1" strike="noStrike" spc="-12">
                <a:solidFill>
                  <a:srgbClr val="000000"/>
                </a:solidFill>
                <a:latin typeface="Roboto"/>
              </a:rPr>
              <a:t>i</a:t>
            </a:r>
            <a:r>
              <a:rPr lang="en-IN" sz="1900" b="1" strike="noStrike" spc="-66">
                <a:solidFill>
                  <a:srgbClr val="000000"/>
                </a:solidFill>
                <a:latin typeface="Roboto"/>
              </a:rPr>
              <a:t>t</a:t>
            </a:r>
            <a:r>
              <a:rPr lang="en-IN" sz="1900" b="1" strike="noStrike" spc="-75">
                <a:solidFill>
                  <a:srgbClr val="000000"/>
                </a:solidFill>
                <a:latin typeface="Roboto"/>
              </a:rPr>
              <a:t>o</a:t>
            </a:r>
            <a:r>
              <a:rPr lang="en-IN" sz="1900" b="1" strike="noStrike" spc="24">
                <a:solidFill>
                  <a:srgbClr val="000000"/>
                </a:solidFill>
                <a:latin typeface="Roboto"/>
              </a:rPr>
              <a:t>r</a:t>
            </a:r>
            <a:r>
              <a:rPr lang="en-IN" sz="1900" b="1" strike="noStrike" spc="-72">
                <a:solidFill>
                  <a:srgbClr val="000000"/>
                </a:solidFill>
                <a:latin typeface="Roboto"/>
              </a:rPr>
              <a:t> </a:t>
            </a:r>
            <a:r>
              <a:rPr lang="en-IN" sz="1900" b="1" strike="noStrike" spc="4">
                <a:solidFill>
                  <a:srgbClr val="000000"/>
                </a:solidFill>
                <a:latin typeface="Roboto"/>
              </a:rPr>
              <a:t>2</a:t>
            </a:r>
            <a:r>
              <a:rPr lang="en-IN" sz="1900" b="1" strike="noStrike" spc="-7">
                <a:solidFill>
                  <a:srgbClr val="000000"/>
                </a:solidFill>
                <a:latin typeface="Roboto"/>
              </a:rPr>
              <a:t>: </a:t>
            </a:r>
            <a:r>
              <a:rPr lang="en-IN" sz="1900" b="0" strike="noStrike" spc="-7">
                <a:solidFill>
                  <a:srgbClr val="000000"/>
                </a:solidFill>
                <a:latin typeface="Roboto"/>
              </a:rPr>
              <a:t>AXIS BANK</a:t>
            </a:r>
            <a:endParaRPr lang="en-IN" sz="1900" b="0" strike="noStrike" spc="-1">
              <a:latin typeface="Arial"/>
            </a:endParaRPr>
          </a:p>
          <a:p>
            <a:pPr marL="12600">
              <a:lnSpc>
                <a:spcPct val="100000"/>
              </a:lnSpc>
              <a:spcBef>
                <a:spcPts val="99"/>
              </a:spcBef>
            </a:pPr>
            <a:r>
              <a:rPr lang="en-IN" sz="1900" b="1" strike="noStrike" spc="-7">
                <a:solidFill>
                  <a:srgbClr val="000000"/>
                </a:solidFill>
                <a:latin typeface="Roboto"/>
              </a:rPr>
              <a:t>                           </a:t>
            </a:r>
            <a:r>
              <a:rPr lang="en-IN" sz="1900" b="1" u="sng" strike="noStrike" spc="-7">
                <a:solidFill>
                  <a:srgbClr val="0000FF"/>
                </a:solidFill>
                <a:uFillTx/>
                <a:latin typeface="Roboto"/>
                <a:hlinkClick r:id="rId3"/>
              </a:rPr>
              <a:t>https://www.axisbank.com/</a:t>
            </a:r>
            <a:endParaRPr lang="en-IN" sz="1900" b="0" strike="noStrike" spc="-1">
              <a:latin typeface="Arial"/>
            </a:endParaRPr>
          </a:p>
          <a:p>
            <a:pPr marL="12600">
              <a:lnSpc>
                <a:spcPct val="100000"/>
              </a:lnSpc>
              <a:spcBef>
                <a:spcPts val="99"/>
              </a:spcBef>
            </a:pPr>
            <a:r>
              <a:rPr lang="en-IN" sz="1900" b="1" strike="noStrike" spc="-7">
                <a:solidFill>
                  <a:srgbClr val="558ED5"/>
                </a:solidFill>
                <a:latin typeface="Roboto"/>
              </a:rPr>
              <a:t>USP-</a:t>
            </a:r>
            <a:endParaRPr lang="en-IN" sz="1900" b="0" strike="noStrike" spc="-1">
              <a:latin typeface="Arial"/>
            </a:endParaRPr>
          </a:p>
          <a:p>
            <a:pPr marL="12600">
              <a:lnSpc>
                <a:spcPct val="100000"/>
              </a:lnSpc>
              <a:spcBef>
                <a:spcPts val="99"/>
              </a:spcBef>
            </a:pPr>
            <a:r>
              <a:rPr lang="en-IN" sz="1800" b="0" strike="noStrike" spc="-1">
                <a:solidFill>
                  <a:srgbClr val="000000"/>
                </a:solidFill>
                <a:latin typeface="Calibri"/>
              </a:rPr>
              <a:t>Customer-Centric Approach, Innovative Digital Banking, Product and Service Portfolio</a:t>
            </a:r>
            <a:endParaRPr lang="en-IN" sz="1800" b="0" strike="noStrike" spc="-1">
              <a:latin typeface="Arial"/>
            </a:endParaRPr>
          </a:p>
          <a:p>
            <a:pPr marL="12600">
              <a:lnSpc>
                <a:spcPct val="100000"/>
              </a:lnSpc>
              <a:spcBef>
                <a:spcPts val="99"/>
              </a:spcBef>
            </a:pPr>
            <a:r>
              <a:rPr lang="en-IN" sz="1800" b="1" strike="noStrike" spc="-7">
                <a:solidFill>
                  <a:srgbClr val="558ED5"/>
                </a:solidFill>
                <a:latin typeface="Roboto"/>
              </a:rPr>
              <a:t>ONLINE COMMUNICATION:-</a:t>
            </a:r>
            <a:endParaRPr lang="en-IN" sz="1800" b="0" strike="noStrike" spc="-1">
              <a:latin typeface="Arial"/>
            </a:endParaRPr>
          </a:p>
          <a:p>
            <a:pPr marL="12600">
              <a:lnSpc>
                <a:spcPct val="100000"/>
              </a:lnSpc>
              <a:spcBef>
                <a:spcPts val="99"/>
              </a:spcBef>
            </a:pPr>
            <a:r>
              <a:rPr lang="en-IN" sz="1800" b="0" strike="noStrike" spc="-7">
                <a:solidFill>
                  <a:srgbClr val="000000"/>
                </a:solidFill>
                <a:latin typeface="Calibri"/>
              </a:rPr>
              <a:t>Provided Ask AHA chat bot, Awareness through instagram, Police Department endorsements</a:t>
            </a:r>
            <a:endParaRPr lang="en-IN" sz="1800" b="0" strike="noStrike" spc="-1">
              <a:latin typeface="Arial"/>
            </a:endParaRPr>
          </a:p>
          <a:p>
            <a:pPr marL="12600">
              <a:lnSpc>
                <a:spcPct val="100000"/>
              </a:lnSpc>
              <a:spcBef>
                <a:spcPts val="99"/>
              </a:spcBef>
            </a:pPr>
            <a:endParaRPr lang="en-IN" sz="1800" b="0" strike="noStrike" spc="-1">
              <a:latin typeface="Arial"/>
            </a:endParaRPr>
          </a:p>
          <a:p>
            <a:pPr marL="12600">
              <a:lnSpc>
                <a:spcPct val="100000"/>
              </a:lnSpc>
              <a:spcBef>
                <a:spcPts val="99"/>
              </a:spcBef>
            </a:pPr>
            <a:endParaRPr lang="en-IN" sz="1800" b="0" strike="noStrike" spc="-1">
              <a:latin typeface="Arial"/>
            </a:endParaRPr>
          </a:p>
          <a:p>
            <a:pPr marL="12600">
              <a:lnSpc>
                <a:spcPct val="100000"/>
              </a:lnSpc>
              <a:spcBef>
                <a:spcPts val="99"/>
              </a:spcBef>
            </a:pPr>
            <a:endParaRPr lang="en-IN" sz="1800" b="0" strike="noStrike" spc="-1">
              <a:latin typeface="Arial"/>
            </a:endParaRPr>
          </a:p>
          <a:p>
            <a:pPr marL="12600">
              <a:lnSpc>
                <a:spcPct val="100000"/>
              </a:lnSpc>
              <a:spcBef>
                <a:spcPts val="99"/>
              </a:spcBef>
            </a:pPr>
            <a:endParaRPr lang="en-IN" sz="1800" b="0" strike="noStrike" spc="-1">
              <a:latin typeface="Arial"/>
            </a:endParaRPr>
          </a:p>
          <a:p>
            <a:pPr marL="12600">
              <a:lnSpc>
                <a:spcPct val="100000"/>
              </a:lnSpc>
              <a:spcBef>
                <a:spcPts val="99"/>
              </a:spcBef>
            </a:pPr>
            <a:endParaRPr lang="en-IN" sz="1800" b="0" strike="noStrike" spc="-1">
              <a:latin typeface="Arial"/>
            </a:endParaRPr>
          </a:p>
          <a:p>
            <a:pPr marL="12600">
              <a:lnSpc>
                <a:spcPct val="100000"/>
              </a:lnSpc>
              <a:spcBef>
                <a:spcPts val="99"/>
              </a:spcBef>
            </a:pPr>
            <a:endParaRPr lang="en-IN" sz="1800" b="0" strike="noStrike" spc="-1">
              <a:latin typeface="Arial"/>
            </a:endParaRPr>
          </a:p>
          <a:p>
            <a:pPr marL="12600">
              <a:lnSpc>
                <a:spcPct val="100000"/>
              </a:lnSpc>
              <a:spcBef>
                <a:spcPts val="99"/>
              </a:spcBef>
            </a:pPr>
            <a:endParaRPr lang="en-IN" sz="1800" b="0" strike="noStrike" spc="-1">
              <a:latin typeface="Arial"/>
            </a:endParaRPr>
          </a:p>
          <a:p>
            <a:pPr marL="12600">
              <a:lnSpc>
                <a:spcPct val="100000"/>
              </a:lnSpc>
              <a:spcBef>
                <a:spcPts val="99"/>
              </a:spcBef>
            </a:pPr>
            <a:endParaRPr lang="en-IN" sz="1800" b="0" strike="noStrike" spc="-1">
              <a:latin typeface="Arial"/>
            </a:endParaRPr>
          </a:p>
          <a:p>
            <a:pPr marL="12600">
              <a:lnSpc>
                <a:spcPct val="100000"/>
              </a:lnSpc>
              <a:spcBef>
                <a:spcPts val="99"/>
              </a:spcBef>
            </a:pPr>
            <a:r>
              <a:rPr lang="en-IN" sz="1900" b="0" strike="noStrike" spc="-7">
                <a:solidFill>
                  <a:srgbClr val="000000"/>
                </a:solidFill>
                <a:latin typeface="Roboto"/>
              </a:rPr>
              <a:t>         	           </a:t>
            </a:r>
            <a:endParaRPr lang="en-IN" sz="1900" b="0" strike="noStrike" spc="-1">
              <a:latin typeface="Arial"/>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1066680" y="533520"/>
            <a:ext cx="10007280" cy="2892240"/>
          </a:xfrm>
          <a:prstGeom prst="rect">
            <a:avLst/>
          </a:prstGeom>
          <a:noFill/>
          <a:ln>
            <a:noFill/>
          </a:ln>
        </p:spPr>
        <p:txBody>
          <a:bodyPr>
            <a:normAutofit fontScale="93500"/>
          </a:bodyPr>
          <a:lstStyle/>
          <a:p>
            <a:pPr marL="343080" indent="-342720">
              <a:lnSpc>
                <a:spcPct val="100000"/>
              </a:lnSpc>
              <a:spcBef>
                <a:spcPts val="641"/>
              </a:spcBef>
              <a:buClr>
                <a:srgbClr val="000000"/>
              </a:buClr>
              <a:buFont typeface="Wingdings" charset="2"/>
              <a:buChar char=""/>
            </a:pPr>
            <a:r>
              <a:rPr lang="en-US" sz="2100" b="1" strike="noStrike" spc="-12">
                <a:solidFill>
                  <a:srgbClr val="000000"/>
                </a:solidFill>
                <a:latin typeface="Roboto"/>
              </a:rPr>
              <a:t>C</a:t>
            </a:r>
            <a:r>
              <a:rPr lang="en-US" sz="2100" b="1" strike="noStrike" spc="-75">
                <a:solidFill>
                  <a:srgbClr val="000000"/>
                </a:solidFill>
                <a:latin typeface="Roboto"/>
              </a:rPr>
              <a:t>o</a:t>
            </a:r>
            <a:r>
              <a:rPr lang="en-US" sz="2100" b="1" strike="noStrike" spc="-46">
                <a:solidFill>
                  <a:srgbClr val="000000"/>
                </a:solidFill>
                <a:latin typeface="Roboto"/>
              </a:rPr>
              <a:t>m</a:t>
            </a:r>
            <a:r>
              <a:rPr lang="en-US" sz="2100" b="1" strike="noStrike" spc="-75">
                <a:solidFill>
                  <a:srgbClr val="000000"/>
                </a:solidFill>
                <a:latin typeface="Roboto"/>
              </a:rPr>
              <a:t>p</a:t>
            </a:r>
            <a:r>
              <a:rPr lang="en-US" sz="2100" b="1" strike="noStrike" spc="-1">
                <a:solidFill>
                  <a:srgbClr val="000000"/>
                </a:solidFill>
                <a:latin typeface="Roboto"/>
              </a:rPr>
              <a:t>e</a:t>
            </a:r>
            <a:r>
              <a:rPr lang="en-US" sz="2100" b="1" strike="noStrike" spc="-66">
                <a:solidFill>
                  <a:srgbClr val="000000"/>
                </a:solidFill>
                <a:latin typeface="Roboto"/>
              </a:rPr>
              <a:t>t</a:t>
            </a:r>
            <a:r>
              <a:rPr lang="en-US" sz="2100" b="1" strike="noStrike" spc="-12">
                <a:solidFill>
                  <a:srgbClr val="000000"/>
                </a:solidFill>
                <a:latin typeface="Roboto"/>
              </a:rPr>
              <a:t>i</a:t>
            </a:r>
            <a:r>
              <a:rPr lang="en-US" sz="2100" b="1" strike="noStrike" spc="-66">
                <a:solidFill>
                  <a:srgbClr val="000000"/>
                </a:solidFill>
                <a:latin typeface="Roboto"/>
              </a:rPr>
              <a:t>t</a:t>
            </a:r>
            <a:r>
              <a:rPr lang="en-US" sz="2100" b="1" strike="noStrike" spc="-75">
                <a:solidFill>
                  <a:srgbClr val="000000"/>
                </a:solidFill>
                <a:latin typeface="Roboto"/>
              </a:rPr>
              <a:t>o</a:t>
            </a:r>
            <a:r>
              <a:rPr lang="en-US" sz="2100" b="1" strike="noStrike" spc="24">
                <a:solidFill>
                  <a:srgbClr val="000000"/>
                </a:solidFill>
                <a:latin typeface="Roboto"/>
              </a:rPr>
              <a:t>r</a:t>
            </a:r>
            <a:r>
              <a:rPr lang="en-US" sz="2100" b="1" strike="noStrike" spc="-72">
                <a:solidFill>
                  <a:srgbClr val="000000"/>
                </a:solidFill>
                <a:latin typeface="Roboto"/>
              </a:rPr>
              <a:t> </a:t>
            </a:r>
            <a:r>
              <a:rPr lang="en-US" sz="2100" b="1" strike="noStrike" spc="4">
                <a:solidFill>
                  <a:srgbClr val="000000"/>
                </a:solidFill>
                <a:latin typeface="Roboto"/>
              </a:rPr>
              <a:t>3</a:t>
            </a:r>
            <a:r>
              <a:rPr lang="en-US" sz="2100" b="1" strike="noStrike" spc="-7">
                <a:solidFill>
                  <a:srgbClr val="000000"/>
                </a:solidFill>
                <a:latin typeface="Roboto"/>
              </a:rPr>
              <a:t>:</a:t>
            </a:r>
            <a:r>
              <a:rPr lang="en-US" sz="3200" b="1" strike="noStrike" spc="-7">
                <a:solidFill>
                  <a:srgbClr val="000000"/>
                </a:solidFill>
                <a:latin typeface="Roboto"/>
              </a:rPr>
              <a:t> </a:t>
            </a:r>
            <a:r>
              <a:rPr lang="en-US" sz="2000" b="0" strike="noStrike" spc="-7">
                <a:solidFill>
                  <a:srgbClr val="000000"/>
                </a:solidFill>
                <a:latin typeface="Roboto"/>
              </a:rPr>
              <a:t>PAISA BAZAAR</a:t>
            </a:r>
            <a:endParaRPr lang="en-US" sz="2000" b="0" strike="noStrike" spc="-1">
              <a:solidFill>
                <a:srgbClr val="000000"/>
              </a:solidFill>
              <a:latin typeface="Calibri"/>
            </a:endParaRPr>
          </a:p>
          <a:p>
            <a:pPr marL="343080" indent="-342720">
              <a:lnSpc>
                <a:spcPct val="100000"/>
              </a:lnSpc>
              <a:spcBef>
                <a:spcPts val="400"/>
              </a:spcBef>
            </a:pPr>
            <a:r>
              <a:rPr lang="en-US" sz="2000" b="0" strike="noStrike" spc="-7">
                <a:solidFill>
                  <a:srgbClr val="000000"/>
                </a:solidFill>
                <a:latin typeface="Roboto"/>
              </a:rPr>
              <a:t>                            </a:t>
            </a:r>
            <a:r>
              <a:rPr lang="en-US" sz="2000" b="1" u="sng" strike="noStrike" spc="-7">
                <a:solidFill>
                  <a:srgbClr val="0000FF"/>
                </a:solidFill>
                <a:uFillTx/>
                <a:latin typeface="Roboto"/>
                <a:hlinkClick r:id="rId2"/>
              </a:rPr>
              <a:t>https://www.paisabazaar.com/</a:t>
            </a:r>
            <a:endParaRPr lang="en-US" sz="2000" b="0" strike="noStrike" spc="-1">
              <a:solidFill>
                <a:srgbClr val="000000"/>
              </a:solidFill>
              <a:latin typeface="Calibri"/>
            </a:endParaRPr>
          </a:p>
          <a:p>
            <a:pPr marL="343080" indent="-342720">
              <a:lnSpc>
                <a:spcPct val="100000"/>
              </a:lnSpc>
              <a:spcBef>
                <a:spcPts val="439"/>
              </a:spcBef>
            </a:pPr>
            <a:r>
              <a:rPr lang="en-US" sz="2200" b="1" strike="noStrike" spc="-7">
                <a:solidFill>
                  <a:srgbClr val="558ED5"/>
                </a:solidFill>
                <a:latin typeface="Roboto"/>
              </a:rPr>
              <a:t>USP-</a:t>
            </a:r>
            <a:endParaRPr lang="en-US" sz="2200" b="0" strike="noStrike" spc="-1">
              <a:solidFill>
                <a:srgbClr val="000000"/>
              </a:solidFill>
              <a:latin typeface="Calibri"/>
            </a:endParaRPr>
          </a:p>
          <a:p>
            <a:pPr marL="343080" indent="-342720">
              <a:lnSpc>
                <a:spcPct val="100000"/>
              </a:lnSpc>
              <a:spcBef>
                <a:spcPts val="479"/>
              </a:spcBef>
            </a:pPr>
            <a:r>
              <a:rPr lang="en-US" sz="2400" b="0" strike="noStrike" spc="-1">
                <a:solidFill>
                  <a:srgbClr val="000000"/>
                </a:solidFill>
                <a:latin typeface="Calibri"/>
              </a:rPr>
              <a:t>One-stop financial marketplace, Extensive product offerings, User-friendly interface</a:t>
            </a:r>
          </a:p>
          <a:p>
            <a:pPr marL="343080" indent="-342720">
              <a:lnSpc>
                <a:spcPct val="100000"/>
              </a:lnSpc>
              <a:spcBef>
                <a:spcPts val="439"/>
              </a:spcBef>
            </a:pPr>
            <a:r>
              <a:rPr lang="en-US" sz="2200" b="1" strike="noStrike" spc="-7">
                <a:solidFill>
                  <a:srgbClr val="558ED5"/>
                </a:solidFill>
                <a:latin typeface="Roboto"/>
              </a:rPr>
              <a:t>ONLINE COMMUNICATION:-</a:t>
            </a:r>
            <a:endParaRPr lang="en-US" sz="2200" b="0" strike="noStrike" spc="-1">
              <a:solidFill>
                <a:srgbClr val="000000"/>
              </a:solidFill>
              <a:latin typeface="Calibri"/>
            </a:endParaRPr>
          </a:p>
          <a:p>
            <a:pPr marL="343080" indent="-342720">
              <a:lnSpc>
                <a:spcPct val="100000"/>
              </a:lnSpc>
              <a:spcBef>
                <a:spcPts val="479"/>
              </a:spcBef>
            </a:pPr>
            <a:r>
              <a:rPr lang="en-US" sz="2400" b="0" strike="noStrike" spc="-1">
                <a:solidFill>
                  <a:srgbClr val="000000"/>
                </a:solidFill>
                <a:latin typeface="Calibri"/>
              </a:rPr>
              <a:t>We can even reach out to them via WhatsApp,  Relatable content through memes, </a:t>
            </a:r>
          </a:p>
          <a:p>
            <a:pPr>
              <a:lnSpc>
                <a:spcPct val="100000"/>
              </a:lnSpc>
              <a:spcBef>
                <a:spcPts val="641"/>
              </a:spcBef>
            </a:pPr>
            <a:endParaRPr lang="en-US" sz="2400" b="0" strike="noStrike" spc="-1">
              <a:solidFill>
                <a:srgbClr val="000000"/>
              </a:solidFill>
              <a:latin typeface="Calibri"/>
            </a:endParaRPr>
          </a:p>
          <a:p>
            <a:pPr>
              <a:lnSpc>
                <a:spcPct val="100000"/>
              </a:lnSpc>
              <a:spcBef>
                <a:spcPts val="380"/>
              </a:spcBef>
            </a:pPr>
            <a:endParaRPr lang="en-US" sz="2400" b="0" strike="noStrike" spc="-1">
              <a:solidFill>
                <a:srgbClr val="000000"/>
              </a:solidFill>
              <a:latin typeface="Calibri"/>
            </a:endParaRPr>
          </a:p>
          <a:p>
            <a:pPr>
              <a:lnSpc>
                <a:spcPct val="100000"/>
              </a:lnSpc>
              <a:spcBef>
                <a:spcPts val="400"/>
              </a:spcBef>
            </a:pPr>
            <a:endParaRPr lang="en-US" sz="2400" b="0" strike="noStrike" spc="-1">
              <a:solidFill>
                <a:srgbClr val="000000"/>
              </a:solidFill>
              <a:latin typeface="Calibri"/>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1295280" y="186120"/>
            <a:ext cx="9639000" cy="1157760"/>
          </a:xfrm>
          <a:prstGeom prst="rect">
            <a:avLst/>
          </a:prstGeom>
          <a:noFill/>
          <a:ln>
            <a:noFill/>
          </a:ln>
        </p:spPr>
        <p:txBody>
          <a:bodyPr lIns="0" tIns="12600" rIns="0" bIns="0" anchor="ctr">
            <a:spAutoFit/>
          </a:bodyPr>
          <a:lstStyle/>
          <a:p>
            <a:pPr marL="3860640" indent="-3847680" algn="ctr">
              <a:lnSpc>
                <a:spcPct val="116000"/>
              </a:lnSpc>
              <a:spcBef>
                <a:spcPts val="99"/>
              </a:spcBef>
            </a:pPr>
            <a:r>
              <a:rPr lang="en-US" sz="2500" b="0" strike="noStrike" spc="9">
                <a:solidFill>
                  <a:srgbClr val="000000"/>
                </a:solidFill>
                <a:latin typeface="Calibri"/>
              </a:rPr>
              <a:t>Part </a:t>
            </a:r>
            <a:r>
              <a:rPr lang="en-US" sz="2500" b="0" strike="noStrike" spc="-21">
                <a:solidFill>
                  <a:srgbClr val="000000"/>
                </a:solidFill>
                <a:latin typeface="Calibri"/>
              </a:rPr>
              <a:t>1: </a:t>
            </a:r>
            <a:r>
              <a:rPr lang="en-US" sz="2500" b="0" strike="noStrike" spc="-12">
                <a:solidFill>
                  <a:srgbClr val="000000"/>
                </a:solidFill>
                <a:latin typeface="Calibri"/>
              </a:rPr>
              <a:t>Brand </a:t>
            </a:r>
            <a:r>
              <a:rPr lang="en-US" sz="2500" b="0" strike="noStrike" spc="-35">
                <a:solidFill>
                  <a:srgbClr val="000000"/>
                </a:solidFill>
                <a:latin typeface="Calibri"/>
              </a:rPr>
              <a:t>study, </a:t>
            </a:r>
            <a:r>
              <a:rPr lang="en-US" sz="2500" b="0" strike="noStrike" spc="-1">
                <a:solidFill>
                  <a:srgbClr val="000000"/>
                </a:solidFill>
                <a:latin typeface="Calibri"/>
              </a:rPr>
              <a:t>Competitor </a:t>
            </a:r>
            <a:r>
              <a:rPr lang="en-US" sz="2500" b="0" strike="noStrike" spc="-12">
                <a:solidFill>
                  <a:srgbClr val="000000"/>
                </a:solidFill>
                <a:latin typeface="Calibri"/>
              </a:rPr>
              <a:t>Analysis </a:t>
            </a:r>
            <a:r>
              <a:rPr lang="en-US" sz="2500" b="0" strike="noStrike" spc="-7">
                <a:solidFill>
                  <a:srgbClr val="000000"/>
                </a:solidFill>
                <a:latin typeface="Calibri"/>
              </a:rPr>
              <a:t>&amp; Buyer’s/Audience’s </a:t>
            </a:r>
            <a:r>
              <a:rPr lang="en-US" sz="2500" b="0" strike="noStrike" spc="-610">
                <a:solidFill>
                  <a:srgbClr val="000000"/>
                </a:solidFill>
                <a:latin typeface="Calibri"/>
              </a:rPr>
              <a:t> </a:t>
            </a:r>
            <a:r>
              <a:rPr lang="en-US" sz="2500" b="0" strike="noStrike" spc="9">
                <a:solidFill>
                  <a:srgbClr val="000000"/>
                </a:solidFill>
                <a:latin typeface="Calibri"/>
              </a:rPr>
              <a:t>Persona</a:t>
            </a:r>
            <a:endParaRPr lang="en-US" sz="2500" b="0" strike="noStrike" spc="-1">
              <a:solidFill>
                <a:srgbClr val="000000"/>
              </a:solidFill>
              <a:latin typeface="Calibri"/>
            </a:endParaRPr>
          </a:p>
        </p:txBody>
      </p:sp>
      <p:sp>
        <p:nvSpPr>
          <p:cNvPr id="145" name="CustomShape 2"/>
          <p:cNvSpPr/>
          <p:nvPr/>
        </p:nvSpPr>
        <p:spPr>
          <a:xfrm>
            <a:off x="1447920" y="1219200"/>
            <a:ext cx="9182520" cy="589680"/>
          </a:xfrm>
          <a:prstGeom prst="rect">
            <a:avLst/>
          </a:prstGeom>
          <a:noFill/>
          <a:ln>
            <a:noFill/>
          </a:ln>
        </p:spPr>
        <p:style>
          <a:lnRef idx="0">
            <a:scrgbClr r="0" g="0" b="0"/>
          </a:lnRef>
          <a:fillRef idx="0">
            <a:scrgbClr r="0" g="0" b="0"/>
          </a:fillRef>
          <a:effectRef idx="0">
            <a:scrgbClr r="0" g="0" b="0"/>
          </a:effectRef>
          <a:fontRef idx="minor"/>
        </p:style>
        <p:txBody>
          <a:bodyPr lIns="0" tIns="30600" rIns="0" bIns="0">
            <a:spAutoFit/>
          </a:bodyPr>
          <a:lstStyle/>
          <a:p>
            <a:pPr marL="431640" indent="-418680">
              <a:lnSpc>
                <a:spcPts val="2200"/>
              </a:lnSpc>
              <a:spcBef>
                <a:spcPts val="241"/>
              </a:spcBef>
              <a:buClr>
                <a:srgbClr val="000000"/>
              </a:buClr>
              <a:buFont typeface="Lucida Sans Unicode"/>
              <a:buChar char="●"/>
            </a:pPr>
            <a:r>
              <a:rPr lang="en-IN" sz="1900" b="1" strike="noStrike" spc="-41" dirty="0">
                <a:solidFill>
                  <a:srgbClr val="000000"/>
                </a:solidFill>
                <a:latin typeface="Roboto"/>
              </a:rPr>
              <a:t>Buyer's/Audience's</a:t>
            </a:r>
            <a:r>
              <a:rPr lang="en-IN" sz="1900" b="1" strike="noStrike" spc="-55" dirty="0">
                <a:solidFill>
                  <a:srgbClr val="000000"/>
                </a:solidFill>
                <a:latin typeface="Roboto"/>
              </a:rPr>
              <a:t> </a:t>
            </a:r>
            <a:r>
              <a:rPr lang="en-IN" sz="1900" b="1" strike="noStrike" spc="-32" dirty="0">
                <a:solidFill>
                  <a:srgbClr val="000000"/>
                </a:solidFill>
                <a:latin typeface="Roboto"/>
              </a:rPr>
              <a:t>Persona:</a:t>
            </a:r>
            <a:r>
              <a:rPr lang="en-IN" sz="1900" b="1" strike="noStrike" spc="-111" dirty="0">
                <a:solidFill>
                  <a:srgbClr val="000000"/>
                </a:solidFill>
                <a:latin typeface="Roboto"/>
              </a:rPr>
              <a:t> </a:t>
            </a:r>
            <a:r>
              <a:rPr lang="en-IN" sz="1900" b="0" strike="noStrike" spc="-35" dirty="0">
                <a:solidFill>
                  <a:srgbClr val="000000"/>
                </a:solidFill>
                <a:latin typeface="Roboto"/>
              </a:rPr>
              <a:t>Clearly</a:t>
            </a:r>
            <a:r>
              <a:rPr lang="en-IN" sz="1900" b="0" strike="noStrike" spc="-72" dirty="0">
                <a:solidFill>
                  <a:srgbClr val="000000"/>
                </a:solidFill>
                <a:latin typeface="Roboto"/>
              </a:rPr>
              <a:t> </a:t>
            </a:r>
            <a:r>
              <a:rPr lang="en-IN" sz="1900" b="0" strike="noStrike" spc="-32" dirty="0">
                <a:solidFill>
                  <a:srgbClr val="000000"/>
                </a:solidFill>
                <a:latin typeface="Roboto"/>
              </a:rPr>
              <a:t>define</a:t>
            </a:r>
            <a:r>
              <a:rPr lang="en-IN" sz="1900" b="0" strike="noStrike" spc="-80" dirty="0">
                <a:solidFill>
                  <a:srgbClr val="000000"/>
                </a:solidFill>
                <a:latin typeface="Roboto"/>
              </a:rPr>
              <a:t> </a:t>
            </a:r>
            <a:r>
              <a:rPr lang="en-IN" sz="1900" b="0" strike="noStrike" spc="-41" dirty="0">
                <a:solidFill>
                  <a:srgbClr val="000000"/>
                </a:solidFill>
                <a:latin typeface="Roboto"/>
              </a:rPr>
              <a:t>the</a:t>
            </a:r>
            <a:r>
              <a:rPr lang="en-IN" sz="1900" b="0" strike="noStrike" spc="24" dirty="0">
                <a:solidFill>
                  <a:srgbClr val="000000"/>
                </a:solidFill>
                <a:latin typeface="Roboto"/>
              </a:rPr>
              <a:t> </a:t>
            </a:r>
            <a:r>
              <a:rPr lang="en-IN" sz="1900" b="0" strike="noStrike" spc="-46" dirty="0">
                <a:solidFill>
                  <a:srgbClr val="000000"/>
                </a:solidFill>
                <a:latin typeface="Roboto"/>
              </a:rPr>
              <a:t>target</a:t>
            </a:r>
            <a:r>
              <a:rPr lang="en-IN" sz="1900" b="0" strike="noStrike" spc="-97" dirty="0">
                <a:solidFill>
                  <a:srgbClr val="000000"/>
                </a:solidFill>
                <a:latin typeface="Roboto"/>
              </a:rPr>
              <a:t> </a:t>
            </a:r>
            <a:r>
              <a:rPr lang="en-IN" sz="1900" b="0" strike="noStrike" spc="-35" dirty="0">
                <a:solidFill>
                  <a:srgbClr val="000000"/>
                </a:solidFill>
                <a:latin typeface="Roboto"/>
              </a:rPr>
              <a:t>audience</a:t>
            </a:r>
            <a:r>
              <a:rPr lang="en-IN" sz="1900" b="0" strike="noStrike" spc="-80" dirty="0">
                <a:solidFill>
                  <a:srgbClr val="000000"/>
                </a:solidFill>
                <a:latin typeface="Roboto"/>
              </a:rPr>
              <a:t> </a:t>
            </a:r>
            <a:r>
              <a:rPr lang="en-IN" sz="1900" b="0" strike="noStrike" spc="-15" dirty="0">
                <a:solidFill>
                  <a:srgbClr val="000000"/>
                </a:solidFill>
                <a:latin typeface="Roboto"/>
              </a:rPr>
              <a:t>for</a:t>
            </a:r>
            <a:r>
              <a:rPr lang="en-IN" sz="1900" b="0" strike="noStrike" spc="-114" dirty="0">
                <a:solidFill>
                  <a:srgbClr val="000000"/>
                </a:solidFill>
                <a:latin typeface="Roboto"/>
              </a:rPr>
              <a:t> </a:t>
            </a:r>
            <a:r>
              <a:rPr lang="en-IN" sz="1900" b="0" strike="noStrike" spc="-41" dirty="0">
                <a:solidFill>
                  <a:srgbClr val="000000"/>
                </a:solidFill>
                <a:latin typeface="Roboto"/>
              </a:rPr>
              <a:t>the</a:t>
            </a:r>
            <a:r>
              <a:rPr lang="en-IN" sz="1900" b="0" strike="noStrike" spc="18" dirty="0">
                <a:solidFill>
                  <a:srgbClr val="000000"/>
                </a:solidFill>
                <a:latin typeface="Roboto"/>
              </a:rPr>
              <a:t> </a:t>
            </a:r>
            <a:r>
              <a:rPr lang="en-IN" sz="1900" b="0" strike="noStrike" spc="-52" dirty="0">
                <a:solidFill>
                  <a:srgbClr val="000000"/>
                </a:solidFill>
                <a:latin typeface="Roboto"/>
              </a:rPr>
              <a:t>chosen</a:t>
            </a:r>
            <a:r>
              <a:rPr lang="en-IN" sz="1900" b="0" strike="noStrike" spc="-120" dirty="0">
                <a:solidFill>
                  <a:srgbClr val="000000"/>
                </a:solidFill>
                <a:latin typeface="Roboto"/>
              </a:rPr>
              <a:t> </a:t>
            </a:r>
            <a:r>
              <a:rPr lang="en-IN" sz="1900" b="0" strike="noStrike" spc="-46" dirty="0">
                <a:solidFill>
                  <a:srgbClr val="000000"/>
                </a:solidFill>
                <a:latin typeface="Roboto"/>
              </a:rPr>
              <a:t>brand. </a:t>
            </a:r>
            <a:r>
              <a:rPr lang="en-IN" sz="1900" b="0" strike="noStrike" spc="-460" dirty="0">
                <a:solidFill>
                  <a:srgbClr val="000000"/>
                </a:solidFill>
                <a:latin typeface="Roboto"/>
              </a:rPr>
              <a:t> </a:t>
            </a:r>
            <a:r>
              <a:rPr lang="en-IN" sz="1900" b="0" strike="noStrike" spc="-12" dirty="0">
                <a:solidFill>
                  <a:srgbClr val="000000"/>
                </a:solidFill>
                <a:latin typeface="Roboto"/>
              </a:rPr>
              <a:t>C</a:t>
            </a:r>
            <a:r>
              <a:rPr lang="en-IN" sz="1900" b="0" strike="noStrike" spc="-86" dirty="0">
                <a:solidFill>
                  <a:srgbClr val="000000"/>
                </a:solidFill>
                <a:latin typeface="Roboto"/>
              </a:rPr>
              <a:t>on</a:t>
            </a:r>
            <a:r>
              <a:rPr lang="en-IN" sz="1900" b="0" strike="noStrike" spc="-1" dirty="0">
                <a:solidFill>
                  <a:srgbClr val="000000"/>
                </a:solidFill>
                <a:latin typeface="Roboto"/>
              </a:rPr>
              <a:t>s</a:t>
            </a:r>
            <a:r>
              <a:rPr lang="en-IN" sz="1900" b="0" strike="noStrike" spc="-86" dirty="0">
                <a:solidFill>
                  <a:srgbClr val="000000"/>
                </a:solidFill>
                <a:latin typeface="Roboto"/>
              </a:rPr>
              <a:t>i</a:t>
            </a:r>
            <a:r>
              <a:rPr lang="en-IN" sz="1900" b="0" strike="noStrike" spc="12" dirty="0">
                <a:solidFill>
                  <a:srgbClr val="000000"/>
                </a:solidFill>
                <a:latin typeface="Roboto"/>
              </a:rPr>
              <a:t>d</a:t>
            </a:r>
            <a:r>
              <a:rPr lang="en-IN" sz="1900" b="0" strike="noStrike" spc="-100" dirty="0">
                <a:solidFill>
                  <a:srgbClr val="000000"/>
                </a:solidFill>
                <a:latin typeface="Roboto"/>
              </a:rPr>
              <a:t>e</a:t>
            </a:r>
            <a:r>
              <a:rPr lang="en-IN" sz="1900" b="0" strike="noStrike" spc="-26" dirty="0">
                <a:solidFill>
                  <a:srgbClr val="000000"/>
                </a:solidFill>
                <a:latin typeface="Roboto"/>
              </a:rPr>
              <a:t>r</a:t>
            </a:r>
            <a:r>
              <a:rPr lang="en-IN" sz="1900" b="0" strike="noStrike" spc="-21" dirty="0">
                <a:solidFill>
                  <a:srgbClr val="000000"/>
                </a:solidFill>
                <a:latin typeface="Roboto"/>
              </a:rPr>
              <a:t> </a:t>
            </a:r>
            <a:r>
              <a:rPr lang="en-IN" sz="1900" b="0" strike="noStrike" spc="-86" dirty="0">
                <a:solidFill>
                  <a:srgbClr val="000000"/>
                </a:solidFill>
                <a:latin typeface="Roboto"/>
              </a:rPr>
              <a:t>d</a:t>
            </a:r>
            <a:r>
              <a:rPr lang="en-IN" sz="1900" b="0" strike="noStrike" spc="-1" dirty="0">
                <a:solidFill>
                  <a:srgbClr val="000000"/>
                </a:solidFill>
                <a:latin typeface="Roboto"/>
              </a:rPr>
              <a:t>e</a:t>
            </a:r>
            <a:r>
              <a:rPr lang="en-IN" sz="1900" b="0" strike="noStrike" spc="-66" dirty="0">
                <a:solidFill>
                  <a:srgbClr val="000000"/>
                </a:solidFill>
                <a:latin typeface="Roboto"/>
              </a:rPr>
              <a:t>m</a:t>
            </a:r>
            <a:r>
              <a:rPr lang="en-IN" sz="1900" b="0" strike="noStrike" spc="12" dirty="0">
                <a:solidFill>
                  <a:srgbClr val="000000"/>
                </a:solidFill>
                <a:latin typeface="Roboto"/>
              </a:rPr>
              <a:t>o</a:t>
            </a:r>
            <a:r>
              <a:rPr lang="en-IN" sz="1900" b="0" strike="noStrike" spc="-86" dirty="0">
                <a:solidFill>
                  <a:srgbClr val="000000"/>
                </a:solidFill>
                <a:latin typeface="Roboto"/>
              </a:rPr>
              <a:t>g</a:t>
            </a:r>
            <a:r>
              <a:rPr lang="en-IN" sz="1900" b="0" strike="noStrike" spc="-72" dirty="0">
                <a:solidFill>
                  <a:srgbClr val="000000"/>
                </a:solidFill>
                <a:latin typeface="Roboto"/>
              </a:rPr>
              <a:t>r</a:t>
            </a:r>
            <a:r>
              <a:rPr lang="en-IN" sz="1900" b="0" strike="noStrike" spc="-52" dirty="0">
                <a:solidFill>
                  <a:srgbClr val="000000"/>
                </a:solidFill>
                <a:latin typeface="Roboto"/>
              </a:rPr>
              <a:t>a</a:t>
            </a:r>
            <a:r>
              <a:rPr lang="en-IN" sz="1900" b="0" strike="noStrike" spc="12" dirty="0">
                <a:solidFill>
                  <a:srgbClr val="000000"/>
                </a:solidFill>
                <a:latin typeface="Roboto"/>
              </a:rPr>
              <a:t>p</a:t>
            </a:r>
            <a:r>
              <a:rPr lang="en-IN" sz="1900" b="0" strike="noStrike" spc="-86" dirty="0">
                <a:solidFill>
                  <a:srgbClr val="000000"/>
                </a:solidFill>
                <a:latin typeface="Roboto"/>
              </a:rPr>
              <a:t>hi</a:t>
            </a:r>
            <a:r>
              <a:rPr lang="en-IN" sz="1900" b="0" strike="noStrike" spc="4" dirty="0">
                <a:solidFill>
                  <a:srgbClr val="000000"/>
                </a:solidFill>
                <a:latin typeface="Roboto"/>
              </a:rPr>
              <a:t>c</a:t>
            </a:r>
            <a:r>
              <a:rPr lang="en-IN" sz="1900" b="0" strike="noStrike" spc="-100" dirty="0">
                <a:solidFill>
                  <a:srgbClr val="000000"/>
                </a:solidFill>
                <a:latin typeface="Roboto"/>
              </a:rPr>
              <a:t>s</a:t>
            </a:r>
            <a:r>
              <a:rPr lang="en-IN" sz="1900" b="0" strike="noStrike" spc="-7" dirty="0">
                <a:solidFill>
                  <a:srgbClr val="000000"/>
                </a:solidFill>
                <a:latin typeface="Roboto"/>
              </a:rPr>
              <a:t>,</a:t>
            </a:r>
            <a:r>
              <a:rPr lang="en-IN" sz="1900" b="0" strike="noStrike" spc="-52" dirty="0">
                <a:solidFill>
                  <a:srgbClr val="000000"/>
                </a:solidFill>
                <a:latin typeface="Roboto"/>
              </a:rPr>
              <a:t> </a:t>
            </a:r>
            <a:r>
              <a:rPr lang="en-IN" sz="1900" b="0" strike="noStrike" spc="-86" dirty="0">
                <a:solidFill>
                  <a:srgbClr val="000000"/>
                </a:solidFill>
                <a:latin typeface="Roboto"/>
              </a:rPr>
              <a:t>p</a:t>
            </a:r>
            <a:r>
              <a:rPr lang="en-IN" sz="1900" b="0" strike="noStrike" spc="-1" dirty="0">
                <a:solidFill>
                  <a:srgbClr val="000000"/>
                </a:solidFill>
                <a:latin typeface="Roboto"/>
              </a:rPr>
              <a:t>s</a:t>
            </a:r>
            <a:r>
              <a:rPr lang="en-IN" sz="1900" b="0" strike="noStrike" spc="-160" dirty="0">
                <a:solidFill>
                  <a:srgbClr val="000000"/>
                </a:solidFill>
                <a:latin typeface="Roboto"/>
              </a:rPr>
              <a:t>y</a:t>
            </a:r>
            <a:r>
              <a:rPr lang="en-IN" sz="1900" b="0" strike="noStrike" spc="4" dirty="0">
                <a:solidFill>
                  <a:srgbClr val="000000"/>
                </a:solidFill>
                <a:latin typeface="Roboto"/>
              </a:rPr>
              <a:t>c</a:t>
            </a:r>
            <a:r>
              <a:rPr lang="en-IN" sz="1900" b="0" strike="noStrike" spc="-86" dirty="0">
                <a:solidFill>
                  <a:srgbClr val="000000"/>
                </a:solidFill>
                <a:latin typeface="Roboto"/>
              </a:rPr>
              <a:t>h</a:t>
            </a:r>
            <a:r>
              <a:rPr lang="en-IN" sz="1900" b="0" strike="noStrike" spc="12" dirty="0">
                <a:solidFill>
                  <a:srgbClr val="000000"/>
                </a:solidFill>
                <a:latin typeface="Roboto"/>
              </a:rPr>
              <a:t>o</a:t>
            </a:r>
            <a:r>
              <a:rPr lang="en-IN" sz="1900" b="0" strike="noStrike" spc="-86" dirty="0">
                <a:solidFill>
                  <a:srgbClr val="000000"/>
                </a:solidFill>
                <a:latin typeface="Roboto"/>
              </a:rPr>
              <a:t>g</a:t>
            </a:r>
            <a:r>
              <a:rPr lang="en-IN" sz="1900" b="0" strike="noStrike" spc="-72" dirty="0">
                <a:solidFill>
                  <a:srgbClr val="000000"/>
                </a:solidFill>
                <a:latin typeface="Roboto"/>
              </a:rPr>
              <a:t>r</a:t>
            </a:r>
            <a:r>
              <a:rPr lang="en-IN" sz="1900" b="0" strike="noStrike" spc="-52" dirty="0">
                <a:solidFill>
                  <a:srgbClr val="000000"/>
                </a:solidFill>
                <a:latin typeface="Roboto"/>
              </a:rPr>
              <a:t>a</a:t>
            </a:r>
            <a:r>
              <a:rPr lang="en-IN" sz="1900" b="0" strike="noStrike" spc="12" dirty="0">
                <a:solidFill>
                  <a:srgbClr val="000000"/>
                </a:solidFill>
                <a:latin typeface="Roboto"/>
              </a:rPr>
              <a:t>p</a:t>
            </a:r>
            <a:r>
              <a:rPr lang="en-IN" sz="1900" b="0" strike="noStrike" spc="-86" dirty="0">
                <a:solidFill>
                  <a:srgbClr val="000000"/>
                </a:solidFill>
                <a:latin typeface="Roboto"/>
              </a:rPr>
              <a:t>hi</a:t>
            </a:r>
            <a:r>
              <a:rPr lang="en-IN" sz="1900" b="0" strike="noStrike" spc="4" dirty="0">
                <a:solidFill>
                  <a:srgbClr val="000000"/>
                </a:solidFill>
                <a:latin typeface="Roboto"/>
              </a:rPr>
              <a:t>c</a:t>
            </a:r>
            <a:r>
              <a:rPr lang="en-IN" sz="1900" b="0" strike="noStrike" spc="-100" dirty="0">
                <a:solidFill>
                  <a:srgbClr val="000000"/>
                </a:solidFill>
                <a:latin typeface="Roboto"/>
              </a:rPr>
              <a:t>s</a:t>
            </a:r>
            <a:r>
              <a:rPr lang="en-IN" sz="1900" b="0" strike="noStrike" spc="-7" dirty="0">
                <a:solidFill>
                  <a:srgbClr val="000000"/>
                </a:solidFill>
                <a:latin typeface="Roboto"/>
              </a:rPr>
              <a:t>,</a:t>
            </a:r>
            <a:r>
              <a:rPr lang="en-IN" sz="1900" b="0" strike="noStrike" spc="-52" dirty="0">
                <a:solidFill>
                  <a:srgbClr val="000000"/>
                </a:solidFill>
                <a:latin typeface="Roboto"/>
              </a:rPr>
              <a:t> </a:t>
            </a:r>
            <a:r>
              <a:rPr lang="en-IN" sz="1900" b="0" strike="noStrike" spc="-86" dirty="0" err="1">
                <a:solidFill>
                  <a:srgbClr val="000000"/>
                </a:solidFill>
                <a:latin typeface="Roboto"/>
              </a:rPr>
              <a:t>b</a:t>
            </a:r>
            <a:r>
              <a:rPr lang="en-IN" sz="1900" b="0" strike="noStrike" spc="-1" dirty="0" err="1">
                <a:solidFill>
                  <a:srgbClr val="000000"/>
                </a:solidFill>
                <a:latin typeface="Roboto"/>
              </a:rPr>
              <a:t>e</a:t>
            </a:r>
            <a:r>
              <a:rPr lang="en-IN" sz="1900" b="0" strike="noStrike" spc="-86" dirty="0" err="1">
                <a:solidFill>
                  <a:srgbClr val="000000"/>
                </a:solidFill>
                <a:latin typeface="Roboto"/>
              </a:rPr>
              <a:t>h</a:t>
            </a:r>
            <a:r>
              <a:rPr lang="en-IN" sz="1900" b="0" strike="noStrike" spc="-52" dirty="0" err="1">
                <a:solidFill>
                  <a:srgbClr val="000000"/>
                </a:solidFill>
                <a:latin typeface="Roboto"/>
              </a:rPr>
              <a:t>a</a:t>
            </a:r>
            <a:r>
              <a:rPr lang="en-IN" sz="1900" b="0" strike="noStrike" spc="-66" dirty="0" err="1">
                <a:solidFill>
                  <a:srgbClr val="000000"/>
                </a:solidFill>
                <a:latin typeface="Roboto"/>
              </a:rPr>
              <a:t>v</a:t>
            </a:r>
            <a:r>
              <a:rPr lang="en-IN" sz="1900" b="0" strike="noStrike" spc="12" dirty="0" err="1">
                <a:solidFill>
                  <a:srgbClr val="000000"/>
                </a:solidFill>
                <a:latin typeface="Roboto"/>
              </a:rPr>
              <a:t>i</a:t>
            </a:r>
            <a:r>
              <a:rPr lang="en-IN" sz="1900" b="0" strike="noStrike" spc="-86" dirty="0" err="1">
                <a:solidFill>
                  <a:srgbClr val="000000"/>
                </a:solidFill>
                <a:latin typeface="Roboto"/>
              </a:rPr>
              <a:t>o</a:t>
            </a:r>
            <a:r>
              <a:rPr lang="en-IN" sz="1900" b="0" strike="noStrike" spc="-72" dirty="0" err="1">
                <a:solidFill>
                  <a:srgbClr val="000000"/>
                </a:solidFill>
                <a:latin typeface="Roboto"/>
              </a:rPr>
              <a:t>r</a:t>
            </a:r>
            <a:r>
              <a:rPr lang="en-IN" sz="1900" b="0" strike="noStrike" spc="-1" dirty="0" err="1">
                <a:solidFill>
                  <a:srgbClr val="000000"/>
                </a:solidFill>
                <a:latin typeface="Roboto"/>
              </a:rPr>
              <a:t>s</a:t>
            </a:r>
            <a:r>
              <a:rPr lang="en-IN" sz="1900" b="0" strike="noStrike" spc="-7" dirty="0">
                <a:solidFill>
                  <a:srgbClr val="000000"/>
                </a:solidFill>
                <a:latin typeface="Roboto"/>
              </a:rPr>
              <a:t>,</a:t>
            </a:r>
            <a:r>
              <a:rPr lang="en-IN" sz="1900" b="0" strike="noStrike" spc="-151" dirty="0">
                <a:solidFill>
                  <a:srgbClr val="000000"/>
                </a:solidFill>
                <a:latin typeface="Roboto"/>
              </a:rPr>
              <a:t> </a:t>
            </a:r>
            <a:r>
              <a:rPr lang="en-IN" sz="1900" b="0" strike="noStrike" spc="-52" dirty="0">
                <a:solidFill>
                  <a:srgbClr val="000000"/>
                </a:solidFill>
                <a:latin typeface="Roboto"/>
              </a:rPr>
              <a:t>a</a:t>
            </a:r>
            <a:r>
              <a:rPr lang="en-IN" sz="1900" b="0" strike="noStrike" spc="12" dirty="0">
                <a:solidFill>
                  <a:srgbClr val="000000"/>
                </a:solidFill>
                <a:latin typeface="Roboto"/>
              </a:rPr>
              <a:t>n</a:t>
            </a:r>
            <a:r>
              <a:rPr lang="en-IN" sz="1900" b="0" strike="noStrike" spc="-12" dirty="0">
                <a:solidFill>
                  <a:srgbClr val="000000"/>
                </a:solidFill>
                <a:latin typeface="Roboto"/>
              </a:rPr>
              <a:t>d</a:t>
            </a:r>
            <a:r>
              <a:rPr lang="en-IN" sz="1900" b="0" strike="noStrike" spc="-145" dirty="0">
                <a:solidFill>
                  <a:srgbClr val="000000"/>
                </a:solidFill>
                <a:latin typeface="Roboto"/>
              </a:rPr>
              <a:t> </a:t>
            </a:r>
            <a:r>
              <a:rPr lang="en-IN" sz="1900" b="0" strike="noStrike" spc="12" dirty="0">
                <a:solidFill>
                  <a:srgbClr val="000000"/>
                </a:solidFill>
                <a:latin typeface="Roboto"/>
              </a:rPr>
              <a:t>i</a:t>
            </a:r>
            <a:r>
              <a:rPr lang="en-IN" sz="1900" b="0" strike="noStrike" spc="-86" dirty="0">
                <a:solidFill>
                  <a:srgbClr val="000000"/>
                </a:solidFill>
                <a:latin typeface="Roboto"/>
              </a:rPr>
              <a:t>n</a:t>
            </a:r>
            <a:r>
              <a:rPr lang="en-IN" sz="1900" b="0" strike="noStrike" spc="-46" dirty="0">
                <a:solidFill>
                  <a:srgbClr val="000000"/>
                </a:solidFill>
                <a:latin typeface="Roboto"/>
              </a:rPr>
              <a:t>t</a:t>
            </a:r>
            <a:r>
              <a:rPr lang="en-IN" sz="1900" b="0" strike="noStrike" spc="-1" dirty="0">
                <a:solidFill>
                  <a:srgbClr val="000000"/>
                </a:solidFill>
                <a:latin typeface="Roboto"/>
              </a:rPr>
              <a:t>e</a:t>
            </a:r>
            <a:r>
              <a:rPr lang="en-IN" sz="1900" b="0" strike="noStrike" spc="-72" dirty="0">
                <a:solidFill>
                  <a:srgbClr val="000000"/>
                </a:solidFill>
                <a:latin typeface="Roboto"/>
              </a:rPr>
              <a:t>r</a:t>
            </a:r>
            <a:r>
              <a:rPr lang="en-IN" sz="1900" b="0" strike="noStrike" spc="-100" dirty="0">
                <a:solidFill>
                  <a:srgbClr val="000000"/>
                </a:solidFill>
                <a:latin typeface="Roboto"/>
              </a:rPr>
              <a:t>e</a:t>
            </a:r>
            <a:r>
              <a:rPr lang="en-IN" sz="1900" b="0" strike="noStrike" spc="-1" dirty="0">
                <a:solidFill>
                  <a:srgbClr val="000000"/>
                </a:solidFill>
                <a:latin typeface="Roboto"/>
              </a:rPr>
              <a:t>s</a:t>
            </a:r>
            <a:r>
              <a:rPr lang="en-IN" sz="1900" b="0" strike="noStrike" spc="-46" dirty="0">
                <a:solidFill>
                  <a:srgbClr val="000000"/>
                </a:solidFill>
                <a:latin typeface="Roboto"/>
              </a:rPr>
              <a:t>t</a:t>
            </a:r>
            <a:r>
              <a:rPr lang="en-IN" sz="1900" b="0" strike="noStrike" spc="-100" dirty="0">
                <a:solidFill>
                  <a:srgbClr val="000000"/>
                </a:solidFill>
                <a:latin typeface="Roboto"/>
              </a:rPr>
              <a:t>s</a:t>
            </a:r>
            <a:r>
              <a:rPr lang="en-IN" sz="1900" b="0" strike="noStrike" spc="-12" dirty="0">
                <a:solidFill>
                  <a:srgbClr val="000000"/>
                </a:solidFill>
                <a:latin typeface="Roboto"/>
              </a:rPr>
              <a:t>.</a:t>
            </a:r>
            <a:endParaRPr lang="en-IN" sz="1900" b="0" strike="noStrike" spc="-1" dirty="0">
              <a:latin typeface="Arial"/>
            </a:endParaRPr>
          </a:p>
        </p:txBody>
      </p:sp>
      <p:pic>
        <p:nvPicPr>
          <p:cNvPr id="146" name="Picture 3"/>
          <p:cNvPicPr/>
          <p:nvPr/>
        </p:nvPicPr>
        <p:blipFill>
          <a:blip r:embed="rId2"/>
          <a:stretch/>
        </p:blipFill>
        <p:spPr>
          <a:xfrm>
            <a:off x="8001000" y="2438280"/>
            <a:ext cx="3885840" cy="3885840"/>
          </a:xfrm>
          <a:prstGeom prst="rect">
            <a:avLst/>
          </a:prstGeom>
          <a:ln>
            <a:noFill/>
          </a:ln>
        </p:spPr>
      </p:pic>
      <p:sp>
        <p:nvSpPr>
          <p:cNvPr id="147" name="CustomShape 3"/>
          <p:cNvSpPr/>
          <p:nvPr/>
        </p:nvSpPr>
        <p:spPr>
          <a:xfrm>
            <a:off x="1371600" y="1981200"/>
            <a:ext cx="6400440" cy="450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indent="-216000">
              <a:lnSpc>
                <a:spcPct val="100000"/>
              </a:lnSpc>
              <a:buClr>
                <a:srgbClr val="000000"/>
              </a:buClr>
              <a:buFont typeface="Arial"/>
              <a:buChar char="•"/>
            </a:pPr>
            <a:r>
              <a:rPr lang="en-IN" sz="1800" b="0" strike="noStrike" spc="-1" dirty="0">
                <a:solidFill>
                  <a:srgbClr val="000000"/>
                </a:solidFill>
                <a:latin typeface="Calibri"/>
              </a:rPr>
              <a:t> </a:t>
            </a:r>
            <a:r>
              <a:rPr lang="en-IN" sz="1600" b="1" strike="noStrike" spc="-1" dirty="0">
                <a:solidFill>
                  <a:srgbClr val="000000"/>
                </a:solidFill>
                <a:latin typeface="Calibri"/>
              </a:rPr>
              <a:t>AGE RANGE- </a:t>
            </a:r>
            <a:r>
              <a:rPr lang="en-IN" sz="1600" b="0" strike="noStrike" spc="-1" dirty="0">
                <a:solidFill>
                  <a:srgbClr val="000000"/>
                </a:solidFill>
                <a:latin typeface="Calibri"/>
              </a:rPr>
              <a:t>Above 10 years ( Includes minor accounts), It also providing        ICICI Bank Young tar Account between the age of 1-18 years </a:t>
            </a:r>
            <a:endParaRPr lang="en-IN" sz="1600" b="0" strike="noStrike" spc="-1" dirty="0">
              <a:latin typeface="Arial"/>
            </a:endParaRPr>
          </a:p>
          <a:p>
            <a:pPr indent="-216000">
              <a:lnSpc>
                <a:spcPct val="100000"/>
              </a:lnSpc>
              <a:buClr>
                <a:srgbClr val="000000"/>
              </a:buClr>
              <a:buFont typeface="Arial"/>
              <a:buChar char="•"/>
            </a:pPr>
            <a:r>
              <a:rPr lang="en-IN" sz="1600" b="1" strike="noStrike" spc="-1" dirty="0">
                <a:solidFill>
                  <a:srgbClr val="000000"/>
                </a:solidFill>
                <a:latin typeface="Calibri"/>
              </a:rPr>
              <a:t> GENDER- </a:t>
            </a:r>
            <a:r>
              <a:rPr lang="en-IN" sz="1600" b="0" strike="noStrike" spc="-1" dirty="0">
                <a:solidFill>
                  <a:srgbClr val="000000"/>
                </a:solidFill>
                <a:latin typeface="Calibri"/>
              </a:rPr>
              <a:t>Any Gender</a:t>
            </a:r>
            <a:endParaRPr lang="en-IN" sz="1600" b="0" strike="noStrike" spc="-1" dirty="0">
              <a:latin typeface="Arial"/>
            </a:endParaRPr>
          </a:p>
          <a:p>
            <a:pPr indent="-216000">
              <a:lnSpc>
                <a:spcPct val="100000"/>
              </a:lnSpc>
              <a:buClr>
                <a:srgbClr val="000000"/>
              </a:buClr>
              <a:buFont typeface="Arial"/>
              <a:buChar char="•"/>
            </a:pPr>
            <a:r>
              <a:rPr lang="en-IN" sz="1600" b="1" strike="noStrike" spc="-1" dirty="0">
                <a:solidFill>
                  <a:srgbClr val="000000"/>
                </a:solidFill>
                <a:latin typeface="Calibri"/>
              </a:rPr>
              <a:t> CHILDREN- </a:t>
            </a:r>
            <a:r>
              <a:rPr lang="en-IN" sz="1600" b="0" strike="noStrike" spc="-1" dirty="0">
                <a:solidFill>
                  <a:srgbClr val="000000"/>
                </a:solidFill>
                <a:latin typeface="Calibri"/>
              </a:rPr>
              <a:t>Yes (ICICI Bank Young tar Account)</a:t>
            </a:r>
            <a:endParaRPr lang="en-IN" sz="1600" b="0" strike="noStrike" spc="-1" dirty="0">
              <a:latin typeface="Arial"/>
            </a:endParaRPr>
          </a:p>
          <a:p>
            <a:pPr indent="-216000">
              <a:lnSpc>
                <a:spcPct val="100000"/>
              </a:lnSpc>
              <a:buClr>
                <a:srgbClr val="000000"/>
              </a:buClr>
              <a:buFont typeface="Arial"/>
              <a:buChar char="•"/>
            </a:pPr>
            <a:r>
              <a:rPr lang="en-IN" sz="1600" b="1" strike="noStrike" spc="-1" dirty="0">
                <a:solidFill>
                  <a:srgbClr val="000000"/>
                </a:solidFill>
                <a:latin typeface="Calibri"/>
              </a:rPr>
              <a:t> MARITAL STATUS- </a:t>
            </a:r>
            <a:r>
              <a:rPr lang="en-IN" sz="1600" b="0" strike="noStrike" spc="-1" dirty="0">
                <a:solidFill>
                  <a:srgbClr val="000000"/>
                </a:solidFill>
                <a:latin typeface="Calibri"/>
              </a:rPr>
              <a:t>Married/Unmarried</a:t>
            </a:r>
            <a:endParaRPr lang="en-IN" sz="1600" b="0" strike="noStrike" spc="-1" dirty="0">
              <a:latin typeface="Arial"/>
            </a:endParaRPr>
          </a:p>
          <a:p>
            <a:pPr indent="-216000">
              <a:lnSpc>
                <a:spcPct val="100000"/>
              </a:lnSpc>
              <a:buClr>
                <a:srgbClr val="000000"/>
              </a:buClr>
              <a:buFont typeface="Arial"/>
              <a:buChar char="•"/>
            </a:pPr>
            <a:r>
              <a:rPr lang="en-IN" sz="1600" b="1" strike="noStrike" spc="-1" dirty="0">
                <a:solidFill>
                  <a:srgbClr val="000000"/>
                </a:solidFill>
                <a:latin typeface="Calibri"/>
              </a:rPr>
              <a:t> LOCATION- </a:t>
            </a:r>
            <a:r>
              <a:rPr lang="en-IN" sz="1600" b="0" strike="noStrike" spc="-1" dirty="0">
                <a:solidFill>
                  <a:srgbClr val="000000"/>
                </a:solidFill>
                <a:latin typeface="Calibri"/>
              </a:rPr>
              <a:t>Metro Cities, Tier 2 &amp; Tier 3 Cities</a:t>
            </a:r>
            <a:endParaRPr lang="en-IN" sz="1600" b="0" strike="noStrike" spc="-1" dirty="0">
              <a:latin typeface="Arial"/>
            </a:endParaRPr>
          </a:p>
          <a:p>
            <a:pPr indent="-216000">
              <a:lnSpc>
                <a:spcPct val="100000"/>
              </a:lnSpc>
              <a:buClr>
                <a:srgbClr val="000000"/>
              </a:buClr>
              <a:buFont typeface="Arial"/>
              <a:buChar char="•"/>
            </a:pPr>
            <a:r>
              <a:rPr lang="en-IN" sz="1600" b="1" strike="noStrike" spc="-1" dirty="0">
                <a:solidFill>
                  <a:srgbClr val="000000"/>
                </a:solidFill>
                <a:latin typeface="Calibri"/>
              </a:rPr>
              <a:t> INCOME- </a:t>
            </a:r>
            <a:r>
              <a:rPr lang="en-IN" sz="1600" b="0" strike="noStrike" spc="-1" dirty="0">
                <a:solidFill>
                  <a:srgbClr val="000000"/>
                </a:solidFill>
                <a:latin typeface="Calibri"/>
              </a:rPr>
              <a:t>&gt;2,00,000</a:t>
            </a:r>
            <a:endParaRPr lang="en-IN" sz="1600" b="0" strike="noStrike" spc="-1" dirty="0">
              <a:latin typeface="Arial"/>
            </a:endParaRPr>
          </a:p>
          <a:p>
            <a:pPr indent="-216000">
              <a:lnSpc>
                <a:spcPct val="100000"/>
              </a:lnSpc>
              <a:buClr>
                <a:srgbClr val="000000"/>
              </a:buClr>
              <a:buFont typeface="Arial"/>
              <a:buChar char="•"/>
            </a:pPr>
            <a:r>
              <a:rPr lang="en-IN" sz="1600" b="1" strike="noStrike" spc="-1" dirty="0">
                <a:solidFill>
                  <a:srgbClr val="000000"/>
                </a:solidFill>
                <a:latin typeface="Calibri"/>
              </a:rPr>
              <a:t> EDUCATION- </a:t>
            </a:r>
            <a:r>
              <a:rPr lang="en-IN" sz="1600" b="0" strike="noStrike" spc="-1" dirty="0">
                <a:solidFill>
                  <a:srgbClr val="000000"/>
                </a:solidFill>
                <a:latin typeface="Calibri"/>
              </a:rPr>
              <a:t>Educated/Non Educated</a:t>
            </a:r>
            <a:endParaRPr lang="en-IN" sz="1600" b="0" strike="noStrike" spc="-1" dirty="0">
              <a:latin typeface="Arial"/>
            </a:endParaRPr>
          </a:p>
          <a:p>
            <a:pPr indent="-216000">
              <a:lnSpc>
                <a:spcPct val="100000"/>
              </a:lnSpc>
              <a:buClr>
                <a:srgbClr val="000000"/>
              </a:buClr>
              <a:buFont typeface="Arial"/>
              <a:buChar char="•"/>
            </a:pPr>
            <a:r>
              <a:rPr lang="en-IN" sz="1600" b="0" strike="noStrike" spc="-1" dirty="0">
                <a:solidFill>
                  <a:srgbClr val="000000"/>
                </a:solidFill>
                <a:latin typeface="Calibri"/>
              </a:rPr>
              <a:t> </a:t>
            </a:r>
            <a:r>
              <a:rPr lang="en-IN" sz="1600" b="1" strike="noStrike" spc="-1" dirty="0">
                <a:solidFill>
                  <a:srgbClr val="000000"/>
                </a:solidFill>
                <a:latin typeface="Calibri"/>
              </a:rPr>
              <a:t>WHAT DO THEY VALUE IN THEIR PROFESSIONAL LIFE? –</a:t>
            </a:r>
            <a:r>
              <a:rPr lang="en-IN" sz="1600" b="0" strike="noStrike" spc="-1" dirty="0">
                <a:solidFill>
                  <a:srgbClr val="000000"/>
                </a:solidFill>
                <a:latin typeface="Calibri"/>
              </a:rPr>
              <a:t> Social Status, May lead better life</a:t>
            </a:r>
            <a:endParaRPr lang="en-IN" sz="1600" b="0" strike="noStrike" spc="-1" dirty="0">
              <a:latin typeface="Arial"/>
            </a:endParaRPr>
          </a:p>
          <a:p>
            <a:pPr indent="-216000">
              <a:lnSpc>
                <a:spcPct val="100000"/>
              </a:lnSpc>
              <a:buClr>
                <a:srgbClr val="000000"/>
              </a:buClr>
              <a:buFont typeface="Arial"/>
              <a:buChar char="•"/>
            </a:pPr>
            <a:r>
              <a:rPr lang="en-IN" sz="1600" b="1" strike="noStrike" spc="-1" dirty="0">
                <a:solidFill>
                  <a:srgbClr val="000000"/>
                </a:solidFill>
                <a:latin typeface="Calibri"/>
              </a:rPr>
              <a:t>WHAT IS IMPORTANT TO THEM WHEN CONSIDERING PRODUCTS?-</a:t>
            </a:r>
            <a:r>
              <a:rPr lang="en-IN" sz="1600" b="0" strike="noStrike" spc="-1" dirty="0">
                <a:solidFill>
                  <a:srgbClr val="000000"/>
                </a:solidFill>
                <a:latin typeface="Calibri"/>
              </a:rPr>
              <a:t>Rate of Interest, Handling Charges, Hidden charges, </a:t>
            </a:r>
            <a:r>
              <a:rPr lang="en-IN" sz="1600" b="0" strike="noStrike" spc="-1" dirty="0" err="1">
                <a:solidFill>
                  <a:srgbClr val="000000"/>
                </a:solidFill>
                <a:latin typeface="Calibri"/>
              </a:rPr>
              <a:t>Comparisions</a:t>
            </a:r>
            <a:r>
              <a:rPr lang="en-IN" sz="1600" b="0" strike="noStrike" spc="-1" dirty="0">
                <a:solidFill>
                  <a:srgbClr val="000000"/>
                </a:solidFill>
                <a:latin typeface="Calibri"/>
              </a:rPr>
              <a:t>, Card Benefits</a:t>
            </a:r>
            <a:endParaRPr lang="en-IN" sz="1600" b="0" strike="noStrike" spc="-1" dirty="0">
              <a:latin typeface="Arial"/>
            </a:endParaRPr>
          </a:p>
          <a:p>
            <a:pPr indent="-216000">
              <a:lnSpc>
                <a:spcPct val="100000"/>
              </a:lnSpc>
              <a:buClr>
                <a:srgbClr val="000000"/>
              </a:buClr>
              <a:buFont typeface="Arial"/>
              <a:buChar char="•"/>
            </a:pPr>
            <a:r>
              <a:rPr lang="en-IN" sz="1600" b="1" strike="noStrike" spc="-1" dirty="0">
                <a:solidFill>
                  <a:srgbClr val="000000"/>
                </a:solidFill>
                <a:latin typeface="Calibri"/>
              </a:rPr>
              <a:t>WHAT OBJECTIONS MIGHT THEY HAVE?- </a:t>
            </a:r>
            <a:r>
              <a:rPr lang="en-IN" sz="1600" b="0" strike="noStrike" spc="-1" dirty="0">
                <a:solidFill>
                  <a:srgbClr val="000000"/>
                </a:solidFill>
                <a:latin typeface="Calibri"/>
              </a:rPr>
              <a:t>Hidden Charges, Heavy interests</a:t>
            </a:r>
            <a:endParaRPr lang="en-IN" sz="1600" b="0" strike="noStrike" spc="-1" dirty="0">
              <a:latin typeface="Arial"/>
            </a:endParaRPr>
          </a:p>
          <a:p>
            <a:pPr indent="-216000">
              <a:lnSpc>
                <a:spcPct val="100000"/>
              </a:lnSpc>
              <a:buClr>
                <a:srgbClr val="000000"/>
              </a:buClr>
              <a:buFont typeface="Arial"/>
              <a:buChar char="•"/>
            </a:pPr>
            <a:r>
              <a:rPr lang="en-IN" sz="1600" b="1" strike="noStrike" spc="-1" dirty="0">
                <a:solidFill>
                  <a:srgbClr val="000000"/>
                </a:solidFill>
                <a:latin typeface="Calibri"/>
              </a:rPr>
              <a:t>HOW DO THEY GET THEIR INFORMATION?- </a:t>
            </a:r>
            <a:r>
              <a:rPr lang="en-IN" sz="1600" b="0" strike="noStrike" spc="-1" dirty="0">
                <a:solidFill>
                  <a:srgbClr val="000000"/>
                </a:solidFill>
                <a:latin typeface="Calibri"/>
              </a:rPr>
              <a:t>SMS, Phone Calls, Internet Banking Notifications, Ads on websites</a:t>
            </a:r>
            <a:endParaRPr lang="en-IN" sz="1600" b="0" strike="noStrike" spc="-1" dirty="0">
              <a:latin typeface="Arial"/>
            </a:endParaRPr>
          </a:p>
          <a:p>
            <a:pPr indent="-216000">
              <a:lnSpc>
                <a:spcPct val="100000"/>
              </a:lnSpc>
              <a:buClr>
                <a:srgbClr val="000000"/>
              </a:buClr>
              <a:buFont typeface="Arial"/>
              <a:buChar char="•"/>
            </a:pPr>
            <a:r>
              <a:rPr lang="en-IN" sz="1600" b="1" strike="noStrike" spc="-1" dirty="0">
                <a:solidFill>
                  <a:srgbClr val="000000"/>
                </a:solidFill>
                <a:latin typeface="Calibri"/>
              </a:rPr>
              <a:t>HOW DO THEY COMMUNICATE?- </a:t>
            </a:r>
            <a:r>
              <a:rPr lang="en-IN" sz="1600" b="0" strike="noStrike" spc="-1" dirty="0" err="1">
                <a:solidFill>
                  <a:srgbClr val="000000"/>
                </a:solidFill>
                <a:latin typeface="Calibri"/>
              </a:rPr>
              <a:t>Whatsapp</a:t>
            </a:r>
            <a:r>
              <a:rPr lang="en-IN" sz="1600" b="0" strike="noStrike" spc="-1" dirty="0">
                <a:solidFill>
                  <a:srgbClr val="000000"/>
                </a:solidFill>
                <a:latin typeface="Calibri"/>
              </a:rPr>
              <a:t>, Chat </a:t>
            </a:r>
            <a:r>
              <a:rPr lang="en-IN" sz="1600" b="0" strike="noStrike" spc="-1" dirty="0" err="1">
                <a:solidFill>
                  <a:srgbClr val="000000"/>
                </a:solidFill>
                <a:latin typeface="Calibri"/>
              </a:rPr>
              <a:t>bot</a:t>
            </a:r>
            <a:r>
              <a:rPr lang="en-IN" sz="1600" b="0" strike="noStrike" spc="-1" dirty="0">
                <a:solidFill>
                  <a:srgbClr val="000000"/>
                </a:solidFill>
                <a:latin typeface="Calibri"/>
              </a:rPr>
              <a:t>, </a:t>
            </a:r>
            <a:r>
              <a:rPr lang="en-IN" sz="1600" b="0" strike="noStrike" spc="-1" dirty="0" err="1">
                <a:solidFill>
                  <a:srgbClr val="000000"/>
                </a:solidFill>
                <a:latin typeface="Calibri"/>
              </a:rPr>
              <a:t>Instagram</a:t>
            </a:r>
            <a:r>
              <a:rPr lang="en-IN" sz="1600" b="0" strike="noStrike" spc="-1" dirty="0">
                <a:solidFill>
                  <a:srgbClr val="000000"/>
                </a:solidFill>
                <a:latin typeface="Calibri"/>
              </a:rPr>
              <a:t>, E-mail,</a:t>
            </a:r>
            <a:endParaRPr lang="en-IN" sz="1600" b="0" strike="noStrike" spc="-1" dirty="0">
              <a:latin typeface="Arial"/>
            </a:endParaRPr>
          </a:p>
          <a:p>
            <a:pPr>
              <a:lnSpc>
                <a:spcPct val="100000"/>
              </a:lnSpc>
            </a:pPr>
            <a:r>
              <a:rPr lang="en-IN" sz="1600" b="0" strike="noStrike" spc="-1" dirty="0">
                <a:solidFill>
                  <a:srgbClr val="000000"/>
                </a:solidFill>
                <a:latin typeface="Calibri"/>
              </a:rPr>
              <a:t>SMS, Toll free numbers etc</a:t>
            </a:r>
            <a:endParaRPr lang="en-IN" sz="1600" b="0" strike="noStrike" spc="-1" dirty="0">
              <a:latin typeface="Arial"/>
            </a:endParaRPr>
          </a:p>
          <a:p>
            <a:pPr>
              <a:lnSpc>
                <a:spcPct val="100000"/>
              </a:lnSpc>
            </a:pPr>
            <a:r>
              <a:rPr lang="en-IN" sz="1600" b="0" strike="noStrike" spc="-1" dirty="0">
                <a:solidFill>
                  <a:srgbClr val="000000"/>
                </a:solidFill>
                <a:latin typeface="Calibri"/>
              </a:rPr>
              <a:t> </a:t>
            </a:r>
            <a:endParaRPr lang="en-IN" sz="1600" b="0" strike="noStrike" spc="-1" dirty="0">
              <a:latin typeface="Arial"/>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3238560" y="212760"/>
            <a:ext cx="5829120" cy="1157760"/>
          </a:xfrm>
          <a:prstGeom prst="rect">
            <a:avLst/>
          </a:prstGeom>
          <a:noFill/>
          <a:ln>
            <a:noFill/>
          </a:ln>
        </p:spPr>
        <p:txBody>
          <a:bodyPr lIns="0" tIns="12600" rIns="0" bIns="0" anchor="ctr">
            <a:spAutoFit/>
          </a:bodyPr>
          <a:lstStyle/>
          <a:p>
            <a:pPr marL="12600" algn="ctr">
              <a:lnSpc>
                <a:spcPct val="100000"/>
              </a:lnSpc>
              <a:spcBef>
                <a:spcPts val="99"/>
              </a:spcBef>
            </a:pPr>
            <a:r>
              <a:rPr lang="en-US" sz="2500" b="0" strike="noStrike" spc="-15">
                <a:solidFill>
                  <a:srgbClr val="000000"/>
                </a:solidFill>
                <a:latin typeface="Calibri"/>
              </a:rPr>
              <a:t>Part</a:t>
            </a:r>
            <a:r>
              <a:rPr lang="en-US" sz="2500" b="0" strike="noStrike" spc="-80">
                <a:solidFill>
                  <a:srgbClr val="000000"/>
                </a:solidFill>
                <a:latin typeface="Calibri"/>
              </a:rPr>
              <a:t> </a:t>
            </a:r>
            <a:r>
              <a:rPr lang="en-US" sz="2500" b="0" strike="noStrike" spc="29">
                <a:solidFill>
                  <a:srgbClr val="000000"/>
                </a:solidFill>
                <a:latin typeface="Calibri"/>
              </a:rPr>
              <a:t>2:</a:t>
            </a:r>
            <a:r>
              <a:rPr lang="en-US" sz="2500" b="0" strike="noStrike" spc="-41">
                <a:solidFill>
                  <a:srgbClr val="000000"/>
                </a:solidFill>
                <a:latin typeface="Calibri"/>
              </a:rPr>
              <a:t> </a:t>
            </a:r>
            <a:r>
              <a:rPr lang="en-US" sz="2500" b="0" strike="noStrike" spc="-15">
                <a:solidFill>
                  <a:srgbClr val="000000"/>
                </a:solidFill>
                <a:latin typeface="Calibri"/>
              </a:rPr>
              <a:t>SEO</a:t>
            </a:r>
            <a:r>
              <a:rPr lang="en-US" sz="2500" b="0" strike="noStrike" spc="-60">
                <a:solidFill>
                  <a:srgbClr val="000000"/>
                </a:solidFill>
                <a:latin typeface="Calibri"/>
              </a:rPr>
              <a:t> </a:t>
            </a:r>
            <a:r>
              <a:rPr lang="en-US" sz="2500" b="0" strike="noStrike" spc="-7">
                <a:solidFill>
                  <a:srgbClr val="000000"/>
                </a:solidFill>
                <a:latin typeface="Calibri"/>
              </a:rPr>
              <a:t>&amp;</a:t>
            </a:r>
            <a:r>
              <a:rPr lang="en-US" sz="2500" b="0" strike="noStrike" spc="24">
                <a:solidFill>
                  <a:srgbClr val="000000"/>
                </a:solidFill>
                <a:latin typeface="Calibri"/>
              </a:rPr>
              <a:t> </a:t>
            </a:r>
            <a:r>
              <a:rPr lang="en-US" sz="2500" b="0" strike="noStrike" spc="-7">
                <a:solidFill>
                  <a:srgbClr val="000000"/>
                </a:solidFill>
                <a:latin typeface="Calibri"/>
              </a:rPr>
              <a:t>Keyword</a:t>
            </a:r>
            <a:r>
              <a:rPr lang="en-US" sz="2500" b="0" strike="noStrike" spc="52">
                <a:solidFill>
                  <a:srgbClr val="000000"/>
                </a:solidFill>
                <a:latin typeface="Calibri"/>
              </a:rPr>
              <a:t> </a:t>
            </a:r>
            <a:r>
              <a:rPr lang="en-US" sz="2500" b="0" strike="noStrike" spc="4">
                <a:solidFill>
                  <a:srgbClr val="000000"/>
                </a:solidFill>
                <a:latin typeface="Calibri"/>
              </a:rPr>
              <a:t>Research</a:t>
            </a:r>
            <a:endParaRPr lang="en-US" sz="2500" b="0" strike="noStrike" spc="-1">
              <a:solidFill>
                <a:srgbClr val="000000"/>
              </a:solidFill>
              <a:latin typeface="Calibri"/>
            </a:endParaRPr>
          </a:p>
        </p:txBody>
      </p:sp>
      <p:sp>
        <p:nvSpPr>
          <p:cNvPr id="149" name="CustomShape 2"/>
          <p:cNvSpPr/>
          <p:nvPr/>
        </p:nvSpPr>
        <p:spPr>
          <a:xfrm>
            <a:off x="1295280" y="1564560"/>
            <a:ext cx="9386280" cy="338292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622440" indent="-418680">
              <a:lnSpc>
                <a:spcPts val="2239"/>
              </a:lnSpc>
              <a:spcBef>
                <a:spcPts val="99"/>
              </a:spcBef>
              <a:buClr>
                <a:srgbClr val="000000"/>
              </a:buClr>
              <a:buFont typeface="Lucida Sans Unicode"/>
              <a:buChar char="●"/>
            </a:pPr>
            <a:r>
              <a:rPr lang="en-IN" sz="1900" b="1" strike="noStrike" spc="-80">
                <a:solidFill>
                  <a:srgbClr val="000000"/>
                </a:solidFill>
                <a:latin typeface="Roboto"/>
              </a:rPr>
              <a:t>S</a:t>
            </a:r>
            <a:r>
              <a:rPr lang="en-IN" sz="1900" b="1" strike="noStrike" spc="-60">
                <a:solidFill>
                  <a:srgbClr val="000000"/>
                </a:solidFill>
                <a:latin typeface="Roboto"/>
              </a:rPr>
              <a:t>E</a:t>
            </a:r>
            <a:r>
              <a:rPr lang="en-IN" sz="1900" b="1" strike="noStrike" spc="-1">
                <a:solidFill>
                  <a:srgbClr val="000000"/>
                </a:solidFill>
                <a:latin typeface="Roboto"/>
              </a:rPr>
              <a:t>O</a:t>
            </a:r>
            <a:r>
              <a:rPr lang="en-IN" sz="1900" b="1" strike="noStrike" spc="-86">
                <a:solidFill>
                  <a:srgbClr val="000000"/>
                </a:solidFill>
                <a:latin typeface="Roboto"/>
              </a:rPr>
              <a:t> </a:t>
            </a:r>
            <a:r>
              <a:rPr lang="en-IN" sz="1900" b="1" strike="noStrike" spc="89">
                <a:solidFill>
                  <a:srgbClr val="000000"/>
                </a:solidFill>
                <a:latin typeface="Roboto"/>
              </a:rPr>
              <a:t>A</a:t>
            </a:r>
            <a:r>
              <a:rPr lang="en-IN" sz="1900" b="1" strike="noStrike" spc="-75">
                <a:solidFill>
                  <a:srgbClr val="000000"/>
                </a:solidFill>
                <a:latin typeface="Roboto"/>
              </a:rPr>
              <a:t>u</a:t>
            </a:r>
            <a:r>
              <a:rPr lang="en-IN" sz="1900" b="1" strike="noStrike" spc="-80">
                <a:solidFill>
                  <a:srgbClr val="000000"/>
                </a:solidFill>
                <a:latin typeface="Roboto"/>
              </a:rPr>
              <a:t>d</a:t>
            </a:r>
            <a:r>
              <a:rPr lang="en-IN" sz="1900" b="1" strike="noStrike" spc="-12">
                <a:solidFill>
                  <a:srgbClr val="000000"/>
                </a:solidFill>
                <a:latin typeface="Roboto"/>
              </a:rPr>
              <a:t>i</a:t>
            </a:r>
            <a:r>
              <a:rPr lang="en-IN" sz="1900" b="1" strike="noStrike" spc="-66">
                <a:solidFill>
                  <a:srgbClr val="000000"/>
                </a:solidFill>
                <a:latin typeface="Roboto"/>
              </a:rPr>
              <a:t>t</a:t>
            </a:r>
            <a:r>
              <a:rPr lang="en-IN" sz="1900" b="1" strike="noStrike" spc="-7">
                <a:solidFill>
                  <a:srgbClr val="000000"/>
                </a:solidFill>
                <a:latin typeface="Roboto"/>
              </a:rPr>
              <a:t>:</a:t>
            </a:r>
            <a:r>
              <a:rPr lang="en-IN" sz="1900" b="1" strike="noStrike" spc="-12">
                <a:solidFill>
                  <a:srgbClr val="000000"/>
                </a:solidFill>
                <a:latin typeface="Roboto"/>
              </a:rPr>
              <a:t> </a:t>
            </a:r>
            <a:r>
              <a:rPr lang="en-IN" sz="1900" b="0" strike="noStrike" spc="-92">
                <a:solidFill>
                  <a:srgbClr val="000000"/>
                </a:solidFill>
                <a:latin typeface="Roboto"/>
              </a:rPr>
              <a:t>D</a:t>
            </a:r>
            <a:r>
              <a:rPr lang="en-IN" sz="1900" b="0" strike="noStrike" spc="-1">
                <a:solidFill>
                  <a:srgbClr val="000000"/>
                </a:solidFill>
                <a:latin typeface="Roboto"/>
              </a:rPr>
              <a:t>o</a:t>
            </a:r>
            <a:r>
              <a:rPr lang="en-IN" sz="1900" b="0" strike="noStrike" spc="-60">
                <a:solidFill>
                  <a:srgbClr val="000000"/>
                </a:solidFill>
                <a:latin typeface="Roboto"/>
              </a:rPr>
              <a:t> </a:t>
            </a:r>
            <a:r>
              <a:rPr lang="en-IN" sz="1900" b="0" strike="noStrike" spc="-52">
                <a:solidFill>
                  <a:srgbClr val="000000"/>
                </a:solidFill>
                <a:latin typeface="Roboto"/>
              </a:rPr>
              <a:t>a</a:t>
            </a:r>
            <a:r>
              <a:rPr lang="en-IN" sz="1900" b="0" strike="noStrike" spc="-35">
                <a:solidFill>
                  <a:srgbClr val="000000"/>
                </a:solidFill>
                <a:latin typeface="Roboto"/>
              </a:rPr>
              <a:t>n</a:t>
            </a:r>
            <a:r>
              <a:rPr lang="en-IN" sz="1900" b="0" strike="noStrike" spc="-126">
                <a:solidFill>
                  <a:srgbClr val="000000"/>
                </a:solidFill>
                <a:latin typeface="Roboto"/>
              </a:rPr>
              <a:t> </a:t>
            </a:r>
            <a:r>
              <a:rPr lang="en-IN" sz="1900" b="0" strike="noStrike" spc="-66">
                <a:solidFill>
                  <a:srgbClr val="000000"/>
                </a:solidFill>
                <a:latin typeface="Roboto"/>
              </a:rPr>
              <a:t>S</a:t>
            </a:r>
            <a:r>
              <a:rPr lang="en-IN" sz="1900" b="0" strike="noStrike" spc="49">
                <a:solidFill>
                  <a:srgbClr val="000000"/>
                </a:solidFill>
                <a:latin typeface="Roboto"/>
              </a:rPr>
              <a:t>E</a:t>
            </a:r>
            <a:r>
              <a:rPr lang="en-IN" sz="1900" b="0" strike="noStrike" spc="9">
                <a:solidFill>
                  <a:srgbClr val="000000"/>
                </a:solidFill>
                <a:latin typeface="Roboto"/>
              </a:rPr>
              <a:t>O</a:t>
            </a:r>
            <a:r>
              <a:rPr lang="en-IN" sz="1900" b="0" strike="noStrike" spc="-80">
                <a:solidFill>
                  <a:srgbClr val="000000"/>
                </a:solidFill>
                <a:latin typeface="Roboto"/>
              </a:rPr>
              <a:t> </a:t>
            </a:r>
            <a:r>
              <a:rPr lang="en-IN" sz="1900" b="0" strike="noStrike" spc="-52">
                <a:solidFill>
                  <a:srgbClr val="000000"/>
                </a:solidFill>
                <a:latin typeface="Roboto"/>
              </a:rPr>
              <a:t>a</a:t>
            </a:r>
            <a:r>
              <a:rPr lang="en-IN" sz="1900" b="0" strike="noStrike" spc="-86">
                <a:solidFill>
                  <a:srgbClr val="000000"/>
                </a:solidFill>
                <a:latin typeface="Roboto"/>
              </a:rPr>
              <a:t>ud</a:t>
            </a:r>
            <a:r>
              <a:rPr lang="en-IN" sz="1900" b="0" strike="noStrike" spc="12">
                <a:solidFill>
                  <a:srgbClr val="000000"/>
                </a:solidFill>
                <a:latin typeface="Roboto"/>
              </a:rPr>
              <a:t>i</a:t>
            </a:r>
            <a:r>
              <a:rPr lang="en-IN" sz="1900" b="0" strike="noStrike" spc="-21">
                <a:solidFill>
                  <a:srgbClr val="000000"/>
                </a:solidFill>
                <a:latin typeface="Roboto"/>
              </a:rPr>
              <a:t>t</a:t>
            </a:r>
            <a:r>
              <a:rPr lang="en-IN" sz="1900" b="0" strike="noStrike" spc="-97">
                <a:solidFill>
                  <a:srgbClr val="000000"/>
                </a:solidFill>
                <a:latin typeface="Roboto"/>
              </a:rPr>
              <a:t> </a:t>
            </a:r>
            <a:r>
              <a:rPr lang="en-IN" sz="1900" b="0" strike="noStrike" spc="12">
                <a:solidFill>
                  <a:srgbClr val="000000"/>
                </a:solidFill>
                <a:latin typeface="Roboto"/>
              </a:rPr>
              <a:t>o</a:t>
            </a:r>
            <a:r>
              <a:rPr lang="en-IN" sz="1900" b="0" strike="noStrike" spc="32">
                <a:solidFill>
                  <a:srgbClr val="000000"/>
                </a:solidFill>
                <a:latin typeface="Roboto"/>
              </a:rPr>
              <a:t>f</a:t>
            </a:r>
            <a:r>
              <a:rPr lang="en-IN" sz="1900" b="0" strike="noStrike" spc="-35">
                <a:solidFill>
                  <a:srgbClr val="000000"/>
                </a:solidFill>
                <a:latin typeface="Roboto"/>
              </a:rPr>
              <a:t> </a:t>
            </a:r>
            <a:r>
              <a:rPr lang="en-IN" sz="1900" b="0" strike="noStrike" spc="-145">
                <a:solidFill>
                  <a:srgbClr val="000000"/>
                </a:solidFill>
                <a:latin typeface="Roboto"/>
              </a:rPr>
              <a:t>t</a:t>
            </a:r>
            <a:r>
              <a:rPr lang="en-IN" sz="1900" b="0" strike="noStrike" spc="12">
                <a:solidFill>
                  <a:srgbClr val="000000"/>
                </a:solidFill>
                <a:latin typeface="Roboto"/>
              </a:rPr>
              <a:t>h</a:t>
            </a:r>
            <a:r>
              <a:rPr lang="en-IN" sz="1900" b="0" strike="noStrike" spc="9">
                <a:solidFill>
                  <a:srgbClr val="000000"/>
                </a:solidFill>
                <a:latin typeface="Roboto"/>
              </a:rPr>
              <a:t>e</a:t>
            </a:r>
            <a:r>
              <a:rPr lang="en-IN" sz="1900" b="0" strike="noStrike" spc="-80">
                <a:solidFill>
                  <a:srgbClr val="000000"/>
                </a:solidFill>
                <a:latin typeface="Roboto"/>
              </a:rPr>
              <a:t> </a:t>
            </a:r>
            <a:r>
              <a:rPr lang="en-IN" sz="1900" b="0" strike="noStrike" spc="-86">
                <a:solidFill>
                  <a:srgbClr val="000000"/>
                </a:solidFill>
                <a:latin typeface="Roboto"/>
              </a:rPr>
              <a:t>b</a:t>
            </a:r>
            <a:r>
              <a:rPr lang="en-IN" sz="1900" b="0" strike="noStrike" spc="-72">
                <a:solidFill>
                  <a:srgbClr val="000000"/>
                </a:solidFill>
                <a:latin typeface="Roboto"/>
              </a:rPr>
              <a:t>r</a:t>
            </a:r>
            <a:r>
              <a:rPr lang="en-IN" sz="1900" b="0" strike="noStrike" spc="-52">
                <a:solidFill>
                  <a:srgbClr val="000000"/>
                </a:solidFill>
                <a:latin typeface="Roboto"/>
              </a:rPr>
              <a:t>a</a:t>
            </a:r>
            <a:r>
              <a:rPr lang="en-IN" sz="1900" b="0" strike="noStrike" spc="-86">
                <a:solidFill>
                  <a:srgbClr val="000000"/>
                </a:solidFill>
                <a:latin typeface="Roboto"/>
              </a:rPr>
              <a:t>n</a:t>
            </a:r>
            <a:r>
              <a:rPr lang="en-IN" sz="1900" b="0" strike="noStrike" spc="12">
                <a:solidFill>
                  <a:srgbClr val="000000"/>
                </a:solidFill>
                <a:latin typeface="Roboto"/>
              </a:rPr>
              <a:t>d</a:t>
            </a:r>
            <a:r>
              <a:rPr lang="en-IN" sz="1900" b="0" strike="noStrike" spc="-15">
                <a:solidFill>
                  <a:srgbClr val="000000"/>
                </a:solidFill>
                <a:latin typeface="Roboto"/>
              </a:rPr>
              <a:t>s</a:t>
            </a:r>
            <a:r>
              <a:rPr lang="en-IN" sz="1900" b="0" strike="noStrike" spc="-55">
                <a:solidFill>
                  <a:srgbClr val="000000"/>
                </a:solidFill>
                <a:latin typeface="Roboto"/>
              </a:rPr>
              <a:t> </a:t>
            </a:r>
            <a:r>
              <a:rPr lang="en-IN" sz="1900" b="0" strike="noStrike" spc="-145">
                <a:solidFill>
                  <a:srgbClr val="000000"/>
                </a:solidFill>
                <a:latin typeface="Roboto"/>
              </a:rPr>
              <a:t>w</a:t>
            </a:r>
            <a:r>
              <a:rPr lang="en-IN" sz="1900" b="0" strike="noStrike" spc="-1">
                <a:solidFill>
                  <a:srgbClr val="000000"/>
                </a:solidFill>
                <a:latin typeface="Roboto"/>
              </a:rPr>
              <a:t>e</a:t>
            </a:r>
            <a:r>
              <a:rPr lang="en-IN" sz="1900" b="0" strike="noStrike" spc="12">
                <a:solidFill>
                  <a:srgbClr val="000000"/>
                </a:solidFill>
                <a:latin typeface="Roboto"/>
              </a:rPr>
              <a:t>b</a:t>
            </a:r>
            <a:r>
              <a:rPr lang="en-IN" sz="1900" b="0" strike="noStrike" spc="-100">
                <a:solidFill>
                  <a:srgbClr val="000000"/>
                </a:solidFill>
                <a:latin typeface="Roboto"/>
              </a:rPr>
              <a:t>s</a:t>
            </a:r>
            <a:r>
              <a:rPr lang="en-IN" sz="1900" b="0" strike="noStrike" spc="-86">
                <a:solidFill>
                  <a:srgbClr val="000000"/>
                </a:solidFill>
                <a:latin typeface="Roboto"/>
              </a:rPr>
              <a:t>i</a:t>
            </a:r>
            <a:r>
              <a:rPr lang="en-IN" sz="1900" b="0" strike="noStrike" spc="-46">
                <a:solidFill>
                  <a:srgbClr val="000000"/>
                </a:solidFill>
                <a:latin typeface="Roboto"/>
              </a:rPr>
              <a:t>t</a:t>
            </a:r>
            <a:r>
              <a:rPr lang="en-IN" sz="1900" b="0" strike="noStrike" spc="9">
                <a:solidFill>
                  <a:srgbClr val="000000"/>
                </a:solidFill>
                <a:latin typeface="Roboto"/>
              </a:rPr>
              <a:t>e</a:t>
            </a:r>
            <a:endParaRPr lang="en-IN" sz="1900" b="0" strike="noStrike" spc="-1">
              <a:latin typeface="Arial"/>
            </a:endParaRPr>
          </a:p>
          <a:p>
            <a:pPr marL="622440" indent="-418680">
              <a:lnSpc>
                <a:spcPts val="2200"/>
              </a:lnSpc>
              <a:spcBef>
                <a:spcPts val="99"/>
              </a:spcBef>
              <a:buClr>
                <a:srgbClr val="000000"/>
              </a:buClr>
              <a:buFont typeface="Lucida Sans Unicode"/>
              <a:buChar char="●"/>
            </a:pPr>
            <a:r>
              <a:rPr lang="en-IN" sz="1900" b="1" strike="noStrike" spc="-35">
                <a:solidFill>
                  <a:srgbClr val="000000"/>
                </a:solidFill>
                <a:latin typeface="Roboto"/>
              </a:rPr>
              <a:t>Keyword </a:t>
            </a:r>
            <a:r>
              <a:rPr lang="en-IN" sz="1900" b="1" strike="noStrike" spc="-32">
                <a:solidFill>
                  <a:srgbClr val="000000"/>
                </a:solidFill>
                <a:latin typeface="Roboto"/>
              </a:rPr>
              <a:t>Research: </a:t>
            </a:r>
            <a:r>
              <a:rPr lang="en-IN" sz="1900" b="0" strike="noStrike" spc="-32">
                <a:solidFill>
                  <a:srgbClr val="000000"/>
                </a:solidFill>
                <a:latin typeface="Roboto"/>
              </a:rPr>
              <a:t>Define </a:t>
            </a:r>
            <a:r>
              <a:rPr lang="en-IN" sz="1900" b="0" strike="noStrike" spc="-46">
                <a:solidFill>
                  <a:srgbClr val="000000"/>
                </a:solidFill>
                <a:latin typeface="Roboto"/>
              </a:rPr>
              <a:t>Research Objectives, </a:t>
            </a:r>
            <a:r>
              <a:rPr lang="en-IN" sz="1900" b="0" strike="noStrike" spc="-52">
                <a:solidFill>
                  <a:srgbClr val="000000"/>
                </a:solidFill>
                <a:latin typeface="Roboto"/>
              </a:rPr>
              <a:t>Brainstorm </a:t>
            </a:r>
            <a:r>
              <a:rPr lang="en-IN" sz="1900" b="0" strike="noStrike" spc="-46">
                <a:solidFill>
                  <a:srgbClr val="000000"/>
                </a:solidFill>
                <a:latin typeface="Roboto"/>
              </a:rPr>
              <a:t>Seed </a:t>
            </a:r>
            <a:r>
              <a:rPr lang="en-IN" sz="1900" b="0" strike="noStrike" spc="-52">
                <a:solidFill>
                  <a:srgbClr val="000000"/>
                </a:solidFill>
                <a:latin typeface="Roboto"/>
              </a:rPr>
              <a:t>Keywords, Utilize </a:t>
            </a:r>
            <a:r>
              <a:rPr lang="en-IN" sz="1900" b="0" strike="noStrike" spc="-46">
                <a:solidFill>
                  <a:srgbClr val="000000"/>
                </a:solidFill>
                <a:latin typeface="Roboto"/>
              </a:rPr>
              <a:t> </a:t>
            </a:r>
            <a:r>
              <a:rPr lang="en-IN" sz="1900" b="0" strike="noStrike" spc="-55">
                <a:solidFill>
                  <a:srgbClr val="000000"/>
                </a:solidFill>
                <a:latin typeface="Roboto"/>
              </a:rPr>
              <a:t>Keyword </a:t>
            </a:r>
            <a:r>
              <a:rPr lang="en-IN" sz="1900" b="0" strike="noStrike" spc="-46">
                <a:solidFill>
                  <a:srgbClr val="000000"/>
                </a:solidFill>
                <a:latin typeface="Roboto"/>
              </a:rPr>
              <a:t>Research </a:t>
            </a:r>
            <a:r>
              <a:rPr lang="en-IN" sz="1900" b="0" strike="noStrike" spc="-21">
                <a:solidFill>
                  <a:srgbClr val="000000"/>
                </a:solidFill>
                <a:latin typeface="Roboto"/>
              </a:rPr>
              <a:t>Tools </a:t>
            </a:r>
            <a:r>
              <a:rPr lang="en-IN" sz="1900" b="0" strike="noStrike" spc="-52">
                <a:solidFill>
                  <a:srgbClr val="000000"/>
                </a:solidFill>
                <a:latin typeface="Roboto"/>
              </a:rPr>
              <a:t>(SEMrush </a:t>
            </a:r>
            <a:r>
              <a:rPr lang="en-IN" sz="1900" b="0" strike="noStrike" spc="-55">
                <a:solidFill>
                  <a:srgbClr val="000000"/>
                </a:solidFill>
                <a:latin typeface="Roboto"/>
              </a:rPr>
              <a:t>or </a:t>
            </a:r>
            <a:r>
              <a:rPr lang="en-IN" sz="1900" b="0" strike="noStrike" spc="-52">
                <a:solidFill>
                  <a:srgbClr val="000000"/>
                </a:solidFill>
                <a:latin typeface="Roboto"/>
              </a:rPr>
              <a:t>Moz </a:t>
            </a:r>
            <a:r>
              <a:rPr lang="en-IN" sz="1900" b="0" strike="noStrike" spc="-55">
                <a:solidFill>
                  <a:srgbClr val="000000"/>
                </a:solidFill>
                <a:latin typeface="Roboto"/>
              </a:rPr>
              <a:t>Keyword </a:t>
            </a:r>
            <a:r>
              <a:rPr lang="en-IN" sz="1900" b="0" strike="noStrike" spc="-46">
                <a:solidFill>
                  <a:srgbClr val="000000"/>
                </a:solidFill>
                <a:latin typeface="Roboto"/>
              </a:rPr>
              <a:t>Explorer),Analyze </a:t>
            </a:r>
            <a:r>
              <a:rPr lang="en-IN" sz="1900" b="0" strike="noStrike" spc="-35">
                <a:solidFill>
                  <a:srgbClr val="000000"/>
                </a:solidFill>
                <a:latin typeface="Roboto"/>
              </a:rPr>
              <a:t>Competitor </a:t>
            </a:r>
            <a:r>
              <a:rPr lang="en-IN" sz="1900" b="0" strike="noStrike" spc="-32">
                <a:solidFill>
                  <a:srgbClr val="000000"/>
                </a:solidFill>
                <a:latin typeface="Roboto"/>
              </a:rPr>
              <a:t> </a:t>
            </a:r>
            <a:r>
              <a:rPr lang="en-IN" sz="1900" b="0" strike="noStrike" spc="-52">
                <a:solidFill>
                  <a:srgbClr val="000000"/>
                </a:solidFill>
                <a:latin typeface="Roboto"/>
              </a:rPr>
              <a:t>Keywords, </a:t>
            </a:r>
            <a:r>
              <a:rPr lang="en-IN" sz="1900" b="0" strike="noStrike" spc="-86">
                <a:solidFill>
                  <a:srgbClr val="000000"/>
                </a:solidFill>
                <a:latin typeface="Roboto"/>
              </a:rPr>
              <a:t>Long-tail </a:t>
            </a:r>
            <a:r>
              <a:rPr lang="en-IN" sz="1900" b="0" strike="noStrike" spc="-55">
                <a:solidFill>
                  <a:srgbClr val="000000"/>
                </a:solidFill>
                <a:latin typeface="Roboto"/>
              </a:rPr>
              <a:t>Keyword </a:t>
            </a:r>
            <a:r>
              <a:rPr lang="en-IN" sz="1900" b="0" strike="noStrike" spc="-41">
                <a:solidFill>
                  <a:srgbClr val="000000"/>
                </a:solidFill>
                <a:latin typeface="Roboto"/>
              </a:rPr>
              <a:t>Exploration </a:t>
            </a:r>
            <a:r>
              <a:rPr lang="en-IN" sz="1900" b="0" strike="noStrike" spc="-21">
                <a:solidFill>
                  <a:srgbClr val="000000"/>
                </a:solidFill>
                <a:latin typeface="Roboto"/>
              </a:rPr>
              <a:t>(specific, </a:t>
            </a:r>
            <a:r>
              <a:rPr lang="en-IN" sz="1900" b="0" strike="noStrike" spc="-46">
                <a:solidFill>
                  <a:srgbClr val="000000"/>
                </a:solidFill>
                <a:latin typeface="Roboto"/>
              </a:rPr>
              <a:t>longer phrases) </a:t>
            </a:r>
            <a:r>
              <a:rPr lang="en-IN" sz="1900" b="0" strike="noStrike" spc="-52">
                <a:solidFill>
                  <a:srgbClr val="000000"/>
                </a:solidFill>
                <a:latin typeface="Roboto"/>
              </a:rPr>
              <a:t>that </a:t>
            </a:r>
            <a:r>
              <a:rPr lang="en-IN" sz="1900" b="0" strike="noStrike" spc="-46">
                <a:solidFill>
                  <a:srgbClr val="000000"/>
                </a:solidFill>
                <a:latin typeface="Roboto"/>
              </a:rPr>
              <a:t>align </a:t>
            </a:r>
            <a:r>
              <a:rPr lang="en-IN" sz="1900" b="0" strike="noStrike" spc="-52">
                <a:solidFill>
                  <a:srgbClr val="000000"/>
                </a:solidFill>
                <a:latin typeface="Roboto"/>
              </a:rPr>
              <a:t>with </a:t>
            </a:r>
            <a:r>
              <a:rPr lang="en-IN" sz="1900" b="0" strike="noStrike" spc="-41">
                <a:solidFill>
                  <a:srgbClr val="000000"/>
                </a:solidFill>
                <a:latin typeface="Roboto"/>
              </a:rPr>
              <a:t>the </a:t>
            </a:r>
            <a:r>
              <a:rPr lang="en-IN" sz="1900" b="0" strike="noStrike" spc="-460">
                <a:solidFill>
                  <a:srgbClr val="000000"/>
                </a:solidFill>
                <a:latin typeface="Roboto"/>
              </a:rPr>
              <a:t> </a:t>
            </a:r>
            <a:r>
              <a:rPr lang="en-IN" sz="1900" b="0" strike="noStrike" spc="-72">
                <a:solidFill>
                  <a:srgbClr val="000000"/>
                </a:solidFill>
                <a:latin typeface="Roboto"/>
              </a:rPr>
              <a:t>r</a:t>
            </a:r>
            <a:r>
              <a:rPr lang="en-IN" sz="1900" b="0" strike="noStrike" spc="-1">
                <a:solidFill>
                  <a:srgbClr val="000000"/>
                </a:solidFill>
                <a:latin typeface="Roboto"/>
              </a:rPr>
              <a:t>e</a:t>
            </a:r>
            <a:r>
              <a:rPr lang="en-IN" sz="1900" b="0" strike="noStrike" spc="-100">
                <a:solidFill>
                  <a:srgbClr val="000000"/>
                </a:solidFill>
                <a:latin typeface="Roboto"/>
              </a:rPr>
              <a:t>s</a:t>
            </a:r>
            <a:r>
              <a:rPr lang="en-IN" sz="1900" b="0" strike="noStrike" spc="-1">
                <a:solidFill>
                  <a:srgbClr val="000000"/>
                </a:solidFill>
                <a:latin typeface="Roboto"/>
              </a:rPr>
              <a:t>e</a:t>
            </a:r>
            <a:r>
              <a:rPr lang="en-IN" sz="1900" b="0" strike="noStrike" spc="-52">
                <a:solidFill>
                  <a:srgbClr val="000000"/>
                </a:solidFill>
                <a:latin typeface="Roboto"/>
              </a:rPr>
              <a:t>a</a:t>
            </a:r>
            <a:r>
              <a:rPr lang="en-IN" sz="1900" b="0" strike="noStrike" spc="-72">
                <a:solidFill>
                  <a:srgbClr val="000000"/>
                </a:solidFill>
                <a:latin typeface="Roboto"/>
              </a:rPr>
              <a:t>r</a:t>
            </a:r>
            <a:r>
              <a:rPr lang="en-IN" sz="1900" b="0" strike="noStrike" spc="-97">
                <a:solidFill>
                  <a:srgbClr val="000000"/>
                </a:solidFill>
                <a:latin typeface="Roboto"/>
              </a:rPr>
              <a:t>c</a:t>
            </a:r>
            <a:r>
              <a:rPr lang="en-IN" sz="1900" b="0" strike="noStrike" spc="-35">
                <a:solidFill>
                  <a:srgbClr val="000000"/>
                </a:solidFill>
                <a:latin typeface="Roboto"/>
              </a:rPr>
              <a:t>h</a:t>
            </a:r>
            <a:r>
              <a:rPr lang="en-IN" sz="1900" b="0" strike="noStrike" spc="-21">
                <a:solidFill>
                  <a:srgbClr val="000000"/>
                </a:solidFill>
                <a:latin typeface="Roboto"/>
              </a:rPr>
              <a:t> </a:t>
            </a:r>
            <a:r>
              <a:rPr lang="en-IN" sz="1900" b="0" strike="noStrike" spc="-86">
                <a:solidFill>
                  <a:srgbClr val="000000"/>
                </a:solidFill>
                <a:latin typeface="Roboto"/>
              </a:rPr>
              <a:t>o</a:t>
            </a:r>
            <a:r>
              <a:rPr lang="en-IN" sz="1900" b="0" strike="noStrike" spc="12">
                <a:solidFill>
                  <a:srgbClr val="000000"/>
                </a:solidFill>
                <a:latin typeface="Roboto"/>
              </a:rPr>
              <a:t>b</a:t>
            </a:r>
            <a:r>
              <a:rPr lang="en-IN" sz="1900" b="0" strike="noStrike" spc="-97">
                <a:solidFill>
                  <a:srgbClr val="000000"/>
                </a:solidFill>
                <a:latin typeface="Roboto"/>
              </a:rPr>
              <a:t>j</a:t>
            </a:r>
            <a:r>
              <a:rPr lang="en-IN" sz="1900" b="0" strike="noStrike" spc="-1">
                <a:solidFill>
                  <a:srgbClr val="000000"/>
                </a:solidFill>
                <a:latin typeface="Roboto"/>
              </a:rPr>
              <a:t>e</a:t>
            </a:r>
            <a:r>
              <a:rPr lang="en-IN" sz="1900" b="0" strike="noStrike" spc="-97">
                <a:solidFill>
                  <a:srgbClr val="000000"/>
                </a:solidFill>
                <a:latin typeface="Roboto"/>
              </a:rPr>
              <a:t>c</a:t>
            </a:r>
            <a:r>
              <a:rPr lang="en-IN" sz="1900" b="0" strike="noStrike" spc="-46">
                <a:solidFill>
                  <a:srgbClr val="000000"/>
                </a:solidFill>
                <a:latin typeface="Roboto"/>
              </a:rPr>
              <a:t>t</a:t>
            </a:r>
            <a:r>
              <a:rPr lang="en-IN" sz="1900" b="0" strike="noStrike" spc="12">
                <a:solidFill>
                  <a:srgbClr val="000000"/>
                </a:solidFill>
                <a:latin typeface="Roboto"/>
              </a:rPr>
              <a:t>i</a:t>
            </a:r>
            <a:r>
              <a:rPr lang="en-IN" sz="1900" b="0" strike="noStrike" spc="-66">
                <a:solidFill>
                  <a:srgbClr val="000000"/>
                </a:solidFill>
                <a:latin typeface="Roboto"/>
              </a:rPr>
              <a:t>v</a:t>
            </a:r>
            <a:r>
              <a:rPr lang="en-IN" sz="1900" b="0" strike="noStrike" spc="-1">
                <a:solidFill>
                  <a:srgbClr val="000000"/>
                </a:solidFill>
                <a:latin typeface="Roboto"/>
              </a:rPr>
              <a:t>e</a:t>
            </a:r>
            <a:r>
              <a:rPr lang="en-IN" sz="1900" b="0" strike="noStrike" spc="-15">
                <a:solidFill>
                  <a:srgbClr val="000000"/>
                </a:solidFill>
                <a:latin typeface="Roboto"/>
              </a:rPr>
              <a:t>s</a:t>
            </a:r>
            <a:r>
              <a:rPr lang="en-IN" sz="1900" b="0" strike="noStrike" spc="-157">
                <a:solidFill>
                  <a:srgbClr val="000000"/>
                </a:solidFill>
                <a:latin typeface="Roboto"/>
              </a:rPr>
              <a:t> </a:t>
            </a:r>
            <a:r>
              <a:rPr lang="en-IN" sz="1900" b="0" strike="noStrike" spc="-52">
                <a:solidFill>
                  <a:srgbClr val="000000"/>
                </a:solidFill>
                <a:latin typeface="Roboto"/>
              </a:rPr>
              <a:t>a</a:t>
            </a:r>
            <a:r>
              <a:rPr lang="en-IN" sz="1900" b="0" strike="noStrike" spc="12">
                <a:solidFill>
                  <a:srgbClr val="000000"/>
                </a:solidFill>
                <a:latin typeface="Roboto"/>
              </a:rPr>
              <a:t>n</a:t>
            </a:r>
            <a:r>
              <a:rPr lang="en-IN" sz="1900" b="0" strike="noStrike" spc="-12">
                <a:solidFill>
                  <a:srgbClr val="000000"/>
                </a:solidFill>
                <a:latin typeface="Roboto"/>
              </a:rPr>
              <a:t>d</a:t>
            </a:r>
            <a:r>
              <a:rPr lang="en-IN" sz="1900" b="0" strike="noStrike" spc="-145">
                <a:solidFill>
                  <a:srgbClr val="000000"/>
                </a:solidFill>
                <a:latin typeface="Roboto"/>
              </a:rPr>
              <a:t> </a:t>
            </a:r>
            <a:r>
              <a:rPr lang="en-IN" sz="1900" b="0" strike="noStrike" spc="12">
                <a:solidFill>
                  <a:srgbClr val="000000"/>
                </a:solidFill>
                <a:latin typeface="Roboto"/>
              </a:rPr>
              <a:t>h</a:t>
            </a:r>
            <a:r>
              <a:rPr lang="en-IN" sz="1900" b="0" strike="noStrike" spc="-52">
                <a:solidFill>
                  <a:srgbClr val="000000"/>
                </a:solidFill>
                <a:latin typeface="Roboto"/>
              </a:rPr>
              <a:t>a</a:t>
            </a:r>
            <a:r>
              <a:rPr lang="en-IN" sz="1900" b="0" strike="noStrike" spc="-66">
                <a:solidFill>
                  <a:srgbClr val="000000"/>
                </a:solidFill>
                <a:latin typeface="Roboto"/>
              </a:rPr>
              <a:t>v</a:t>
            </a:r>
            <a:r>
              <a:rPr lang="en-IN" sz="1900" b="0" strike="noStrike" spc="9">
                <a:solidFill>
                  <a:srgbClr val="000000"/>
                </a:solidFill>
                <a:latin typeface="Roboto"/>
              </a:rPr>
              <a:t>e</a:t>
            </a:r>
            <a:r>
              <a:rPr lang="en-IN" sz="1900" b="0" strike="noStrike" spc="-80">
                <a:solidFill>
                  <a:srgbClr val="000000"/>
                </a:solidFill>
                <a:latin typeface="Roboto"/>
              </a:rPr>
              <a:t> </a:t>
            </a:r>
            <a:r>
              <a:rPr lang="en-IN" sz="1900" b="0" strike="noStrike" spc="-86">
                <a:solidFill>
                  <a:srgbClr val="000000"/>
                </a:solidFill>
                <a:latin typeface="Roboto"/>
              </a:rPr>
              <a:t>l</a:t>
            </a:r>
            <a:r>
              <a:rPr lang="en-IN" sz="1900" b="0" strike="noStrike" spc="12">
                <a:solidFill>
                  <a:srgbClr val="000000"/>
                </a:solidFill>
                <a:latin typeface="Roboto"/>
              </a:rPr>
              <a:t>o</a:t>
            </a:r>
            <a:r>
              <a:rPr lang="en-IN" sz="1900" b="0" strike="noStrike" spc="-46">
                <a:solidFill>
                  <a:srgbClr val="000000"/>
                </a:solidFill>
                <a:latin typeface="Roboto"/>
              </a:rPr>
              <a:t>w</a:t>
            </a:r>
            <a:r>
              <a:rPr lang="en-IN" sz="1900" b="0" strike="noStrike" spc="-100">
                <a:solidFill>
                  <a:srgbClr val="000000"/>
                </a:solidFill>
                <a:latin typeface="Roboto"/>
              </a:rPr>
              <a:t>e</a:t>
            </a:r>
            <a:r>
              <a:rPr lang="en-IN" sz="1900" b="0" strike="noStrike" spc="-26">
                <a:solidFill>
                  <a:srgbClr val="000000"/>
                </a:solidFill>
                <a:latin typeface="Roboto"/>
              </a:rPr>
              <a:t>r</a:t>
            </a:r>
            <a:r>
              <a:rPr lang="en-IN" sz="1900" b="0" strike="noStrike" spc="-21">
                <a:solidFill>
                  <a:srgbClr val="000000"/>
                </a:solidFill>
                <a:latin typeface="Roboto"/>
              </a:rPr>
              <a:t> </a:t>
            </a:r>
            <a:r>
              <a:rPr lang="en-IN" sz="1900" b="0" strike="noStrike" spc="-97">
                <a:solidFill>
                  <a:srgbClr val="000000"/>
                </a:solidFill>
                <a:latin typeface="Roboto"/>
              </a:rPr>
              <a:t>c</a:t>
            </a:r>
            <a:r>
              <a:rPr lang="en-IN" sz="1900" b="0" strike="noStrike" spc="12">
                <a:solidFill>
                  <a:srgbClr val="000000"/>
                </a:solidFill>
                <a:latin typeface="Roboto"/>
              </a:rPr>
              <a:t>o</a:t>
            </a:r>
            <a:r>
              <a:rPr lang="en-IN" sz="1900" b="0" strike="noStrike" spc="-66">
                <a:solidFill>
                  <a:srgbClr val="000000"/>
                </a:solidFill>
                <a:latin typeface="Roboto"/>
              </a:rPr>
              <a:t>m</a:t>
            </a:r>
            <a:r>
              <a:rPr lang="en-IN" sz="1900" b="0" strike="noStrike" spc="-86">
                <a:solidFill>
                  <a:srgbClr val="000000"/>
                </a:solidFill>
                <a:latin typeface="Roboto"/>
              </a:rPr>
              <a:t>p</a:t>
            </a:r>
            <a:r>
              <a:rPr lang="en-IN" sz="1900" b="0" strike="noStrike" spc="-1">
                <a:solidFill>
                  <a:srgbClr val="000000"/>
                </a:solidFill>
                <a:latin typeface="Roboto"/>
              </a:rPr>
              <a:t>e</a:t>
            </a:r>
            <a:r>
              <a:rPr lang="en-IN" sz="1900" b="0" strike="noStrike" spc="-46">
                <a:solidFill>
                  <a:srgbClr val="000000"/>
                </a:solidFill>
                <a:latin typeface="Roboto"/>
              </a:rPr>
              <a:t>t</a:t>
            </a:r>
            <a:r>
              <a:rPr lang="en-IN" sz="1900" b="0" strike="noStrike" spc="12">
                <a:solidFill>
                  <a:srgbClr val="000000"/>
                </a:solidFill>
                <a:latin typeface="Roboto"/>
              </a:rPr>
              <a:t>i</a:t>
            </a:r>
            <a:r>
              <a:rPr lang="en-IN" sz="1900" b="0" strike="noStrike" spc="-46">
                <a:solidFill>
                  <a:srgbClr val="000000"/>
                </a:solidFill>
                <a:latin typeface="Roboto"/>
              </a:rPr>
              <a:t>t</a:t>
            </a:r>
            <a:r>
              <a:rPr lang="en-IN" sz="1900" b="0" strike="noStrike" spc="-86">
                <a:solidFill>
                  <a:srgbClr val="000000"/>
                </a:solidFill>
                <a:latin typeface="Roboto"/>
              </a:rPr>
              <a:t>io</a:t>
            </a:r>
            <a:r>
              <a:rPr lang="en-IN" sz="1900" b="0" strike="noStrike" spc="-35">
                <a:solidFill>
                  <a:srgbClr val="000000"/>
                </a:solidFill>
                <a:latin typeface="Roboto"/>
              </a:rPr>
              <a:t>n</a:t>
            </a:r>
            <a:r>
              <a:rPr lang="en-IN" sz="1900" b="0" strike="noStrike" spc="-26">
                <a:solidFill>
                  <a:srgbClr val="000000"/>
                </a:solidFill>
                <a:latin typeface="Roboto"/>
              </a:rPr>
              <a:t> </a:t>
            </a:r>
            <a:r>
              <a:rPr lang="en-IN" sz="1900" b="0" strike="noStrike" spc="-86">
                <a:solidFill>
                  <a:srgbClr val="000000"/>
                </a:solidFill>
                <a:latin typeface="Roboto"/>
              </a:rPr>
              <a:t>b</a:t>
            </a:r>
            <a:r>
              <a:rPr lang="en-IN" sz="1900" b="0" strike="noStrike" spc="12">
                <a:solidFill>
                  <a:srgbClr val="000000"/>
                </a:solidFill>
                <a:latin typeface="Roboto"/>
              </a:rPr>
              <a:t>u</a:t>
            </a:r>
            <a:r>
              <a:rPr lang="en-IN" sz="1900" b="0" strike="noStrike" spc="-21">
                <a:solidFill>
                  <a:srgbClr val="000000"/>
                </a:solidFill>
                <a:latin typeface="Roboto"/>
              </a:rPr>
              <a:t>t</a:t>
            </a:r>
            <a:r>
              <a:rPr lang="en-IN" sz="1900" b="0" strike="noStrike" spc="-97">
                <a:solidFill>
                  <a:srgbClr val="000000"/>
                </a:solidFill>
                <a:latin typeface="Roboto"/>
              </a:rPr>
              <a:t> </a:t>
            </a:r>
            <a:r>
              <a:rPr lang="en-IN" sz="1900" b="0" strike="noStrike" spc="-86">
                <a:solidFill>
                  <a:srgbClr val="000000"/>
                </a:solidFill>
                <a:latin typeface="Roboto"/>
              </a:rPr>
              <a:t>h</a:t>
            </a:r>
            <a:r>
              <a:rPr lang="en-IN" sz="1900" b="0" strike="noStrike" spc="12">
                <a:solidFill>
                  <a:srgbClr val="000000"/>
                </a:solidFill>
                <a:latin typeface="Roboto"/>
              </a:rPr>
              <a:t>i</a:t>
            </a:r>
            <a:r>
              <a:rPr lang="en-IN" sz="1900" b="0" strike="noStrike" spc="-86">
                <a:solidFill>
                  <a:srgbClr val="000000"/>
                </a:solidFill>
                <a:latin typeface="Roboto"/>
              </a:rPr>
              <a:t>gh</a:t>
            </a:r>
            <a:r>
              <a:rPr lang="en-IN" sz="1900" b="0" strike="noStrike" spc="-1">
                <a:solidFill>
                  <a:srgbClr val="000000"/>
                </a:solidFill>
                <a:latin typeface="Roboto"/>
              </a:rPr>
              <a:t>e</a:t>
            </a:r>
            <a:r>
              <a:rPr lang="en-IN" sz="1900" b="0" strike="noStrike" spc="-26">
                <a:solidFill>
                  <a:srgbClr val="000000"/>
                </a:solidFill>
                <a:latin typeface="Roboto"/>
              </a:rPr>
              <a:t>r</a:t>
            </a:r>
            <a:r>
              <a:rPr lang="en-IN" sz="1900" b="0" strike="noStrike" spc="-120">
                <a:solidFill>
                  <a:srgbClr val="000000"/>
                </a:solidFill>
                <a:latin typeface="Roboto"/>
              </a:rPr>
              <a:t> </a:t>
            </a:r>
            <a:r>
              <a:rPr lang="en-IN" sz="1900" b="0" strike="noStrike" spc="4">
                <a:solidFill>
                  <a:srgbClr val="000000"/>
                </a:solidFill>
                <a:latin typeface="Roboto"/>
              </a:rPr>
              <a:t>c</a:t>
            </a:r>
            <a:r>
              <a:rPr lang="en-IN" sz="1900" b="0" strike="noStrike" spc="-86">
                <a:solidFill>
                  <a:srgbClr val="000000"/>
                </a:solidFill>
                <a:latin typeface="Roboto"/>
              </a:rPr>
              <a:t>on</a:t>
            </a:r>
            <a:r>
              <a:rPr lang="en-IN" sz="1900" b="0" strike="noStrike" spc="-66">
                <a:solidFill>
                  <a:srgbClr val="000000"/>
                </a:solidFill>
                <a:latin typeface="Roboto"/>
              </a:rPr>
              <a:t>v</a:t>
            </a:r>
            <a:r>
              <a:rPr lang="en-IN" sz="1900" b="0" strike="noStrike" spc="-1">
                <a:solidFill>
                  <a:srgbClr val="000000"/>
                </a:solidFill>
                <a:latin typeface="Roboto"/>
              </a:rPr>
              <a:t>e</a:t>
            </a:r>
            <a:r>
              <a:rPr lang="en-IN" sz="1900" b="0" strike="noStrike" spc="-72">
                <a:solidFill>
                  <a:srgbClr val="000000"/>
                </a:solidFill>
                <a:latin typeface="Roboto"/>
              </a:rPr>
              <a:t>r</a:t>
            </a:r>
            <a:r>
              <a:rPr lang="en-IN" sz="1900" b="0" strike="noStrike" spc="-100">
                <a:solidFill>
                  <a:srgbClr val="000000"/>
                </a:solidFill>
                <a:latin typeface="Roboto"/>
              </a:rPr>
              <a:t>s</a:t>
            </a:r>
            <a:r>
              <a:rPr lang="en-IN" sz="1900" b="0" strike="noStrike" spc="12">
                <a:solidFill>
                  <a:srgbClr val="000000"/>
                </a:solidFill>
                <a:latin typeface="Roboto"/>
              </a:rPr>
              <a:t>i</a:t>
            </a:r>
            <a:r>
              <a:rPr lang="en-IN" sz="1900" b="0" strike="noStrike" spc="-86">
                <a:solidFill>
                  <a:srgbClr val="000000"/>
                </a:solidFill>
                <a:latin typeface="Roboto"/>
              </a:rPr>
              <a:t>o</a:t>
            </a:r>
            <a:r>
              <a:rPr lang="en-IN" sz="1900" b="0" strike="noStrike" spc="-35">
                <a:solidFill>
                  <a:srgbClr val="000000"/>
                </a:solidFill>
                <a:latin typeface="Roboto"/>
              </a:rPr>
              <a:t>n</a:t>
            </a:r>
            <a:r>
              <a:rPr lang="en-IN" sz="1900" b="0" strike="noStrike" spc="-26">
                <a:solidFill>
                  <a:srgbClr val="000000"/>
                </a:solidFill>
                <a:latin typeface="Roboto"/>
              </a:rPr>
              <a:t> </a:t>
            </a:r>
            <a:r>
              <a:rPr lang="en-IN" sz="1900" b="0" strike="noStrike" spc="-86">
                <a:solidFill>
                  <a:srgbClr val="000000"/>
                </a:solidFill>
                <a:latin typeface="Roboto"/>
              </a:rPr>
              <a:t>p</a:t>
            </a:r>
            <a:r>
              <a:rPr lang="en-IN" sz="1900" b="0" strike="noStrike" spc="12">
                <a:solidFill>
                  <a:srgbClr val="000000"/>
                </a:solidFill>
                <a:latin typeface="Roboto"/>
              </a:rPr>
              <a:t>o</a:t>
            </a:r>
            <a:r>
              <a:rPr lang="en-IN" sz="1900" b="0" strike="noStrike" spc="-46">
                <a:solidFill>
                  <a:srgbClr val="000000"/>
                </a:solidFill>
                <a:latin typeface="Roboto"/>
              </a:rPr>
              <a:t>t</a:t>
            </a:r>
            <a:r>
              <a:rPr lang="en-IN" sz="1900" b="0" strike="noStrike" spc="-1">
                <a:solidFill>
                  <a:srgbClr val="000000"/>
                </a:solidFill>
                <a:latin typeface="Roboto"/>
              </a:rPr>
              <a:t>e</a:t>
            </a:r>
            <a:r>
              <a:rPr lang="en-IN" sz="1900" b="0" strike="noStrike" spc="-86">
                <a:solidFill>
                  <a:srgbClr val="000000"/>
                </a:solidFill>
                <a:latin typeface="Roboto"/>
              </a:rPr>
              <a:t>n</a:t>
            </a:r>
            <a:r>
              <a:rPr lang="en-IN" sz="1900" b="0" strike="noStrike" spc="-46">
                <a:solidFill>
                  <a:srgbClr val="000000"/>
                </a:solidFill>
                <a:latin typeface="Roboto"/>
              </a:rPr>
              <a:t>t</a:t>
            </a:r>
            <a:r>
              <a:rPr lang="en-IN" sz="1900" b="0" strike="noStrike" spc="-86">
                <a:solidFill>
                  <a:srgbClr val="000000"/>
                </a:solidFill>
                <a:latin typeface="Roboto"/>
              </a:rPr>
              <a:t>i</a:t>
            </a:r>
            <a:r>
              <a:rPr lang="en-IN" sz="1900" b="0" strike="noStrike" spc="-52">
                <a:solidFill>
                  <a:srgbClr val="000000"/>
                </a:solidFill>
                <a:latin typeface="Roboto"/>
              </a:rPr>
              <a:t>a</a:t>
            </a:r>
            <a:r>
              <a:rPr lang="en-IN" sz="1900" b="0" strike="noStrike" spc="12">
                <a:solidFill>
                  <a:srgbClr val="000000"/>
                </a:solidFill>
                <a:latin typeface="Roboto"/>
              </a:rPr>
              <a:t>l</a:t>
            </a:r>
            <a:r>
              <a:rPr lang="en-IN" sz="1900" b="0" strike="noStrike" spc="-12">
                <a:solidFill>
                  <a:srgbClr val="000000"/>
                </a:solidFill>
                <a:latin typeface="Roboto"/>
              </a:rPr>
              <a:t>.</a:t>
            </a:r>
            <a:endParaRPr lang="en-IN" sz="1900" b="0" strike="noStrike" spc="-1">
              <a:latin typeface="Arial"/>
            </a:endParaRPr>
          </a:p>
          <a:p>
            <a:pPr marL="622440" indent="-418680">
              <a:lnSpc>
                <a:spcPts val="2140"/>
              </a:lnSpc>
              <a:buClr>
                <a:srgbClr val="000000"/>
              </a:buClr>
              <a:buFont typeface="Lucida Sans Unicode"/>
              <a:buChar char="●"/>
            </a:pPr>
            <a:r>
              <a:rPr lang="en-IN" sz="1900" b="1" strike="noStrike" spc="-12">
                <a:solidFill>
                  <a:srgbClr val="000000"/>
                </a:solidFill>
                <a:latin typeface="Roboto"/>
              </a:rPr>
              <a:t>On</a:t>
            </a:r>
            <a:r>
              <a:rPr lang="en-IN" sz="1900" b="1" strike="noStrike" spc="-140">
                <a:solidFill>
                  <a:srgbClr val="000000"/>
                </a:solidFill>
                <a:latin typeface="Roboto"/>
              </a:rPr>
              <a:t> </a:t>
            </a:r>
            <a:r>
              <a:rPr lang="en-IN" sz="1900" b="1" strike="noStrike" spc="-12">
                <a:solidFill>
                  <a:srgbClr val="000000"/>
                </a:solidFill>
                <a:latin typeface="Roboto"/>
              </a:rPr>
              <a:t>page</a:t>
            </a:r>
            <a:r>
              <a:rPr lang="en-IN" sz="1900" b="1" strike="noStrike" spc="-106">
                <a:solidFill>
                  <a:srgbClr val="000000"/>
                </a:solidFill>
                <a:latin typeface="Roboto"/>
              </a:rPr>
              <a:t> </a:t>
            </a:r>
            <a:r>
              <a:rPr lang="en-IN" sz="1900" b="1" strike="noStrike" spc="-46">
                <a:solidFill>
                  <a:srgbClr val="000000"/>
                </a:solidFill>
                <a:latin typeface="Roboto"/>
              </a:rPr>
              <a:t>Optimization:</a:t>
            </a:r>
            <a:r>
              <a:rPr lang="en-IN" sz="1900" b="1" strike="noStrike" spc="-106">
                <a:solidFill>
                  <a:srgbClr val="000000"/>
                </a:solidFill>
                <a:latin typeface="Roboto"/>
              </a:rPr>
              <a:t> </a:t>
            </a:r>
            <a:r>
              <a:rPr lang="en-IN" sz="1900" b="0" strike="noStrike" spc="-32">
                <a:solidFill>
                  <a:srgbClr val="000000"/>
                </a:solidFill>
                <a:latin typeface="Roboto"/>
              </a:rPr>
              <a:t>Meta</a:t>
            </a:r>
            <a:r>
              <a:rPr lang="en-IN" sz="1900" b="0" strike="noStrike" spc="-12">
                <a:solidFill>
                  <a:srgbClr val="000000"/>
                </a:solidFill>
                <a:latin typeface="Roboto"/>
              </a:rPr>
              <a:t> </a:t>
            </a:r>
            <a:r>
              <a:rPr lang="en-IN" sz="1900" b="0" strike="noStrike" spc="-72">
                <a:solidFill>
                  <a:srgbClr val="000000"/>
                </a:solidFill>
                <a:latin typeface="Roboto"/>
              </a:rPr>
              <a:t>Tag</a:t>
            </a:r>
            <a:r>
              <a:rPr lang="en-IN" sz="1900" b="0" strike="noStrike" spc="-41">
                <a:solidFill>
                  <a:srgbClr val="000000"/>
                </a:solidFill>
                <a:latin typeface="Roboto"/>
              </a:rPr>
              <a:t> optimization</a:t>
            </a:r>
            <a:r>
              <a:rPr lang="en-IN" sz="1900" b="0" strike="noStrike" spc="-21">
                <a:solidFill>
                  <a:srgbClr val="000000"/>
                </a:solidFill>
                <a:latin typeface="Roboto"/>
              </a:rPr>
              <a:t> </a:t>
            </a:r>
            <a:r>
              <a:rPr lang="en-IN" sz="1900" b="0" strike="noStrike" spc="-7">
                <a:solidFill>
                  <a:srgbClr val="000000"/>
                </a:solidFill>
                <a:latin typeface="Roboto"/>
              </a:rPr>
              <a:t>&amp;</a:t>
            </a:r>
            <a:r>
              <a:rPr lang="en-IN" sz="1900" b="0" strike="noStrike" spc="-55">
                <a:solidFill>
                  <a:srgbClr val="000000"/>
                </a:solidFill>
                <a:latin typeface="Roboto"/>
              </a:rPr>
              <a:t> </a:t>
            </a:r>
            <a:r>
              <a:rPr lang="en-IN" sz="1900" b="0" strike="noStrike" spc="-46">
                <a:solidFill>
                  <a:srgbClr val="000000"/>
                </a:solidFill>
                <a:latin typeface="Roboto"/>
              </a:rPr>
              <a:t>content</a:t>
            </a:r>
            <a:r>
              <a:rPr lang="en-IN" sz="1900" b="0" strike="noStrike" spc="-92">
                <a:solidFill>
                  <a:srgbClr val="000000"/>
                </a:solidFill>
                <a:latin typeface="Roboto"/>
              </a:rPr>
              <a:t> </a:t>
            </a:r>
            <a:r>
              <a:rPr lang="en-IN" sz="1900" b="0" strike="noStrike" spc="-41">
                <a:solidFill>
                  <a:srgbClr val="000000"/>
                </a:solidFill>
                <a:latin typeface="Roboto"/>
              </a:rPr>
              <a:t>optimization</a:t>
            </a:r>
            <a:endParaRPr lang="en-IN" sz="1900" b="0" strike="noStrike" spc="-1">
              <a:latin typeface="Arial"/>
            </a:endParaRPr>
          </a:p>
          <a:p>
            <a:pPr marL="12600">
              <a:lnSpc>
                <a:spcPts val="2200"/>
              </a:lnSpc>
              <a:spcBef>
                <a:spcPts val="2259"/>
              </a:spcBef>
            </a:pPr>
            <a:r>
              <a:rPr lang="en-IN" sz="1900" b="0" strike="noStrike" spc="-35">
                <a:solidFill>
                  <a:srgbClr val="000000"/>
                </a:solidFill>
                <a:latin typeface="Roboto"/>
              </a:rPr>
              <a:t>Reflect</a:t>
            </a:r>
            <a:r>
              <a:rPr lang="en-IN" sz="1900" b="0" strike="noStrike" spc="4">
                <a:solidFill>
                  <a:srgbClr val="000000"/>
                </a:solidFill>
                <a:latin typeface="Roboto"/>
              </a:rPr>
              <a:t> </a:t>
            </a:r>
            <a:r>
              <a:rPr lang="en-IN" sz="1900" b="0" strike="noStrike" spc="-60">
                <a:solidFill>
                  <a:srgbClr val="000000"/>
                </a:solidFill>
                <a:latin typeface="Roboto"/>
              </a:rPr>
              <a:t>on</a:t>
            </a:r>
            <a:r>
              <a:rPr lang="en-IN" sz="1900" b="0" strike="noStrike" spc="-21">
                <a:solidFill>
                  <a:srgbClr val="000000"/>
                </a:solidFill>
                <a:latin typeface="Roboto"/>
              </a:rPr>
              <a:t> </a:t>
            </a:r>
            <a:r>
              <a:rPr lang="en-IN" sz="1900" b="0" strike="noStrike" spc="-41">
                <a:solidFill>
                  <a:srgbClr val="000000"/>
                </a:solidFill>
                <a:latin typeface="Roboto"/>
              </a:rPr>
              <a:t>the</a:t>
            </a:r>
            <a:r>
              <a:rPr lang="en-IN" sz="1900" b="0" strike="noStrike" spc="-80">
                <a:solidFill>
                  <a:srgbClr val="000000"/>
                </a:solidFill>
                <a:latin typeface="Roboto"/>
              </a:rPr>
              <a:t> </a:t>
            </a:r>
            <a:r>
              <a:rPr lang="en-IN" sz="1900" b="0" strike="noStrike" spc="-52">
                <a:solidFill>
                  <a:srgbClr val="000000"/>
                </a:solidFill>
                <a:latin typeface="Roboto"/>
              </a:rPr>
              <a:t>process</a:t>
            </a:r>
            <a:r>
              <a:rPr lang="en-IN" sz="1900" b="0" strike="noStrike" spc="-55">
                <a:solidFill>
                  <a:srgbClr val="000000"/>
                </a:solidFill>
                <a:latin typeface="Roboto"/>
              </a:rPr>
              <a:t> </a:t>
            </a:r>
            <a:r>
              <a:rPr lang="en-IN" sz="1900" b="0" strike="noStrike" spc="24">
                <a:solidFill>
                  <a:srgbClr val="000000"/>
                </a:solidFill>
                <a:latin typeface="Roboto"/>
              </a:rPr>
              <a:t>of</a:t>
            </a:r>
            <a:r>
              <a:rPr lang="en-IN" sz="1900" b="0" strike="noStrike" spc="-32">
                <a:solidFill>
                  <a:srgbClr val="000000"/>
                </a:solidFill>
                <a:latin typeface="Roboto"/>
              </a:rPr>
              <a:t> </a:t>
            </a:r>
            <a:r>
              <a:rPr lang="en-IN" sz="1900" b="0" strike="noStrike" spc="-46">
                <a:solidFill>
                  <a:srgbClr val="000000"/>
                </a:solidFill>
                <a:latin typeface="Roboto"/>
              </a:rPr>
              <a:t>conducting</a:t>
            </a:r>
            <a:r>
              <a:rPr lang="en-IN" sz="1900" b="0" strike="noStrike" spc="-41">
                <a:solidFill>
                  <a:srgbClr val="000000"/>
                </a:solidFill>
                <a:latin typeface="Roboto"/>
              </a:rPr>
              <a:t> </a:t>
            </a:r>
            <a:r>
              <a:rPr lang="en-IN" sz="1900" b="0" strike="noStrike" spc="-66">
                <a:solidFill>
                  <a:srgbClr val="000000"/>
                </a:solidFill>
                <a:latin typeface="Roboto"/>
              </a:rPr>
              <a:t>keyword</a:t>
            </a:r>
            <a:r>
              <a:rPr lang="en-IN" sz="1900" b="0" strike="noStrike" spc="-41">
                <a:solidFill>
                  <a:srgbClr val="000000"/>
                </a:solidFill>
                <a:latin typeface="Roboto"/>
              </a:rPr>
              <a:t> research</a:t>
            </a:r>
            <a:r>
              <a:rPr lang="en-IN" sz="1900" b="0" strike="noStrike" spc="-120">
                <a:solidFill>
                  <a:srgbClr val="000000"/>
                </a:solidFill>
                <a:latin typeface="Roboto"/>
              </a:rPr>
              <a:t> </a:t>
            </a:r>
            <a:r>
              <a:rPr lang="en-IN" sz="1900" b="0" strike="noStrike" spc="-15">
                <a:solidFill>
                  <a:srgbClr val="000000"/>
                </a:solidFill>
                <a:latin typeface="Roboto"/>
              </a:rPr>
              <a:t>and</a:t>
            </a:r>
            <a:r>
              <a:rPr lang="en-IN" sz="1900" b="0" strike="noStrike" spc="-140">
                <a:solidFill>
                  <a:srgbClr val="000000"/>
                </a:solidFill>
                <a:latin typeface="Roboto"/>
              </a:rPr>
              <a:t> </a:t>
            </a:r>
            <a:r>
              <a:rPr lang="en-IN" sz="1900" b="0" strike="noStrike" spc="-7">
                <a:solidFill>
                  <a:srgbClr val="000000"/>
                </a:solidFill>
                <a:latin typeface="Roboto"/>
              </a:rPr>
              <a:t>the</a:t>
            </a:r>
            <a:r>
              <a:rPr lang="en-IN" sz="1900" b="0" strike="noStrike" spc="-80">
                <a:solidFill>
                  <a:srgbClr val="000000"/>
                </a:solidFill>
                <a:latin typeface="Roboto"/>
              </a:rPr>
              <a:t> </a:t>
            </a:r>
            <a:r>
              <a:rPr lang="en-IN" sz="1900" b="0" strike="noStrike" spc="-35">
                <a:solidFill>
                  <a:srgbClr val="000000"/>
                </a:solidFill>
                <a:latin typeface="Roboto"/>
              </a:rPr>
              <a:t>SEO</a:t>
            </a:r>
            <a:r>
              <a:rPr lang="en-IN" sz="1900" b="0" strike="noStrike" spc="-75">
                <a:solidFill>
                  <a:srgbClr val="000000"/>
                </a:solidFill>
                <a:latin typeface="Roboto"/>
              </a:rPr>
              <a:t> </a:t>
            </a:r>
            <a:r>
              <a:rPr lang="en-IN" sz="1900" b="0" strike="noStrike" spc="-46">
                <a:solidFill>
                  <a:srgbClr val="000000"/>
                </a:solidFill>
                <a:latin typeface="Roboto"/>
              </a:rPr>
              <a:t>recommendations </a:t>
            </a:r>
            <a:r>
              <a:rPr lang="en-IN" sz="1900" b="0" strike="noStrike" spc="-460">
                <a:solidFill>
                  <a:srgbClr val="000000"/>
                </a:solidFill>
                <a:latin typeface="Roboto"/>
              </a:rPr>
              <a:t> </a:t>
            </a:r>
            <a:r>
              <a:rPr lang="en-IN" sz="1900" b="0" strike="noStrike" spc="-41">
                <a:solidFill>
                  <a:srgbClr val="000000"/>
                </a:solidFill>
                <a:latin typeface="Roboto"/>
              </a:rPr>
              <a:t>provided.</a:t>
            </a:r>
            <a:endParaRPr lang="en-IN" sz="1900" b="0" strike="noStrike" spc="-1">
              <a:latin typeface="Arial"/>
            </a:endParaRPr>
          </a:p>
          <a:p>
            <a:pPr>
              <a:lnSpc>
                <a:spcPct val="100000"/>
              </a:lnSpc>
              <a:spcBef>
                <a:spcPts val="34"/>
              </a:spcBef>
            </a:pPr>
            <a:endParaRPr lang="en-IN" sz="1900" b="0" strike="noStrike" spc="-1">
              <a:latin typeface="Arial"/>
            </a:endParaRPr>
          </a:p>
          <a:p>
            <a:pPr marL="12600">
              <a:lnSpc>
                <a:spcPts val="2200"/>
              </a:lnSpc>
              <a:spcBef>
                <a:spcPts val="6"/>
              </a:spcBef>
            </a:pPr>
            <a:r>
              <a:rPr lang="en-IN" sz="1900" b="0" strike="noStrike" spc="-55">
                <a:solidFill>
                  <a:srgbClr val="000000"/>
                </a:solidFill>
                <a:latin typeface="Roboto"/>
              </a:rPr>
              <a:t>Document</a:t>
            </a:r>
            <a:r>
              <a:rPr lang="en-IN" sz="1900" b="0" strike="noStrike" spc="-92">
                <a:solidFill>
                  <a:srgbClr val="000000"/>
                </a:solidFill>
                <a:latin typeface="Roboto"/>
              </a:rPr>
              <a:t> </a:t>
            </a:r>
            <a:r>
              <a:rPr lang="en-IN" sz="1900" b="0" strike="noStrike" spc="-7">
                <a:solidFill>
                  <a:srgbClr val="000000"/>
                </a:solidFill>
                <a:latin typeface="Roboto"/>
              </a:rPr>
              <a:t>the</a:t>
            </a:r>
            <a:r>
              <a:rPr lang="en-IN" sz="1900" b="0" strike="noStrike" spc="-75">
                <a:solidFill>
                  <a:srgbClr val="000000"/>
                </a:solidFill>
                <a:latin typeface="Roboto"/>
              </a:rPr>
              <a:t> </a:t>
            </a:r>
            <a:r>
              <a:rPr lang="en-IN" sz="1900" b="0" strike="noStrike" spc="-52">
                <a:solidFill>
                  <a:srgbClr val="000000"/>
                </a:solidFill>
                <a:latin typeface="Roboto"/>
              </a:rPr>
              <a:t>challenges </a:t>
            </a:r>
            <a:r>
              <a:rPr lang="en-IN" sz="1900" b="0" strike="noStrike" spc="-21">
                <a:solidFill>
                  <a:srgbClr val="000000"/>
                </a:solidFill>
                <a:latin typeface="Roboto"/>
              </a:rPr>
              <a:t>faced</a:t>
            </a:r>
            <a:r>
              <a:rPr lang="en-IN" sz="1900" b="0" strike="noStrike" spc="-35">
                <a:solidFill>
                  <a:srgbClr val="000000"/>
                </a:solidFill>
                <a:latin typeface="Roboto"/>
              </a:rPr>
              <a:t> </a:t>
            </a:r>
            <a:r>
              <a:rPr lang="en-IN" sz="1900" b="0" strike="noStrike" spc="-55">
                <a:solidFill>
                  <a:srgbClr val="000000"/>
                </a:solidFill>
                <a:latin typeface="Roboto"/>
              </a:rPr>
              <a:t>during</a:t>
            </a:r>
            <a:r>
              <a:rPr lang="en-IN" sz="1900" b="0" strike="noStrike" spc="-35">
                <a:solidFill>
                  <a:srgbClr val="000000"/>
                </a:solidFill>
                <a:latin typeface="Roboto"/>
              </a:rPr>
              <a:t> </a:t>
            </a:r>
            <a:r>
              <a:rPr lang="en-IN" sz="1900" b="0" strike="noStrike" spc="-41">
                <a:solidFill>
                  <a:srgbClr val="000000"/>
                </a:solidFill>
                <a:latin typeface="Roboto"/>
              </a:rPr>
              <a:t>the</a:t>
            </a:r>
            <a:r>
              <a:rPr lang="en-IN" sz="1900" b="0" strike="noStrike" spc="-75">
                <a:solidFill>
                  <a:srgbClr val="000000"/>
                </a:solidFill>
                <a:latin typeface="Roboto"/>
              </a:rPr>
              <a:t> </a:t>
            </a:r>
            <a:r>
              <a:rPr lang="en-IN" sz="1900" b="0" strike="noStrike" spc="-41">
                <a:solidFill>
                  <a:srgbClr val="000000"/>
                </a:solidFill>
                <a:latin typeface="Roboto"/>
              </a:rPr>
              <a:t>research</a:t>
            </a:r>
            <a:r>
              <a:rPr lang="en-IN" sz="1900" b="0" strike="noStrike" spc="-114">
                <a:solidFill>
                  <a:srgbClr val="000000"/>
                </a:solidFill>
                <a:latin typeface="Roboto"/>
              </a:rPr>
              <a:t> </a:t>
            </a:r>
            <a:r>
              <a:rPr lang="en-IN" sz="1900" b="0" strike="noStrike" spc="-15">
                <a:solidFill>
                  <a:srgbClr val="000000"/>
                </a:solidFill>
                <a:latin typeface="Roboto"/>
              </a:rPr>
              <a:t>and</a:t>
            </a:r>
            <a:r>
              <a:rPr lang="en-IN" sz="1900" b="0" strike="noStrike" spc="-137">
                <a:solidFill>
                  <a:srgbClr val="000000"/>
                </a:solidFill>
                <a:latin typeface="Roboto"/>
              </a:rPr>
              <a:t> </a:t>
            </a:r>
            <a:r>
              <a:rPr lang="en-IN" sz="1900" b="0" strike="noStrike" spc="-41">
                <a:solidFill>
                  <a:srgbClr val="000000"/>
                </a:solidFill>
                <a:latin typeface="Roboto"/>
              </a:rPr>
              <a:t>analysis</a:t>
            </a:r>
            <a:r>
              <a:rPr lang="en-IN" sz="1900" b="0" strike="noStrike" spc="-151">
                <a:solidFill>
                  <a:srgbClr val="000000"/>
                </a:solidFill>
                <a:latin typeface="Roboto"/>
              </a:rPr>
              <a:t> </a:t>
            </a:r>
            <a:r>
              <a:rPr lang="en-IN" sz="1900" b="0" strike="noStrike" spc="-35">
                <a:solidFill>
                  <a:srgbClr val="000000"/>
                </a:solidFill>
                <a:latin typeface="Roboto"/>
              </a:rPr>
              <a:t>phase,</a:t>
            </a:r>
            <a:r>
              <a:rPr lang="en-IN" sz="1900" b="0" strike="noStrike" spc="-46">
                <a:solidFill>
                  <a:srgbClr val="000000"/>
                </a:solidFill>
                <a:latin typeface="Roboto"/>
              </a:rPr>
              <a:t> </a:t>
            </a:r>
            <a:r>
              <a:rPr lang="en-IN" sz="1900" b="0" strike="noStrike" spc="-32">
                <a:solidFill>
                  <a:srgbClr val="000000"/>
                </a:solidFill>
                <a:latin typeface="Roboto"/>
              </a:rPr>
              <a:t>as</a:t>
            </a:r>
            <a:r>
              <a:rPr lang="en-IN" sz="1900" b="0" strike="noStrike" spc="-52">
                <a:solidFill>
                  <a:srgbClr val="000000"/>
                </a:solidFill>
                <a:latin typeface="Roboto"/>
              </a:rPr>
              <a:t> </a:t>
            </a:r>
            <a:r>
              <a:rPr lang="en-IN" sz="1900" b="0" strike="noStrike" spc="-35">
                <a:solidFill>
                  <a:srgbClr val="000000"/>
                </a:solidFill>
                <a:latin typeface="Roboto"/>
              </a:rPr>
              <a:t>well</a:t>
            </a:r>
            <a:r>
              <a:rPr lang="en-IN" sz="1900" b="0" strike="noStrike" spc="-26">
                <a:solidFill>
                  <a:srgbClr val="000000"/>
                </a:solidFill>
                <a:latin typeface="Roboto"/>
              </a:rPr>
              <a:t> </a:t>
            </a:r>
            <a:r>
              <a:rPr lang="en-IN" sz="1900" b="0" strike="noStrike" spc="-32">
                <a:solidFill>
                  <a:srgbClr val="000000"/>
                </a:solidFill>
                <a:latin typeface="Roboto"/>
              </a:rPr>
              <a:t>as</a:t>
            </a:r>
            <a:r>
              <a:rPr lang="en-IN" sz="1900" b="0" strike="noStrike" spc="-52">
                <a:solidFill>
                  <a:srgbClr val="000000"/>
                </a:solidFill>
                <a:latin typeface="Roboto"/>
              </a:rPr>
              <a:t> </a:t>
            </a:r>
            <a:r>
              <a:rPr lang="en-IN" sz="1900" b="0" strike="noStrike" spc="-41">
                <a:solidFill>
                  <a:srgbClr val="000000"/>
                </a:solidFill>
                <a:latin typeface="Roboto"/>
              </a:rPr>
              <a:t>the</a:t>
            </a:r>
            <a:r>
              <a:rPr lang="en-IN" sz="1900" b="0" strike="noStrike" spc="-75">
                <a:solidFill>
                  <a:srgbClr val="000000"/>
                </a:solidFill>
                <a:latin typeface="Roboto"/>
              </a:rPr>
              <a:t> </a:t>
            </a:r>
            <a:r>
              <a:rPr lang="en-IN" sz="1900" b="0" strike="noStrike" spc="-46">
                <a:solidFill>
                  <a:srgbClr val="000000"/>
                </a:solidFill>
                <a:latin typeface="Roboto"/>
              </a:rPr>
              <a:t>key </a:t>
            </a:r>
            <a:r>
              <a:rPr lang="en-IN" sz="1900" b="0" strike="noStrike" spc="-457">
                <a:solidFill>
                  <a:srgbClr val="000000"/>
                </a:solidFill>
                <a:latin typeface="Roboto"/>
              </a:rPr>
              <a:t> </a:t>
            </a:r>
            <a:r>
              <a:rPr lang="en-IN" sz="1900" b="0" strike="noStrike" spc="-52">
                <a:solidFill>
                  <a:srgbClr val="000000"/>
                </a:solidFill>
                <a:latin typeface="Roboto"/>
              </a:rPr>
              <a:t>insights</a:t>
            </a:r>
            <a:r>
              <a:rPr lang="en-IN" sz="1900" b="0" strike="noStrike" spc="-55">
                <a:solidFill>
                  <a:srgbClr val="000000"/>
                </a:solidFill>
                <a:latin typeface="Roboto"/>
              </a:rPr>
              <a:t> </a:t>
            </a:r>
            <a:r>
              <a:rPr lang="en-IN" sz="1900" b="0" strike="noStrike" spc="-52">
                <a:solidFill>
                  <a:srgbClr val="000000"/>
                </a:solidFill>
                <a:latin typeface="Roboto"/>
              </a:rPr>
              <a:t>gained</a:t>
            </a:r>
            <a:r>
              <a:rPr lang="en-IN" sz="1900" b="0" strike="noStrike" spc="-46">
                <a:solidFill>
                  <a:srgbClr val="000000"/>
                </a:solidFill>
                <a:latin typeface="Roboto"/>
              </a:rPr>
              <a:t> </a:t>
            </a:r>
            <a:r>
              <a:rPr lang="en-IN" sz="1900" b="0" strike="noStrike" spc="-21">
                <a:solidFill>
                  <a:srgbClr val="000000"/>
                </a:solidFill>
                <a:latin typeface="Roboto"/>
              </a:rPr>
              <a:t>from</a:t>
            </a:r>
            <a:r>
              <a:rPr lang="en-IN" sz="1900" b="0" strike="noStrike" spc="-41">
                <a:solidFill>
                  <a:srgbClr val="000000"/>
                </a:solidFill>
                <a:latin typeface="Roboto"/>
              </a:rPr>
              <a:t> the</a:t>
            </a:r>
            <a:r>
              <a:rPr lang="en-IN" sz="1900" b="0" strike="noStrike" spc="-80">
                <a:solidFill>
                  <a:srgbClr val="000000"/>
                </a:solidFill>
                <a:latin typeface="Roboto"/>
              </a:rPr>
              <a:t> </a:t>
            </a:r>
            <a:r>
              <a:rPr lang="en-IN" sz="1900" b="0" strike="noStrike" spc="-52">
                <a:solidFill>
                  <a:srgbClr val="000000"/>
                </a:solidFill>
                <a:latin typeface="Roboto"/>
              </a:rPr>
              <a:t>keyword</a:t>
            </a:r>
            <a:r>
              <a:rPr lang="en-IN" sz="1900" b="0" strike="noStrike" spc="-46">
                <a:solidFill>
                  <a:srgbClr val="000000"/>
                </a:solidFill>
                <a:latin typeface="Roboto"/>
              </a:rPr>
              <a:t> </a:t>
            </a:r>
            <a:r>
              <a:rPr lang="en-IN" sz="1900" b="0" strike="noStrike" spc="-52">
                <a:solidFill>
                  <a:srgbClr val="000000"/>
                </a:solidFill>
                <a:latin typeface="Roboto"/>
              </a:rPr>
              <a:t>research</a:t>
            </a:r>
            <a:r>
              <a:rPr lang="en-IN" sz="1900" b="0" strike="noStrike" spc="-21">
                <a:solidFill>
                  <a:srgbClr val="000000"/>
                </a:solidFill>
                <a:latin typeface="Roboto"/>
              </a:rPr>
              <a:t> </a:t>
            </a:r>
            <a:r>
              <a:rPr lang="en-IN" sz="1900" b="0" strike="noStrike" spc="-46">
                <a:solidFill>
                  <a:srgbClr val="000000"/>
                </a:solidFill>
                <a:latin typeface="Roboto"/>
              </a:rPr>
              <a:t>process.</a:t>
            </a:r>
            <a:endParaRPr lang="en-IN" sz="1900" b="0" strike="noStrike" spc="-1">
              <a:latin typeface="Arial"/>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 name="Picture 2"/>
          <p:cNvPicPr/>
          <p:nvPr/>
        </p:nvPicPr>
        <p:blipFill>
          <a:blip r:embed="rId2"/>
          <a:stretch/>
        </p:blipFill>
        <p:spPr>
          <a:xfrm>
            <a:off x="838080" y="857160"/>
            <a:ext cx="10667520" cy="6000480"/>
          </a:xfrm>
          <a:prstGeom prst="rect">
            <a:avLst/>
          </a:prstGeom>
          <a:ln>
            <a:noFill/>
          </a:ln>
        </p:spPr>
      </p:pic>
      <p:sp>
        <p:nvSpPr>
          <p:cNvPr id="151" name="CustomShape 1"/>
          <p:cNvSpPr/>
          <p:nvPr/>
        </p:nvSpPr>
        <p:spPr>
          <a:xfrm>
            <a:off x="533520" y="405360"/>
            <a:ext cx="9219960" cy="37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622440" indent="-418680">
              <a:lnSpc>
                <a:spcPts val="2239"/>
              </a:lnSpc>
              <a:spcBef>
                <a:spcPts val="99"/>
              </a:spcBef>
              <a:buClr>
                <a:srgbClr val="000000"/>
              </a:buClr>
              <a:buFont typeface="Lucida Sans Unicode"/>
              <a:buChar char="●"/>
            </a:pPr>
            <a:r>
              <a:rPr lang="en-IN" sz="1800" b="1" strike="noStrike" spc="-80">
                <a:solidFill>
                  <a:srgbClr val="000000"/>
                </a:solidFill>
                <a:latin typeface="Roboto"/>
              </a:rPr>
              <a:t>S</a:t>
            </a:r>
            <a:r>
              <a:rPr lang="en-IN" sz="1800" b="1" strike="noStrike" spc="-60">
                <a:solidFill>
                  <a:srgbClr val="000000"/>
                </a:solidFill>
                <a:latin typeface="Roboto"/>
              </a:rPr>
              <a:t>E</a:t>
            </a:r>
            <a:r>
              <a:rPr lang="en-IN" sz="1800" b="1" strike="noStrike" spc="-1">
                <a:solidFill>
                  <a:srgbClr val="000000"/>
                </a:solidFill>
                <a:latin typeface="Roboto"/>
              </a:rPr>
              <a:t>O</a:t>
            </a:r>
            <a:r>
              <a:rPr lang="en-IN" sz="1800" b="1" strike="noStrike" spc="-86">
                <a:solidFill>
                  <a:srgbClr val="000000"/>
                </a:solidFill>
                <a:latin typeface="Roboto"/>
              </a:rPr>
              <a:t> </a:t>
            </a:r>
            <a:r>
              <a:rPr lang="en-IN" sz="1800" b="1" strike="noStrike" spc="89">
                <a:solidFill>
                  <a:srgbClr val="000000"/>
                </a:solidFill>
                <a:latin typeface="Roboto"/>
              </a:rPr>
              <a:t>A</a:t>
            </a:r>
            <a:r>
              <a:rPr lang="en-IN" sz="1800" b="1" strike="noStrike" spc="-75">
                <a:solidFill>
                  <a:srgbClr val="000000"/>
                </a:solidFill>
                <a:latin typeface="Roboto"/>
              </a:rPr>
              <a:t>u</a:t>
            </a:r>
            <a:r>
              <a:rPr lang="en-IN" sz="1800" b="1" strike="noStrike" spc="-80">
                <a:solidFill>
                  <a:srgbClr val="000000"/>
                </a:solidFill>
                <a:latin typeface="Roboto"/>
              </a:rPr>
              <a:t>d</a:t>
            </a:r>
            <a:r>
              <a:rPr lang="en-IN" sz="1800" b="1" strike="noStrike" spc="-12">
                <a:solidFill>
                  <a:srgbClr val="000000"/>
                </a:solidFill>
                <a:latin typeface="Roboto"/>
              </a:rPr>
              <a:t>i</a:t>
            </a:r>
            <a:r>
              <a:rPr lang="en-IN" sz="1800" b="1" strike="noStrike" spc="-66">
                <a:solidFill>
                  <a:srgbClr val="000000"/>
                </a:solidFill>
                <a:latin typeface="Roboto"/>
              </a:rPr>
              <a:t>t</a:t>
            </a:r>
            <a:r>
              <a:rPr lang="en-IN" sz="1800" b="1" strike="noStrike" spc="-7">
                <a:solidFill>
                  <a:srgbClr val="000000"/>
                </a:solidFill>
                <a:latin typeface="Roboto"/>
              </a:rPr>
              <a:t>:</a:t>
            </a:r>
            <a:r>
              <a:rPr lang="en-IN" sz="1800" b="1" strike="noStrike" spc="-12">
                <a:solidFill>
                  <a:srgbClr val="000000"/>
                </a:solidFill>
                <a:latin typeface="Roboto"/>
              </a:rPr>
              <a:t> </a:t>
            </a:r>
            <a:r>
              <a:rPr lang="en-IN" sz="1800" b="0" strike="noStrike" spc="-92">
                <a:solidFill>
                  <a:srgbClr val="000000"/>
                </a:solidFill>
                <a:latin typeface="Roboto"/>
              </a:rPr>
              <a:t>D</a:t>
            </a:r>
            <a:r>
              <a:rPr lang="en-IN" sz="1800" b="0" strike="noStrike" spc="-1">
                <a:solidFill>
                  <a:srgbClr val="000000"/>
                </a:solidFill>
                <a:latin typeface="Roboto"/>
              </a:rPr>
              <a:t>o</a:t>
            </a:r>
            <a:r>
              <a:rPr lang="en-IN" sz="1800" b="0" strike="noStrike" spc="-60">
                <a:solidFill>
                  <a:srgbClr val="000000"/>
                </a:solidFill>
                <a:latin typeface="Roboto"/>
              </a:rPr>
              <a:t> </a:t>
            </a:r>
            <a:r>
              <a:rPr lang="en-IN" sz="1800" b="0" strike="noStrike" spc="-52">
                <a:solidFill>
                  <a:srgbClr val="000000"/>
                </a:solidFill>
                <a:latin typeface="Roboto"/>
              </a:rPr>
              <a:t>a</a:t>
            </a:r>
            <a:r>
              <a:rPr lang="en-IN" sz="1800" b="0" strike="noStrike" spc="-35">
                <a:solidFill>
                  <a:srgbClr val="000000"/>
                </a:solidFill>
                <a:latin typeface="Roboto"/>
              </a:rPr>
              <a:t>n</a:t>
            </a:r>
            <a:r>
              <a:rPr lang="en-IN" sz="1800" b="0" strike="noStrike" spc="-126">
                <a:solidFill>
                  <a:srgbClr val="000000"/>
                </a:solidFill>
                <a:latin typeface="Roboto"/>
              </a:rPr>
              <a:t> </a:t>
            </a:r>
            <a:r>
              <a:rPr lang="en-IN" sz="1800" b="0" strike="noStrike" spc="-66">
                <a:solidFill>
                  <a:srgbClr val="000000"/>
                </a:solidFill>
                <a:latin typeface="Roboto"/>
              </a:rPr>
              <a:t>S</a:t>
            </a:r>
            <a:r>
              <a:rPr lang="en-IN" sz="1800" b="0" strike="noStrike" spc="49">
                <a:solidFill>
                  <a:srgbClr val="000000"/>
                </a:solidFill>
                <a:latin typeface="Roboto"/>
              </a:rPr>
              <a:t>E</a:t>
            </a:r>
            <a:r>
              <a:rPr lang="en-IN" sz="1800" b="0" strike="noStrike" spc="9">
                <a:solidFill>
                  <a:srgbClr val="000000"/>
                </a:solidFill>
                <a:latin typeface="Roboto"/>
              </a:rPr>
              <a:t>O</a:t>
            </a:r>
            <a:r>
              <a:rPr lang="en-IN" sz="1800" b="0" strike="noStrike" spc="-80">
                <a:solidFill>
                  <a:srgbClr val="000000"/>
                </a:solidFill>
                <a:latin typeface="Roboto"/>
              </a:rPr>
              <a:t> </a:t>
            </a:r>
            <a:r>
              <a:rPr lang="en-IN" sz="1800" b="0" strike="noStrike" spc="-52">
                <a:solidFill>
                  <a:srgbClr val="000000"/>
                </a:solidFill>
                <a:latin typeface="Roboto"/>
              </a:rPr>
              <a:t>a</a:t>
            </a:r>
            <a:r>
              <a:rPr lang="en-IN" sz="1800" b="0" strike="noStrike" spc="-86">
                <a:solidFill>
                  <a:srgbClr val="000000"/>
                </a:solidFill>
                <a:latin typeface="Roboto"/>
              </a:rPr>
              <a:t>ud</a:t>
            </a:r>
            <a:r>
              <a:rPr lang="en-IN" sz="1800" b="0" strike="noStrike" spc="12">
                <a:solidFill>
                  <a:srgbClr val="000000"/>
                </a:solidFill>
                <a:latin typeface="Roboto"/>
              </a:rPr>
              <a:t>i</a:t>
            </a:r>
            <a:r>
              <a:rPr lang="en-IN" sz="1800" b="0" strike="noStrike" spc="-21">
                <a:solidFill>
                  <a:srgbClr val="000000"/>
                </a:solidFill>
                <a:latin typeface="Roboto"/>
              </a:rPr>
              <a:t>t</a:t>
            </a:r>
            <a:r>
              <a:rPr lang="en-IN" sz="1800" b="0" strike="noStrike" spc="-97">
                <a:solidFill>
                  <a:srgbClr val="000000"/>
                </a:solidFill>
                <a:latin typeface="Roboto"/>
              </a:rPr>
              <a:t> </a:t>
            </a:r>
            <a:r>
              <a:rPr lang="en-IN" sz="1800" b="0" strike="noStrike" spc="12">
                <a:solidFill>
                  <a:srgbClr val="000000"/>
                </a:solidFill>
                <a:latin typeface="Roboto"/>
              </a:rPr>
              <a:t>o</a:t>
            </a:r>
            <a:r>
              <a:rPr lang="en-IN" sz="1800" b="0" strike="noStrike" spc="32">
                <a:solidFill>
                  <a:srgbClr val="000000"/>
                </a:solidFill>
                <a:latin typeface="Roboto"/>
              </a:rPr>
              <a:t>f</a:t>
            </a:r>
            <a:r>
              <a:rPr lang="en-IN" sz="1800" b="0" strike="noStrike" spc="-35">
                <a:solidFill>
                  <a:srgbClr val="000000"/>
                </a:solidFill>
                <a:latin typeface="Roboto"/>
              </a:rPr>
              <a:t> </a:t>
            </a:r>
            <a:r>
              <a:rPr lang="en-IN" sz="1800" b="0" strike="noStrike" spc="-145">
                <a:solidFill>
                  <a:srgbClr val="000000"/>
                </a:solidFill>
                <a:latin typeface="Roboto"/>
              </a:rPr>
              <a:t>t</a:t>
            </a:r>
            <a:r>
              <a:rPr lang="en-IN" sz="1800" b="0" strike="noStrike" spc="12">
                <a:solidFill>
                  <a:srgbClr val="000000"/>
                </a:solidFill>
                <a:latin typeface="Roboto"/>
              </a:rPr>
              <a:t>h</a:t>
            </a:r>
            <a:r>
              <a:rPr lang="en-IN" sz="1800" b="0" strike="noStrike" spc="9">
                <a:solidFill>
                  <a:srgbClr val="000000"/>
                </a:solidFill>
                <a:latin typeface="Roboto"/>
              </a:rPr>
              <a:t>e</a:t>
            </a:r>
            <a:r>
              <a:rPr lang="en-IN" sz="1800" b="0" strike="noStrike" spc="-80">
                <a:solidFill>
                  <a:srgbClr val="000000"/>
                </a:solidFill>
                <a:latin typeface="Roboto"/>
              </a:rPr>
              <a:t> </a:t>
            </a:r>
            <a:r>
              <a:rPr lang="en-IN" sz="1800" b="0" strike="noStrike" spc="-86">
                <a:solidFill>
                  <a:srgbClr val="000000"/>
                </a:solidFill>
                <a:latin typeface="Roboto"/>
              </a:rPr>
              <a:t>b</a:t>
            </a:r>
            <a:r>
              <a:rPr lang="en-IN" sz="1800" b="0" strike="noStrike" spc="-72">
                <a:solidFill>
                  <a:srgbClr val="000000"/>
                </a:solidFill>
                <a:latin typeface="Roboto"/>
              </a:rPr>
              <a:t>r</a:t>
            </a:r>
            <a:r>
              <a:rPr lang="en-IN" sz="1800" b="0" strike="noStrike" spc="-52">
                <a:solidFill>
                  <a:srgbClr val="000000"/>
                </a:solidFill>
                <a:latin typeface="Roboto"/>
              </a:rPr>
              <a:t>a</a:t>
            </a:r>
            <a:r>
              <a:rPr lang="en-IN" sz="1800" b="0" strike="noStrike" spc="-86">
                <a:solidFill>
                  <a:srgbClr val="000000"/>
                </a:solidFill>
                <a:latin typeface="Roboto"/>
              </a:rPr>
              <a:t>n</a:t>
            </a:r>
            <a:r>
              <a:rPr lang="en-IN" sz="1800" b="0" strike="noStrike" spc="12">
                <a:solidFill>
                  <a:srgbClr val="000000"/>
                </a:solidFill>
                <a:latin typeface="Roboto"/>
              </a:rPr>
              <a:t>d</a:t>
            </a:r>
            <a:r>
              <a:rPr lang="en-IN" sz="1800" b="0" strike="noStrike" spc="-15">
                <a:solidFill>
                  <a:srgbClr val="000000"/>
                </a:solidFill>
                <a:latin typeface="Roboto"/>
              </a:rPr>
              <a:t>s</a:t>
            </a:r>
            <a:r>
              <a:rPr lang="en-IN" sz="1800" b="0" strike="noStrike" spc="-55">
                <a:solidFill>
                  <a:srgbClr val="000000"/>
                </a:solidFill>
                <a:latin typeface="Roboto"/>
              </a:rPr>
              <a:t> </a:t>
            </a:r>
            <a:r>
              <a:rPr lang="en-IN" sz="1800" b="0" strike="noStrike" spc="-145">
                <a:solidFill>
                  <a:srgbClr val="000000"/>
                </a:solidFill>
                <a:latin typeface="Roboto"/>
              </a:rPr>
              <a:t>w</a:t>
            </a:r>
            <a:r>
              <a:rPr lang="en-IN" sz="1800" b="0" strike="noStrike" spc="-1">
                <a:solidFill>
                  <a:srgbClr val="000000"/>
                </a:solidFill>
                <a:latin typeface="Roboto"/>
              </a:rPr>
              <a:t>e</a:t>
            </a:r>
            <a:r>
              <a:rPr lang="en-IN" sz="1800" b="0" strike="noStrike" spc="12">
                <a:solidFill>
                  <a:srgbClr val="000000"/>
                </a:solidFill>
                <a:latin typeface="Roboto"/>
              </a:rPr>
              <a:t>b</a:t>
            </a:r>
            <a:r>
              <a:rPr lang="en-IN" sz="1800" b="0" strike="noStrike" spc="-100">
                <a:solidFill>
                  <a:srgbClr val="000000"/>
                </a:solidFill>
                <a:latin typeface="Roboto"/>
              </a:rPr>
              <a:t>s</a:t>
            </a:r>
            <a:r>
              <a:rPr lang="en-IN" sz="1800" b="0" strike="noStrike" spc="-86">
                <a:solidFill>
                  <a:srgbClr val="000000"/>
                </a:solidFill>
                <a:latin typeface="Roboto"/>
              </a:rPr>
              <a:t>i</a:t>
            </a:r>
            <a:r>
              <a:rPr lang="en-IN" sz="1800" b="0" strike="noStrike" spc="-46">
                <a:solidFill>
                  <a:srgbClr val="000000"/>
                </a:solidFill>
                <a:latin typeface="Roboto"/>
              </a:rPr>
              <a:t>t</a:t>
            </a:r>
            <a:r>
              <a:rPr lang="en-IN" sz="1800" b="0" strike="noStrike" spc="9">
                <a:solidFill>
                  <a:srgbClr val="000000"/>
                </a:solidFill>
                <a:latin typeface="Roboto"/>
              </a:rPr>
              <a:t>e</a:t>
            </a:r>
            <a:endParaRPr lang="en-IN" sz="1800" b="0" strike="noStrike" spc="-1">
              <a:latin typeface="Arial"/>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Picture 3"/>
          <p:cNvPicPr/>
          <p:nvPr/>
        </p:nvPicPr>
        <p:blipFill>
          <a:blip r:embed="rId2"/>
          <a:stretch/>
        </p:blipFill>
        <p:spPr>
          <a:xfrm>
            <a:off x="661320" y="152280"/>
            <a:ext cx="10920960" cy="6546600"/>
          </a:xfrm>
          <a:prstGeom prst="rect">
            <a:avLst/>
          </a:prstGeom>
          <a:ln>
            <a:noFill/>
          </a:ln>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2037</TotalTime>
  <Words>2279</Words>
  <Application>Microsoft Office PowerPoint</Application>
  <PresentationFormat>Custom</PresentationFormat>
  <Paragraphs>298</Paragraphs>
  <Slides>34</Slides>
  <Notes>2</Notes>
  <HiddenSlides>0</HiddenSlides>
  <MMClips>2</MMClips>
  <ScaleCrop>false</ScaleCrop>
  <HeadingPairs>
    <vt:vector size="4" baseType="variant">
      <vt:variant>
        <vt:lpstr>Theme</vt:lpstr>
      </vt:variant>
      <vt:variant>
        <vt:i4>3</vt:i4>
      </vt:variant>
      <vt:variant>
        <vt:lpstr>Slide Titles</vt:lpstr>
      </vt:variant>
      <vt:variant>
        <vt:i4>34</vt:i4>
      </vt:variant>
    </vt:vector>
  </HeadingPairs>
  <TitlesOfParts>
    <vt:vector size="37" baseType="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Comprehensive Digital Marketing   Project Work</dc:title>
  <dc:creator>LG</dc:creator>
  <cp:lastModifiedBy>Windows User</cp:lastModifiedBy>
  <cp:revision>136</cp:revision>
  <dcterms:created xsi:type="dcterms:W3CDTF">2023-07-26T13:02:46Z</dcterms:created>
  <dcterms:modified xsi:type="dcterms:W3CDTF">2023-08-03T15:41:52Z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1</vt:i4>
  </property>
  <property fmtid="{D5CDD505-2E9C-101B-9397-08002B2CF9AE}" pid="7" name="Notes">
    <vt:i4>2</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28</vt:i4>
  </property>
</Properties>
</file>