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25</a:t>
            </a:r>
          </a:p>
          <a:p>
            <a:r>
              <a:rPr lang="zh-TW" altLang="en-US" dirty="0" smtClean="0"/>
              <a:t>黃詩凱 蔡存哲 楊植翰 游子賢 林詠謙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5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言靈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</a:t>
            </a:r>
            <a:r>
              <a:rPr lang="zh-TW" altLang="en-US" dirty="0" smtClean="0"/>
              <a:t>言靈原</a:t>
            </a:r>
            <a:r>
              <a:rPr lang="zh-TW" altLang="en-US" dirty="0"/>
              <a:t>為日文</a:t>
            </a:r>
            <a:r>
              <a:rPr lang="en-US" altLang="zh-TW" dirty="0"/>
              <a:t>,</a:t>
            </a:r>
            <a:r>
              <a:rPr lang="zh-TW" altLang="en-US" dirty="0"/>
              <a:t>代表任何言語之中含有的力量</a:t>
            </a:r>
            <a:r>
              <a:rPr lang="zh-TW" altLang="en-US" dirty="0" smtClean="0"/>
              <a:t>。在我們的 </a:t>
            </a:r>
            <a:r>
              <a:rPr lang="en-US" altLang="zh-TW" dirty="0" smtClean="0"/>
              <a:t>DAPP </a:t>
            </a:r>
            <a:r>
              <a:rPr lang="zh-TW" altLang="en-US" dirty="0" smtClean="0"/>
              <a:t>中，不只</a:t>
            </a:r>
            <a:r>
              <a:rPr lang="zh-TW" altLang="en-US" dirty="0"/>
              <a:t>能買賣開發者設定好的固定東西</a:t>
            </a:r>
            <a:r>
              <a:rPr lang="en-US" altLang="zh-TW" dirty="0"/>
              <a:t>(</a:t>
            </a:r>
            <a:r>
              <a:rPr lang="zh-TW" altLang="en-US" dirty="0"/>
              <a:t>其實它們在以太坊上不過也就是一段詞語</a:t>
            </a:r>
            <a:r>
              <a:rPr lang="en-US" altLang="zh-TW" dirty="0"/>
              <a:t>),</a:t>
            </a:r>
            <a:r>
              <a:rPr lang="zh-TW" altLang="en-US" dirty="0"/>
              <a:t>而能夠交易「任意的詞語」。</a:t>
            </a:r>
          </a:p>
          <a:p>
            <a:r>
              <a:rPr lang="zh-TW" altLang="en-US" dirty="0"/>
              <a:t>詞語的數量是無限的</a:t>
            </a:r>
            <a:r>
              <a:rPr lang="en-US" altLang="zh-TW" dirty="0"/>
              <a:t>,</a:t>
            </a:r>
            <a:r>
              <a:rPr lang="zh-TW" altLang="en-US" dirty="0"/>
              <a:t>因此</a:t>
            </a:r>
            <a:r>
              <a:rPr lang="zh-TW" altLang="en-US" dirty="0" smtClean="0"/>
              <a:t>勢必需要一套</a:t>
            </a:r>
            <a:r>
              <a:rPr lang="zh-TW" altLang="en-US" dirty="0"/>
              <a:t>機制</a:t>
            </a:r>
            <a:r>
              <a:rPr lang="zh-TW" altLang="en-US" dirty="0" smtClean="0"/>
              <a:t>能夠從舊</a:t>
            </a:r>
            <a:r>
              <a:rPr lang="zh-TW" altLang="en-US" dirty="0"/>
              <a:t>有的詞語之中產生新詞語</a:t>
            </a:r>
            <a:r>
              <a:rPr lang="en-US" altLang="zh-TW" dirty="0"/>
              <a:t>,</a:t>
            </a:r>
            <a:r>
              <a:rPr lang="zh-TW" altLang="en-US" dirty="0"/>
              <a:t>我們將由教育部所公布的</a:t>
            </a:r>
            <a:r>
              <a:rPr lang="zh-TW" altLang="en-US" dirty="0" smtClean="0"/>
              <a:t>常用 </a:t>
            </a:r>
            <a:r>
              <a:rPr lang="en-US" altLang="zh-TW" dirty="0" smtClean="0"/>
              <a:t>4800</a:t>
            </a:r>
            <a:r>
              <a:rPr lang="zh-TW" altLang="en-US" dirty="0" smtClean="0"/>
              <a:t> 漢字</a:t>
            </a:r>
            <a:r>
              <a:rPr lang="en-US" altLang="zh-TW" dirty="0"/>
              <a:t>,</a:t>
            </a:r>
            <a:r>
              <a:rPr lang="zh-TW" altLang="en-US" dirty="0"/>
              <a:t>以一個字形成的詞為基礎</a:t>
            </a:r>
            <a:r>
              <a:rPr lang="en-US" altLang="zh-TW" dirty="0"/>
              <a:t>,</a:t>
            </a:r>
            <a:r>
              <a:rPr lang="zh-TW" altLang="en-US" dirty="0"/>
              <a:t>使詞進行交配</a:t>
            </a:r>
            <a:r>
              <a:rPr lang="en-US" altLang="zh-TW" dirty="0"/>
              <a:t>,</a:t>
            </a:r>
            <a:r>
              <a:rPr lang="zh-TW" altLang="en-US" dirty="0"/>
              <a:t>產下新的詞。</a:t>
            </a:r>
          </a:p>
        </p:txBody>
      </p:sp>
    </p:spTree>
    <p:extLst>
      <p:ext uri="{BB962C8B-B14F-4D97-AF65-F5344CB8AC3E}">
        <p14:creationId xmlns:p14="http://schemas.microsoft.com/office/powerpoint/2010/main" val="40267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合約介面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購買言靈</a:t>
            </a:r>
            <a:endParaRPr lang="en-US" altLang="zh-TW" dirty="0" smtClean="0"/>
          </a:p>
          <a:p>
            <a:r>
              <a:rPr lang="zh-TW" altLang="en-US" dirty="0" smtClean="0"/>
              <a:t>設定言靈價格（設定為待售）</a:t>
            </a:r>
            <a:endParaRPr lang="en-US" altLang="zh-TW" dirty="0"/>
          </a:p>
          <a:p>
            <a:r>
              <a:rPr lang="zh-TW" altLang="en-US" dirty="0" smtClean="0"/>
              <a:t>使持有的言靈交配以產生新言靈</a:t>
            </a:r>
            <a:endParaRPr lang="en-US" altLang="zh-TW" dirty="0" smtClean="0"/>
          </a:p>
          <a:p>
            <a:r>
              <a:rPr lang="zh-TW" altLang="en-US" dirty="0" smtClean="0"/>
              <a:t>出租（</a:t>
            </a:r>
            <a:r>
              <a:rPr lang="en-US" altLang="zh-TW" dirty="0" smtClean="0"/>
              <a:t>TODO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裱框（</a:t>
            </a:r>
            <a:r>
              <a:rPr lang="en-US" altLang="zh-TW" dirty="0" smtClean="0"/>
              <a:t>TODO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6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交配算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預期效果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想要湊</a:t>
            </a:r>
            <a:r>
              <a:rPr lang="zh-TW" altLang="en-US" dirty="0"/>
              <a:t>出</a:t>
            </a:r>
            <a:r>
              <a:rPr lang="zh-TW" altLang="en-US" dirty="0" smtClean="0"/>
              <a:t>目標言靈不能太難亦不能太簡單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若太難</a:t>
            </a:r>
            <a:r>
              <a:rPr lang="en-US" altLang="zh-TW" dirty="0" smtClean="0"/>
              <a:t>:</a:t>
            </a:r>
            <a:r>
              <a:rPr lang="zh-TW" altLang="en-US" dirty="0" smtClean="0"/>
              <a:t> 湊出理想的言靈機率太低，將造成沒有人願意進場購買言靈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若太簡單</a:t>
            </a:r>
            <a:r>
              <a:rPr lang="en-US" altLang="zh-TW" dirty="0" smtClean="0"/>
              <a:t>:</a:t>
            </a:r>
            <a:r>
              <a:rPr lang="zh-TW" altLang="en-US" dirty="0" smtClean="0"/>
              <a:t> 越容易得到的東西人們越不稀罕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使得湊出長度太長的</a:t>
            </a:r>
            <a:r>
              <a:rPr lang="zh-TW" altLang="en-US" dirty="0"/>
              <a:t>言</a:t>
            </a:r>
            <a:r>
              <a:rPr lang="zh-TW" altLang="en-US" dirty="0" smtClean="0"/>
              <a:t>靈幾</a:t>
            </a:r>
            <a:r>
              <a:rPr lang="zh-TW" altLang="en-US" dirty="0"/>
              <a:t>乎</a:t>
            </a:r>
            <a:r>
              <a:rPr lang="zh-TW" altLang="en-US" dirty="0" smtClean="0"/>
              <a:t>不可能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讓交配的結果是可預期的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使用者可自行設計策略來一步步得到想要的言靈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5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交配算法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算法設計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可以維持親代之間的前後順序關係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風林 </a:t>
            </a:r>
            <a:r>
              <a:rPr lang="en-US" altLang="zh-TW" dirty="0" smtClean="0"/>
              <a:t>X</a:t>
            </a:r>
            <a:r>
              <a:rPr lang="zh-TW" altLang="en-US" dirty="0" smtClean="0"/>
              <a:t> 火山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產生的子代若為四個字，則「風、林」出現在前兩個字的機率較高，</a:t>
            </a:r>
            <a:r>
              <a:rPr lang="zh-TW" altLang="en-US" dirty="0"/>
              <a:t> 「</a:t>
            </a:r>
            <a:r>
              <a:rPr lang="zh-TW" altLang="en-US" dirty="0" smtClean="0"/>
              <a:t>火</a:t>
            </a:r>
            <a:r>
              <a:rPr lang="zh-TW" altLang="en-US" dirty="0"/>
              <a:t>、</a:t>
            </a:r>
            <a:r>
              <a:rPr lang="zh-TW" altLang="en-US" dirty="0" smtClean="0"/>
              <a:t>山</a:t>
            </a:r>
            <a:r>
              <a:rPr lang="zh-TW" altLang="en-US" dirty="0"/>
              <a:t>」</a:t>
            </a:r>
            <a:r>
              <a:rPr lang="zh-TW" altLang="en-US" dirty="0" smtClean="0"/>
              <a:t>出現在後兩個字的的機率較高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2.</a:t>
            </a:r>
            <a:r>
              <a:rPr lang="zh-TW" altLang="en-US" dirty="0"/>
              <a:t>可以維持</a:t>
            </a:r>
            <a:r>
              <a:rPr lang="zh-TW" altLang="en-US" dirty="0" smtClean="0"/>
              <a:t>親代本身字的順序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風</a:t>
            </a:r>
            <a:r>
              <a:rPr lang="zh-TW" altLang="en-US" dirty="0"/>
              <a:t>林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zh-TW" altLang="en-US" dirty="0" smtClean="0"/>
              <a:t>火山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      產生</a:t>
            </a:r>
            <a:r>
              <a:rPr lang="zh-TW" altLang="en-US" dirty="0"/>
              <a:t>的</a:t>
            </a:r>
            <a:r>
              <a:rPr lang="zh-TW" altLang="en-US" dirty="0" smtClean="0"/>
              <a:t>子代</a:t>
            </a:r>
            <a:r>
              <a:rPr lang="zh-TW" altLang="en-US" dirty="0"/>
              <a:t>「</a:t>
            </a:r>
            <a:r>
              <a:rPr lang="zh-TW" altLang="en-US" dirty="0" smtClean="0"/>
              <a:t>風</a:t>
            </a:r>
            <a:r>
              <a:rPr lang="zh-TW" altLang="en-US" dirty="0"/>
              <a:t>」</a:t>
            </a:r>
            <a:r>
              <a:rPr lang="zh-TW" altLang="en-US" dirty="0" smtClean="0"/>
              <a:t>出現在</a:t>
            </a:r>
            <a:r>
              <a:rPr lang="zh-TW" altLang="en-US" dirty="0"/>
              <a:t>「</a:t>
            </a:r>
            <a:r>
              <a:rPr lang="zh-TW" altLang="en-US" dirty="0" smtClean="0"/>
              <a:t>林</a:t>
            </a:r>
            <a:r>
              <a:rPr lang="zh-TW" altLang="en-US" dirty="0"/>
              <a:t>」</a:t>
            </a:r>
            <a:r>
              <a:rPr lang="zh-TW" altLang="en-US" dirty="0" smtClean="0"/>
              <a:t>之前的機率較高，</a:t>
            </a:r>
            <a:r>
              <a:rPr lang="zh-TW" altLang="en-US" dirty="0"/>
              <a:t> 「</a:t>
            </a:r>
            <a:r>
              <a:rPr lang="zh-TW" altLang="en-US" dirty="0" smtClean="0"/>
              <a:t>火</a:t>
            </a:r>
            <a:r>
              <a:rPr lang="zh-TW" altLang="en-US" dirty="0"/>
              <a:t>」</a:t>
            </a:r>
            <a:r>
              <a:rPr lang="zh-TW" altLang="en-US" dirty="0" smtClean="0"/>
              <a:t>出現在</a:t>
            </a:r>
            <a:r>
              <a:rPr lang="zh-TW" altLang="en-US" dirty="0"/>
              <a:t>「</a:t>
            </a:r>
            <a:r>
              <a:rPr lang="zh-TW" altLang="en-US" dirty="0" smtClean="0"/>
              <a:t>山」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之前的</a:t>
            </a:r>
            <a:r>
              <a:rPr lang="zh-TW" altLang="en-US" dirty="0"/>
              <a:t>機率較高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53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投機：投機客可以思考哪些言靈可能在日後上漲，便在早期持有以賺取價差。或是在早期購買本身價值不高但在配種上有優勢的言靈。</a:t>
            </a:r>
            <a:endParaRPr lang="en-US" altLang="zh-TW" dirty="0" smtClean="0"/>
          </a:p>
          <a:p>
            <a:r>
              <a:rPr lang="zh-TW" altLang="en-US" dirty="0" smtClean="0"/>
              <a:t>收藏：由於言靈不易取得，具意義的言靈可代表該收藏家的生活態度。</a:t>
            </a:r>
            <a:endParaRPr lang="en-US" altLang="zh-TW" dirty="0" smtClean="0"/>
          </a:p>
          <a:p>
            <a:r>
              <a:rPr lang="zh-TW" altLang="en-US" dirty="0" smtClean="0"/>
              <a:t>送禮：長度越長的言靈必須花費越高的代價去取得（不管是購買或自行配種），若有人送你「ＸＸＸ愛ＸＸＸ直到世界末日」，那他一定很愛你。</a:t>
            </a:r>
            <a:endParaRPr lang="en-US" altLang="zh-TW" dirty="0" smtClean="0"/>
          </a:p>
          <a:p>
            <a:r>
              <a:rPr lang="zh-TW" altLang="en-US" dirty="0" smtClean="0"/>
              <a:t>關聯：與其他合約產生關聯，例如以將一個言靈關連到一隻加密貓上來為牠取名。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12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396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Blockchain Final Project</vt:lpstr>
      <vt:lpstr>言靈 </vt:lpstr>
      <vt:lpstr>合約介面</vt:lpstr>
      <vt:lpstr>交配算法</vt:lpstr>
      <vt:lpstr>交配算法</vt:lpstr>
      <vt:lpstr>應用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Final Project</dc:title>
  <dc:creator>student</dc:creator>
  <cp:lastModifiedBy>student</cp:lastModifiedBy>
  <cp:revision>13</cp:revision>
  <dcterms:created xsi:type="dcterms:W3CDTF">2018-06-10T13:45:05Z</dcterms:created>
  <dcterms:modified xsi:type="dcterms:W3CDTF">2018-06-10T15:54:54Z</dcterms:modified>
</cp:coreProperties>
</file>