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97" r:id="rId3"/>
    <p:sldId id="272" r:id="rId4"/>
    <p:sldId id="276" r:id="rId5"/>
    <p:sldId id="277" r:id="rId6"/>
    <p:sldId id="279" r:id="rId7"/>
    <p:sldId id="281" r:id="rId8"/>
    <p:sldId id="280" r:id="rId9"/>
    <p:sldId id="292" r:id="rId10"/>
    <p:sldId id="293" r:id="rId11"/>
    <p:sldId id="284" r:id="rId12"/>
    <p:sldId id="295" r:id="rId13"/>
    <p:sldId id="296" r:id="rId14"/>
    <p:sldId id="287" r:id="rId15"/>
    <p:sldId id="288" r:id="rId16"/>
    <p:sldId id="290" r:id="rId17"/>
    <p:sldId id="291" r:id="rId18"/>
    <p:sldId id="28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1066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28/02/2024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626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1440" y="3444079"/>
            <a:ext cx="828912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INTRODUCTION TO MATPLOTLIB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2925" y="4150067"/>
            <a:ext cx="14061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Padam Singh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Scatter Plots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display individual data points as dots on a graph, showing relationships between two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 to create a scatter plot, where x and y are arrays of data points.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409BB99-DEC8-313E-FB6C-0213DA3E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937025"/>
            <a:ext cx="3768389" cy="286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3A2A76C-DA18-3D3B-DB02-B139D3B2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74" y="3841547"/>
            <a:ext cx="3740198" cy="28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2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Bar Charts</a:t>
            </a:r>
          </a:p>
          <a:p>
            <a:pPr algn="l"/>
            <a:endParaRPr lang="en-US" sz="1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 are used to represent data with rectangular bars, where the length or height of each bar is proportional to the data being represented.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 to create a vertical bar chart and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plt.barh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 for horizontal bar charts.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4D44610-77A7-549B-5699-838F9359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60" y="929708"/>
            <a:ext cx="3005857" cy="22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E401EDA-B79E-528F-B758-3EEF7485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14" y="2799184"/>
            <a:ext cx="2936846" cy="22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38700CA6-FB06-D969-B755-6FAE0CEE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60" y="4179552"/>
            <a:ext cx="3237907" cy="22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3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 are used to represent the distribution of a dataset by dividing it into bins and counting the number of data points in each bin.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plt.hist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(data, bins) to create a histogram, where data is the dataset, and bins represent the number of bins or bin edges.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8388D35-E76C-4DA8-B18F-525B0165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47" y="1291916"/>
            <a:ext cx="2905970" cy="21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3BCF56D8-283B-8293-8085-CF8FA0E7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37" y="2678961"/>
            <a:ext cx="2596861" cy="19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>
            <a:extLst>
              <a:ext uri="{FF2B5EF4-FFF2-40B4-BE49-F238E27FC236}">
                <a16:creationId xmlns:a16="http://schemas.microsoft.com/office/drawing/2014/main" id="{001337BA-7243-8398-F832-5C6433C3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02" y="3884185"/>
            <a:ext cx="3227766" cy="243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3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50240" y="64811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Pie Charts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charts are used to represent data in a circular graph, where each "slice" of the pie represents a portion of the whole.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plt.pie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(sizes, labels) to create a pie chart.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sizes are the sizes of each portion, and labels are the labels for each portion.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0D595FF6-0043-8D92-69CD-C4F4121F1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85" y="2552993"/>
            <a:ext cx="2687758" cy="25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466829D0-648B-FEA5-22E3-1F730EC8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21" y="1495075"/>
            <a:ext cx="2147438" cy="19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AA6F9D7A-2099-35EE-234D-24CCBDDE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43" y="3787423"/>
            <a:ext cx="2748143" cy="26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5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5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Labels and Titles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Titles, Axis Labels, and Legends</a:t>
            </a:r>
          </a:p>
          <a:p>
            <a:pPr algn="l"/>
            <a:endParaRPr lang="en-US" sz="1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Titles, axis labels, and legends enhance the clarity and meaning of your plots.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functions like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and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62EC583F-4117-29E8-D351-AD645B2A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38" y="1092050"/>
            <a:ext cx="3220694" cy="25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AE7122E0-06F3-E4D4-FCCC-B63A7AFF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13" y="3026762"/>
            <a:ext cx="3989268" cy="33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7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Multiple Plots in a Single Figure</a:t>
            </a:r>
          </a:p>
          <a:p>
            <a:pPr algn="l"/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Subplots allow you to display multiple plots in the same figure, ideal for comparing different datasets or aspects of your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create subplots within a figure.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28941B2C-37EB-C336-D38D-9599F47F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17" y="1268262"/>
            <a:ext cx="3877125" cy="29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13EF061-C6EE-9F7B-38FC-50B6CCF7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67" y="3610067"/>
            <a:ext cx="3622289" cy="27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7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87200" y="6481180"/>
            <a:ext cx="38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 and Exporting Plots</a:t>
            </a:r>
            <a:endParaRPr lang="en-US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4955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Save Your Matplotlib Plots as Image Files</a:t>
            </a:r>
          </a:p>
          <a:p>
            <a:pPr algn="l"/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you've created your Matplotlib plot, it's important to save it as an image for sharing, publication, or further use.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provides a simple method to save your plots in various formats, such as PNG, JPEG, PDF, and more.</a:t>
            </a:r>
          </a:p>
          <a:p>
            <a:pPr algn="l"/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for Saving Plots</a:t>
            </a:r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save a plot, use the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and specify the desired file format and file path.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Saving the current plot as a PNG file.</a:t>
            </a:r>
          </a:p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Create a plot</a:t>
            </a:r>
          </a:p>
          <a:p>
            <a:pPr algn="l"/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5], [2, 4, 6, 8, 10])</a:t>
            </a:r>
          </a:p>
          <a:p>
            <a:pPr algn="l"/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Save the plot as a PNG file</a:t>
            </a:r>
          </a:p>
          <a:p>
            <a:pPr algn="l"/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plt.savefig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('my_plot.png', format='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File Formats</a:t>
            </a:r>
          </a:p>
          <a:p>
            <a:pPr algn="l"/>
            <a:endParaRPr lang="en-US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choose various file formats such as PNG, JPEG, PDF, SVG, and more by specifying the format parameter in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l"/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format that best suits your needs, considering factors like image quality and compatibility.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DC27CACC-7005-D204-DCAC-A1CDD63E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12" y="1934867"/>
            <a:ext cx="3928883" cy="298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7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</a:t>
            </a:r>
            <a:endParaRPr lang="en-US" sz="44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from Various Sources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often used with external data sources to create data visualizations.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load data from sources like CSV and Excel files using libraries like NumPy and Pandas.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15ED292-ACC7-2BBD-7EF5-A9B0C21C1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56" y="1606816"/>
            <a:ext cx="4991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3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50240" y="64811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5654921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Recap of Key Points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versatile Python library for creating a wide range of visualizations.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crucial for data scientists and analysts to effectively communicate insights through data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We've explored creating various types of plots, customizing them, and adding labels and titles for clarity.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 Further Exploration and Usage of Matplotlib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offers endless possibilities for data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 to explore the library, experiment with different plot types, and customize your visualizations to meet your specific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you gain expertise, you'll be able to convey complex data in a more understandable and impactful way.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9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8274" y="3059668"/>
            <a:ext cx="375545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FB3B3-F81D-167F-9092-BBC00C0DF3E1}"/>
              </a:ext>
            </a:extLst>
          </p:cNvPr>
          <p:cNvSpPr txBox="1"/>
          <p:nvPr/>
        </p:nvSpPr>
        <p:spPr>
          <a:xfrm>
            <a:off x="659615" y="541519"/>
            <a:ext cx="6301382" cy="5339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kern="1200" cap="all" spc="150" baseline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</a:t>
            </a:r>
          </a:p>
          <a:p>
            <a:pPr>
              <a:tabLst>
                <a:tab pos="347663" algn="l"/>
              </a:tabLst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</a:tabLst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US" sz="140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Matplotlib?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Matplotlib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Your First Plot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Plots</a:t>
            </a:r>
            <a:r>
              <a:rPr lang="en-US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Plots</a:t>
            </a:r>
            <a:r>
              <a:rPr lang="en-IN" sz="1400" i="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 Charts</a:t>
            </a:r>
            <a:r>
              <a:rPr lang="en-IN" sz="1400" i="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Histograms, Pie Charts</a:t>
            </a:r>
            <a:endParaRPr lang="en-IN" sz="140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Labels and Titles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US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 and Exporting Plots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47663" algn="l"/>
              </a:tabLst>
            </a:pPr>
            <a:r>
              <a:rPr lang="en-IN" sz="140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</a:tabLst>
            </a:pPr>
            <a:endParaRPr lang="en-IN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826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6301382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Matplotlib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powerful Python library for creating static, animated, and interactive visualizations in data analysis, scientific computing, and more.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John D. Hunter in 2002, Matplotlib has become a go-to tool for data visualization in the Python ecosystem.</a:t>
            </a:r>
          </a:p>
          <a:p>
            <a:pPr lvl="1">
              <a:tabLst>
                <a:tab pos="347663" algn="l"/>
              </a:tabLst>
            </a:pPr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Visualization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graphical representation of data to understand patterns, trends, and insights.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in making data more accessible and comprehensible, aiding in decision-making and storytelling.</a:t>
            </a: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plays a pivotal role in enabling data analysts and scientists to create compelling visualizations from their data.</a:t>
            </a:r>
          </a:p>
          <a:p>
            <a:pPr>
              <a:tabLst>
                <a:tab pos="347663" algn="l"/>
              </a:tabLst>
            </a:pPr>
            <a:endParaRPr lang="en-US" sz="14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6,997 Introduction Cartoon Images, Stock Photos, 3D objects, &amp; Vectors |  Shutterstock">
            <a:extLst>
              <a:ext uri="{FF2B5EF4-FFF2-40B4-BE49-F238E27FC236}">
                <a16:creationId xmlns:a16="http://schemas.microsoft.com/office/drawing/2014/main" id="{616C58A6-DA47-CDD9-3412-C00F60B93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8"/>
          <a:stretch/>
        </p:blipFill>
        <p:spPr bwMode="auto">
          <a:xfrm>
            <a:off x="6917865" y="1175126"/>
            <a:ext cx="5221982" cy="43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96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Matplotlib?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63013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Matplotlib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widely used.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customizable and integrates well.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347663" algn="l"/>
              </a:tabLst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high-quality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EF1E8-B25C-1C78-9AF2-B493A8D0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54" y="3762005"/>
            <a:ext cx="8025400" cy="2105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F2769-DC58-80E8-369C-889105018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66"/>
          <a:stretch/>
        </p:blipFill>
        <p:spPr>
          <a:xfrm>
            <a:off x="4500598" y="1295477"/>
            <a:ext cx="7481493" cy="22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Matplotlib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630138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Matplotlib Using pip</a:t>
            </a: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your command prompt or terminal.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pip install matplotlib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Enter to initiate the installation.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its dependencies will be downloaded and installed.</a:t>
            </a:r>
          </a:p>
        </p:txBody>
      </p:sp>
      <p:pic>
        <p:nvPicPr>
          <p:cNvPr id="3078" name="Picture 6" descr="What are the steps to correctly install Matplotlib in Python and import it  into your program? - Quora">
            <a:extLst>
              <a:ext uri="{FF2B5EF4-FFF2-40B4-BE49-F238E27FC236}">
                <a16:creationId xmlns:a16="http://schemas.microsoft.com/office/drawing/2014/main" id="{82BC3600-7F36-3436-83EE-52B79600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66" y="1606816"/>
            <a:ext cx="6057074" cy="3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3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630138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Matplotlib</a:t>
            </a:r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Matplotlib in your Python code, you need to import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following import statement at the beginning of your script:</a:t>
            </a:r>
          </a:p>
          <a:p>
            <a:pPr algn="l"/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4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 Matplotlib Plot</a:t>
            </a:r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uses a hierarchical structure for creating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top level, you have a "Figure" that represents the entire image or layout.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the figure, you have "Axes" that represent individual plots or charts.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 basic structure to start a plot: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fig, ax = </a:t>
            </a:r>
            <a:r>
              <a:rPr lang="en-US" sz="14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BB04E-80B8-6E31-0F2C-137507B2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1" y="1723792"/>
            <a:ext cx="5050896" cy="34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A16330-17E9-3725-3D23-B29EC32C6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1258" r="776" b="2139"/>
          <a:stretch/>
        </p:blipFill>
        <p:spPr bwMode="auto">
          <a:xfrm>
            <a:off x="2743200" y="86264"/>
            <a:ext cx="6728604" cy="66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8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Your First Plot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6301382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[1, 2, 3, 4, 5]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[2, 4, 6, 8, 10]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a graph</a:t>
            </a:r>
          </a:p>
          <a:p>
            <a:pPr algn="l"/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Assigning title to the graph</a:t>
            </a:r>
          </a:p>
          <a:p>
            <a:pPr algn="l"/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('Line graph')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Labeling Y axis</a:t>
            </a:r>
          </a:p>
          <a:p>
            <a:pPr algn="l"/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('Y axis')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Labeling X axis</a:t>
            </a:r>
          </a:p>
          <a:p>
            <a:pPr algn="l"/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('X axis')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</a:p>
          <a:p>
            <a:pPr algn="l"/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6538C-3990-A1E2-AE59-66F781B6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13" y="1467630"/>
            <a:ext cx="580153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19023" y="165381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26D1-2EDA-DEBC-1C9E-4E916C34821A}"/>
              </a:ext>
            </a:extLst>
          </p:cNvPr>
          <p:cNvSpPr txBox="1"/>
          <p:nvPr/>
        </p:nvSpPr>
        <p:spPr>
          <a:xfrm>
            <a:off x="616483" y="929708"/>
            <a:ext cx="630138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Plots</a:t>
            </a:r>
            <a:endParaRPr lang="en-US" sz="4400" dirty="0">
              <a:solidFill>
                <a:srgbClr val="303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67CC-C9F4-D4FD-C0EE-317AA2E99B19}"/>
              </a:ext>
            </a:extLst>
          </p:cNvPr>
          <p:cNvSpPr txBox="1"/>
          <p:nvPr/>
        </p:nvSpPr>
        <p:spPr>
          <a:xfrm>
            <a:off x="616483" y="1723792"/>
            <a:ext cx="63013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Line Plots Using Matplotlib</a:t>
            </a:r>
          </a:p>
          <a:p>
            <a:pPr algn="l"/>
            <a:endParaRPr lang="en-US" sz="1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 to create a line plot.</a:t>
            </a:r>
          </a:p>
          <a:p>
            <a:pPr algn="l"/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and y are arrays of data points.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F8DCB4F7-E3F6-4847-A94F-0D5B0F96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95" y="1120956"/>
            <a:ext cx="3435922" cy="26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A06ECADC-3B76-1087-9F78-E38FB22C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74" y="1120957"/>
            <a:ext cx="3435922" cy="26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>
            <a:extLst>
              <a:ext uri="{FF2B5EF4-FFF2-40B4-BE49-F238E27FC236}">
                <a16:creationId xmlns:a16="http://schemas.microsoft.com/office/drawing/2014/main" id="{17563161-53B7-B1F5-E8F5-E394B682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95" y="3925530"/>
            <a:ext cx="3280028" cy="24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61D72F5E-472C-4F4F-8E90-66D395CB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332" y="3925530"/>
            <a:ext cx="3204264" cy="243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9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292</TotalTime>
  <Words>1182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Slide 1</vt:lpstr>
      <vt:lpstr>Slide 11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6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PADAM SINGH</dc:creator>
  <cp:lastModifiedBy>Padam Singh</cp:lastModifiedBy>
  <cp:revision>38</cp:revision>
  <dcterms:created xsi:type="dcterms:W3CDTF">2023-10-31T17:27:09Z</dcterms:created>
  <dcterms:modified xsi:type="dcterms:W3CDTF">2024-02-28T18:28:37Z</dcterms:modified>
</cp:coreProperties>
</file>