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Padam Singh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CEA699-0FFA-5B6A-CFC3-FB219D88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1" y="1554289"/>
            <a:ext cx="9444413" cy="27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is the powerful template engine provided by Laravel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code inside blade file is compiled to static html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plain 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components mobility, extend and include partials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take a look at few examples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D6B87-7B98-DAB3-D81A-84884D47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977247"/>
            <a:ext cx="2953426" cy="37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3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267803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Task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01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 – Browse 288,796 Stock Photos, Vectors, and Video | Adobe  Stock">
            <a:extLst>
              <a:ext uri="{FF2B5EF4-FFF2-40B4-BE49-F238E27FC236}">
                <a16:creationId xmlns:a16="http://schemas.microsoft.com/office/drawing/2014/main" id="{A74E0E7A-4370-9125-C792-3CA3A5E1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010"/>
            <a:ext cx="12192000" cy="51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7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D41-E78E-FC2C-AA60-3785763F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learn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71905-94DE-6639-3DD5-2B4CB0195901}"/>
              </a:ext>
            </a:extLst>
          </p:cNvPr>
          <p:cNvSpPr txBox="1"/>
          <p:nvPr/>
        </p:nvSpPr>
        <p:spPr>
          <a:xfrm>
            <a:off x="1278194" y="2182761"/>
            <a:ext cx="636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Laravel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Laravel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install Laravel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artisan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Routing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Middleware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Blade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358C9E9-3073-7FDD-8EED-0390DD98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403026"/>
            <a:ext cx="8147346" cy="23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7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mystifying MVC Architecture with Laravel: Building Scalable and  Maintainable Web Applications | by Cleyton Bonamigo | Medium">
            <a:extLst>
              <a:ext uri="{FF2B5EF4-FFF2-40B4-BE49-F238E27FC236}">
                <a16:creationId xmlns:a16="http://schemas.microsoft.com/office/drawing/2014/main" id="{8D0905F9-6825-FE3E-5A0E-7E7A128F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9160"/>
            <a:ext cx="12191999" cy="70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Laravel Logo for Laravel Lovers &quot; Sticker for Sale by hmchenaran | Redbubble">
            <a:extLst>
              <a:ext uri="{FF2B5EF4-FFF2-40B4-BE49-F238E27FC236}">
                <a16:creationId xmlns:a16="http://schemas.microsoft.com/office/drawing/2014/main" id="{800D7005-DA21-0021-06B4-5198692C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80" y="0"/>
            <a:ext cx="1940560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4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is MVC PHP framework created by Taylor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Otwell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open-source license with many contributors worldwide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powerful features, saving us time</a:t>
            </a:r>
          </a:p>
        </p:txBody>
      </p:sp>
      <p:pic>
        <p:nvPicPr>
          <p:cNvPr id="7172" name="Picture 4" descr="Laravel Logo for Laravel Lovers &quot; Sticker for Sale by hmchenaran | Redbubble">
            <a:extLst>
              <a:ext uri="{FF2B5EF4-FFF2-40B4-BE49-F238E27FC236}">
                <a16:creationId xmlns:a16="http://schemas.microsoft.com/office/drawing/2014/main" id="{F8FA3321-4315-24D6-E60E-2B2511C1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77" y="2276158"/>
            <a:ext cx="2727643" cy="27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85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9920" cy="37608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Builder: Securely constructs SQL queries.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Controllers: Manages HTTP requests (GET, POST, DELETE, etc.).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Template Engine: Merges templates with data models for views.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1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install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utilizes Composer for managing its dependencies.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is like a library full of books, but for PHP packages.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be confused with package managers like Yum or apt.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operates on a per-project basis, maintaining dependencies within the project's "vendor" folder.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04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Artisan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Artisan is command-line interface for Laravel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are saving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with artisan is recommended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artisan list in the console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ow to Use PHP Artisan to Create Commands [2022 Guide]">
            <a:extLst>
              <a:ext uri="{FF2B5EF4-FFF2-40B4-BE49-F238E27FC236}">
                <a16:creationId xmlns:a16="http://schemas.microsoft.com/office/drawing/2014/main" id="{FBF74B78-F2A2-9380-C14C-C23EE98F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6" y="2484966"/>
            <a:ext cx="4490919" cy="236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88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and easy routing system I've seen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per request method (GET, POST, DELETE,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name your route 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with the routing order!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routing examples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694BB-7AA6-1500-7D3A-A199E14F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151" y="2726893"/>
            <a:ext cx="3786569" cy="18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7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EF5-1A25-24FD-5051-B219D601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824B-F569-72EE-8B69-EFE34255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83768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middleware is mechanism for filtering the HTTP requests.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includes several middleware's - Authentication, CSRF Protection.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 middleware checks if the user visiting the page is authenticated through session cookie.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CSRF token protection middleware protects your application from cross-site request forgery attacks by adding token key for each generated 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88E04-D64A-F3CD-0907-68524A9B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45" y="2697828"/>
            <a:ext cx="407726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9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{4F3C9EEF-A189-4C8D-B92E-63CCEBF00144}tf11437505_win32</Template>
  <TotalTime>74</TotalTime>
  <Words>314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PowerPoint Presentation</vt:lpstr>
      <vt:lpstr>We will learn today</vt:lpstr>
      <vt:lpstr>PowerPoint Presentation</vt:lpstr>
      <vt:lpstr>What is Laravel</vt:lpstr>
      <vt:lpstr>Features of Laravel</vt:lpstr>
      <vt:lpstr>Let’s install Laravel</vt:lpstr>
      <vt:lpstr>Laravel Artisan</vt:lpstr>
      <vt:lpstr>Laravel Routing</vt:lpstr>
      <vt:lpstr>Laravel Middleware</vt:lpstr>
      <vt:lpstr>Laravel Blade</vt:lpstr>
      <vt:lpstr>Laravel Practical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Padam Singh</dc:creator>
  <cp:lastModifiedBy>Padam Singh</cp:lastModifiedBy>
  <cp:revision>7</cp:revision>
  <dcterms:created xsi:type="dcterms:W3CDTF">2024-05-08T07:30:48Z</dcterms:created>
  <dcterms:modified xsi:type="dcterms:W3CDTF">2024-05-08T08:45:10Z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