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9" r:id="rId3"/>
    <p:sldId id="260" r:id="rId4"/>
    <p:sldId id="261" r:id="rId5"/>
    <p:sldId id="264" r:id="rId6"/>
    <p:sldId id="265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1347-003A-4685-B3B4-FE44724433DD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A994-444D-4ACB-9C75-1D5F0C8E56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579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  <p:sldLayoutId id="214748366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827274" cy="4271493"/>
          </a:xfrm>
        </p:spPr>
        <p:txBody>
          <a:bodyPr>
            <a:normAutofit/>
          </a:bodyPr>
          <a:lstStyle/>
          <a:p>
            <a:pPr lvl="0"/>
            <a:r>
              <a:rPr lang="en-US" sz="6000" b="1" dirty="0" smtClean="0">
                <a:solidFill>
                  <a:srgbClr val="0D0D0D"/>
                </a:solidFill>
                <a:latin typeface="Segoe UI" panose="020B0502040204020203" pitchFamily="34" charset="0"/>
              </a:rPr>
              <a:t>Building </a:t>
            </a:r>
            <a:r>
              <a:rPr lang="en-US" sz="6000" b="1" dirty="0">
                <a:solidFill>
                  <a:srgbClr val="0D0D0D"/>
                </a:solidFill>
                <a:latin typeface="Segoe UI" panose="020B0502040204020203" pitchFamily="34" charset="0"/>
              </a:rPr>
              <a:t>a Web Application with Express.js</a:t>
            </a:r>
            <a:br>
              <a:rPr lang="en-US" sz="6000" b="1" dirty="0">
                <a:solidFill>
                  <a:srgbClr val="0D0D0D"/>
                </a:solidFill>
                <a:latin typeface="Segoe UI" panose="020B0502040204020203" pitchFamily="34" charset="0"/>
              </a:rPr>
            </a:br>
            <a:endParaRPr lang="en-IN" sz="6000" b="1" i="0" u="none" strike="noStrike" baseline="0" dirty="0" smtClean="0">
              <a:solidFill>
                <a:srgbClr val="0D0D0D"/>
              </a:solidFill>
              <a:latin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8682" y="4881092"/>
            <a:ext cx="2078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SHUBHAM THAKUR</a:t>
            </a:r>
          </a:p>
          <a:p>
            <a:r>
              <a:rPr lang="en-US" dirty="0" smtClean="0"/>
              <a:t>ADIT-89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9616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48991"/>
            <a:ext cx="8596668" cy="1320800"/>
          </a:xfrm>
        </p:spPr>
        <p:txBody>
          <a:bodyPr/>
          <a:lstStyle/>
          <a:p>
            <a:pPr marR="0" rtl="0"/>
            <a:r>
              <a:rPr lang="en-IN" b="0" i="0" u="none" strike="noStrike" baseline="0" dirty="0" smtClean="0">
                <a:solidFill>
                  <a:srgbClr val="0D0D0D"/>
                </a:solidFill>
                <a:latin typeface="Segoe UI" panose="020B0502040204020203" pitchFamily="34" charset="0"/>
              </a:rPr>
              <a:t> </a:t>
            </a:r>
            <a:r>
              <a:rPr lang="en-IN" b="0" i="0" u="none" strike="noStrike" baseline="0" dirty="0" smtClean="0">
                <a:solidFill>
                  <a:srgbClr val="0D0D0D"/>
                </a:solidFill>
                <a:latin typeface="Segoe UI" panose="020B0502040204020203" pitchFamily="34" charset="0"/>
              </a:rPr>
              <a:t>Project Setup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999" y="1305585"/>
            <a:ext cx="8596668" cy="3880773"/>
          </a:xfrm>
        </p:spPr>
        <p:txBody>
          <a:bodyPr/>
          <a:lstStyle/>
          <a:p>
            <a:pPr marR="0" lvl="0" rtl="0"/>
            <a:endParaRPr lang="en-IN" b="0" i="0" u="none" strike="noStrike" baseline="0" dirty="0" smtClean="0">
              <a:solidFill>
                <a:srgbClr val="0D0D0D"/>
              </a:solidFill>
              <a:latin typeface="Segoe UI" panose="020B0502040204020203" pitchFamily="34" charset="0"/>
            </a:endParaRPr>
          </a:p>
          <a:p>
            <a:pPr marR="0" lvl="0" rtl="0"/>
            <a:r>
              <a:rPr lang="en-US" dirty="0">
                <a:solidFill>
                  <a:srgbClr val="0D0D0D"/>
                </a:solidFill>
                <a:latin typeface="Segoe UI" panose="020B0502040204020203" pitchFamily="34" charset="0"/>
              </a:rPr>
              <a:t>C</a:t>
            </a:r>
            <a:r>
              <a:rPr lang="en-US" b="0" i="0" u="none" strike="noStrike" baseline="0" dirty="0" smtClean="0">
                <a:solidFill>
                  <a:srgbClr val="0D0D0D"/>
                </a:solidFill>
                <a:latin typeface="Segoe UI" panose="020B0502040204020203" pitchFamily="34" charset="0"/>
              </a:rPr>
              <a:t>reating </a:t>
            </a:r>
            <a:r>
              <a:rPr lang="en-US" b="0" i="0" u="none" strike="noStrike" baseline="0" dirty="0" smtClean="0">
                <a:solidFill>
                  <a:srgbClr val="0D0D0D"/>
                </a:solidFill>
                <a:latin typeface="Segoe UI" panose="020B0502040204020203" pitchFamily="34" charset="0"/>
              </a:rPr>
              <a:t>a new directory and initializing the project</a:t>
            </a:r>
            <a:r>
              <a:rPr lang="en-US" b="0" i="0" u="none" strike="noStrike" baseline="0" dirty="0" smtClean="0">
                <a:solidFill>
                  <a:srgbClr val="0D0D0D"/>
                </a:solidFill>
                <a:latin typeface="Segoe UI" panose="020B0502040204020203" pitchFamily="34" charset="0"/>
              </a:rPr>
              <a:t>.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srgbClr val="0D0D0D"/>
                </a:solidFill>
                <a:latin typeface="Segoe UI" panose="020B0502040204020203" pitchFamily="34" charset="0"/>
              </a:rPr>
              <a:t>	</a:t>
            </a:r>
            <a:r>
              <a:rPr lang="en-US" dirty="0" err="1" smtClean="0">
                <a:solidFill>
                  <a:srgbClr val="0D0D0D"/>
                </a:solidFill>
                <a:latin typeface="Segoe UI" panose="020B0502040204020203" pitchFamily="34" charset="0"/>
              </a:rPr>
              <a:t>mkdir</a:t>
            </a:r>
            <a:r>
              <a:rPr lang="en-US" dirty="0" smtClean="0">
                <a:solidFill>
                  <a:srgbClr val="0D0D0D"/>
                </a:solidFill>
                <a:latin typeface="Segoe UI" panose="020B0502040204020203" pitchFamily="34" charset="0"/>
              </a:rPr>
              <a:t> </a:t>
            </a:r>
            <a:r>
              <a:rPr lang="en-US" dirty="0">
                <a:solidFill>
                  <a:srgbClr val="0D0D0D"/>
                </a:solidFill>
                <a:latin typeface="Segoe UI" panose="020B0502040204020203" pitchFamily="34" charset="0"/>
              </a:rPr>
              <a:t>express-web-app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srgbClr val="0D0D0D"/>
                </a:solidFill>
                <a:latin typeface="Segoe UI" panose="020B0502040204020203" pitchFamily="34" charset="0"/>
              </a:rPr>
              <a:t>	cd express-web-app</a:t>
            </a:r>
          </a:p>
          <a:p>
            <a:pPr marL="0" lvl="0" indent="0">
              <a:buNone/>
            </a:pPr>
            <a:endParaRPr lang="en-US" dirty="0">
              <a:solidFill>
                <a:srgbClr val="0D0D0D"/>
              </a:solidFill>
              <a:latin typeface="Segoe UI" panose="020B0502040204020203" pitchFamily="34" charset="0"/>
            </a:endParaRPr>
          </a:p>
          <a:p>
            <a:pPr marL="0" marR="0" lvl="0" indent="0" rtl="0">
              <a:buNone/>
            </a:pPr>
            <a:endParaRPr lang="en-US" b="0" i="0" u="none" strike="noStrike" baseline="0" dirty="0" smtClean="0">
              <a:solidFill>
                <a:srgbClr val="0D0D0D"/>
              </a:solidFill>
              <a:latin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098" y="3155063"/>
            <a:ext cx="3330565" cy="249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63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91" y="210355"/>
            <a:ext cx="8596668" cy="1320800"/>
          </a:xfrm>
        </p:spPr>
        <p:txBody>
          <a:bodyPr/>
          <a:lstStyle/>
          <a:p>
            <a:pPr marR="0" rtl="0"/>
            <a:r>
              <a:rPr lang="en-IN" b="0" i="0" u="none" strike="noStrike" baseline="0" dirty="0" smtClean="0">
                <a:solidFill>
                  <a:srgbClr val="0D0D0D"/>
                </a:solidFill>
                <a:latin typeface="Segoe UI" panose="020B0502040204020203" pitchFamily="34" charset="0"/>
              </a:rPr>
              <a:t> </a:t>
            </a:r>
            <a:r>
              <a:rPr lang="en-IN" b="0" i="0" u="none" strike="noStrike" baseline="0" dirty="0" smtClean="0">
                <a:solidFill>
                  <a:srgbClr val="0D0D0D"/>
                </a:solidFill>
                <a:latin typeface="Segoe UI" panose="020B0502040204020203" pitchFamily="34" charset="0"/>
              </a:rPr>
              <a:t>Installing Dependencies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181" y="1207552"/>
            <a:ext cx="8596668" cy="3880773"/>
          </a:xfrm>
        </p:spPr>
        <p:txBody>
          <a:bodyPr/>
          <a:lstStyle/>
          <a:p>
            <a:pPr marL="0" marR="0" lvl="0" indent="0" rtl="0">
              <a:buNone/>
            </a:pPr>
            <a:endParaRPr lang="en-IN" b="0" i="0" u="none" strike="noStrike" baseline="0" dirty="0" smtClean="0">
              <a:solidFill>
                <a:srgbClr val="0D0D0D"/>
              </a:solidFill>
              <a:latin typeface="Segoe UI" panose="020B0502040204020203" pitchFamily="34" charset="0"/>
            </a:endParaRPr>
          </a:p>
          <a:p>
            <a:pPr marR="0" lvl="0" rtl="0"/>
            <a:r>
              <a:rPr lang="en-US" b="0" i="0" u="none" strike="noStrike" baseline="0" dirty="0" smtClean="0">
                <a:solidFill>
                  <a:srgbClr val="0D0D0D"/>
                </a:solidFill>
                <a:latin typeface="Segoe UI" panose="020B0502040204020203" pitchFamily="34" charset="0"/>
              </a:rPr>
              <a:t> </a:t>
            </a:r>
            <a:r>
              <a:rPr lang="en-US" b="0" i="0" u="none" strike="noStrike" baseline="0" dirty="0" err="1" smtClean="0">
                <a:solidFill>
                  <a:srgbClr val="0D0D0D"/>
                </a:solidFill>
                <a:latin typeface="Segoe UI" panose="020B0502040204020203" pitchFamily="34" charset="0"/>
              </a:rPr>
              <a:t>npm</a:t>
            </a:r>
            <a:r>
              <a:rPr lang="en-US" b="0" i="0" u="none" strike="noStrike" baseline="0" dirty="0" smtClean="0">
                <a:solidFill>
                  <a:srgbClr val="0D0D0D"/>
                </a:solidFill>
                <a:latin typeface="Segoe UI" panose="020B0502040204020203" pitchFamily="34" charset="0"/>
              </a:rPr>
              <a:t> </a:t>
            </a:r>
            <a:r>
              <a:rPr lang="en-US" b="0" i="0" u="none" strike="noStrike" baseline="0" dirty="0" err="1" smtClean="0">
                <a:solidFill>
                  <a:srgbClr val="0D0D0D"/>
                </a:solidFill>
                <a:latin typeface="Segoe UI" panose="020B0502040204020203" pitchFamily="34" charset="0"/>
              </a:rPr>
              <a:t>init</a:t>
            </a:r>
            <a:r>
              <a:rPr lang="en-US" b="0" i="0" u="none" strike="noStrike" baseline="0" dirty="0" smtClean="0">
                <a:solidFill>
                  <a:srgbClr val="0D0D0D"/>
                </a:solidFill>
                <a:latin typeface="Segoe UI" panose="020B0502040204020203" pitchFamily="34" charset="0"/>
              </a:rPr>
              <a:t> –y or only </a:t>
            </a:r>
            <a:r>
              <a:rPr lang="en-US" b="0" i="0" u="none" strike="noStrike" baseline="0" dirty="0" err="1" smtClean="0">
                <a:solidFill>
                  <a:srgbClr val="0D0D0D"/>
                </a:solidFill>
                <a:latin typeface="Segoe UI" panose="020B0502040204020203" pitchFamily="34" charset="0"/>
              </a:rPr>
              <a:t>npm</a:t>
            </a:r>
            <a:r>
              <a:rPr lang="en-US" b="0" i="0" u="none" strike="noStrike" baseline="0" dirty="0" smtClean="0">
                <a:solidFill>
                  <a:srgbClr val="0D0D0D"/>
                </a:solidFill>
                <a:latin typeface="Segoe UI" panose="020B0502040204020203" pitchFamily="34" charset="0"/>
              </a:rPr>
              <a:t> </a:t>
            </a:r>
            <a:r>
              <a:rPr lang="en-US" b="0" i="0" u="none" strike="noStrike" baseline="0" dirty="0" err="1" smtClean="0">
                <a:solidFill>
                  <a:srgbClr val="0D0D0D"/>
                </a:solidFill>
                <a:latin typeface="Segoe UI" panose="020B0502040204020203" pitchFamily="34" charset="0"/>
              </a:rPr>
              <a:t>init</a:t>
            </a:r>
            <a:r>
              <a:rPr lang="en-US" b="0" i="0" u="none" strike="noStrike" baseline="0" dirty="0" smtClean="0">
                <a:solidFill>
                  <a:srgbClr val="0D0D0D"/>
                </a:solidFill>
                <a:latin typeface="Segoe UI" panose="020B0502040204020203" pitchFamily="34" charset="0"/>
              </a:rPr>
              <a:t> </a:t>
            </a:r>
            <a:r>
              <a:rPr lang="en-US" b="0" i="0" u="none" strike="noStrike" baseline="0" dirty="0" smtClean="0">
                <a:solidFill>
                  <a:srgbClr val="0D0D0D"/>
                </a:solidFill>
                <a:latin typeface="Segoe UI" panose="020B0502040204020203" pitchFamily="34" charset="0"/>
              </a:rPr>
              <a:t>and </a:t>
            </a:r>
            <a:r>
              <a:rPr lang="en-US" b="0" i="0" u="none" strike="noStrike" baseline="0" dirty="0" err="1" smtClean="0">
                <a:solidFill>
                  <a:srgbClr val="0D0D0D"/>
                </a:solidFill>
                <a:latin typeface="Segoe UI" panose="020B0502040204020203" pitchFamily="34" charset="0"/>
              </a:rPr>
              <a:t>npm</a:t>
            </a:r>
            <a:r>
              <a:rPr lang="en-US" b="0" i="0" u="none" strike="noStrike" baseline="0" dirty="0" smtClean="0">
                <a:solidFill>
                  <a:srgbClr val="0D0D0D"/>
                </a:solidFill>
                <a:latin typeface="Segoe UI" panose="020B0502040204020203" pitchFamily="34" charset="0"/>
              </a:rPr>
              <a:t> install express.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23" y="2278787"/>
            <a:ext cx="4252878" cy="28996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1877" y="2793350"/>
            <a:ext cx="4381094" cy="156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668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dirty="0" smtClean="0">
                <a:solidFill>
                  <a:srgbClr val="0D0D0D"/>
                </a:solidFill>
                <a:latin typeface="Segoe UI" panose="020B0502040204020203" pitchFamily="34" charset="0"/>
              </a:rPr>
              <a:t>Writing </a:t>
            </a:r>
            <a:r>
              <a:rPr lang="en-US" b="0" i="0" u="none" strike="noStrike" baseline="0" dirty="0" smtClean="0">
                <a:solidFill>
                  <a:srgbClr val="0D0D0D"/>
                </a:solidFill>
                <a:latin typeface="Segoe UI" panose="020B0502040204020203" pitchFamily="34" charset="0"/>
              </a:rPr>
              <a:t>the Express Application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74253"/>
            <a:ext cx="6800046" cy="371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280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394" y="283335"/>
            <a:ext cx="8596668" cy="1337972"/>
          </a:xfrm>
        </p:spPr>
        <p:txBody>
          <a:bodyPr/>
          <a:lstStyle/>
          <a:p>
            <a:pPr marR="0" rtl="0"/>
            <a:r>
              <a:rPr lang="en-US" b="0" i="0" u="none" strike="noStrike" baseline="0" dirty="0" smtClean="0">
                <a:solidFill>
                  <a:srgbClr val="0D0D0D"/>
                </a:solidFill>
                <a:latin typeface="Segoe UI" panose="020B0502040204020203" pitchFamily="34" charset="0"/>
              </a:rPr>
              <a:t> </a:t>
            </a:r>
            <a:r>
              <a:rPr lang="en-US" b="0" i="0" u="none" strike="noStrike" baseline="0" dirty="0" smtClean="0">
                <a:solidFill>
                  <a:srgbClr val="0D0D0D"/>
                </a:solidFill>
                <a:latin typeface="Segoe UI" panose="020B0502040204020203" pitchFamily="34" charset="0"/>
              </a:rPr>
              <a:t>Running the Application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394" y="1246189"/>
            <a:ext cx="8596668" cy="3880773"/>
          </a:xfrm>
        </p:spPr>
        <p:txBody>
          <a:bodyPr/>
          <a:lstStyle/>
          <a:p>
            <a:pPr marL="0" marR="0" lvl="0" indent="0" rtl="0">
              <a:buNone/>
            </a:pPr>
            <a:endParaRPr lang="en-IN" b="0" i="0" u="none" strike="noStrike" baseline="0" dirty="0" smtClean="0">
              <a:solidFill>
                <a:srgbClr val="0D0D0D"/>
              </a:solidFill>
              <a:latin typeface="Segoe UI" panose="020B0502040204020203" pitchFamily="34" charset="0"/>
            </a:endParaRPr>
          </a:p>
          <a:p>
            <a:pPr marR="0" lvl="0" rtl="0"/>
            <a:r>
              <a:rPr lang="en-US" b="0" i="0" u="none" strike="noStrike" baseline="0" dirty="0" smtClean="0">
                <a:solidFill>
                  <a:srgbClr val="0D0D0D"/>
                </a:solidFill>
                <a:latin typeface="Segoe UI" panose="020B0502040204020203" pitchFamily="34" charset="0"/>
              </a:rPr>
              <a:t>Demonstrating </a:t>
            </a:r>
            <a:r>
              <a:rPr lang="en-US" b="0" i="0" u="none" strike="noStrike" baseline="0" dirty="0" smtClean="0">
                <a:solidFill>
                  <a:srgbClr val="0D0D0D"/>
                </a:solidFill>
                <a:latin typeface="Segoe UI" panose="020B0502040204020203" pitchFamily="34" charset="0"/>
              </a:rPr>
              <a:t>how to run the application using </a:t>
            </a:r>
            <a:r>
              <a:rPr lang="en-US" b="1" i="0" u="none" strike="noStrike" baseline="0" dirty="0" err="1" smtClean="0">
                <a:solidFill>
                  <a:srgbClr val="0D0D0D"/>
                </a:solidFill>
                <a:latin typeface="Courier New" panose="02070309020205020404" pitchFamily="49" charset="0"/>
              </a:rPr>
              <a:t>nodemon</a:t>
            </a:r>
            <a:r>
              <a:rPr lang="en-US" b="1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 </a:t>
            </a:r>
            <a:r>
              <a:rPr lang="en-US" b="1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app.js</a:t>
            </a:r>
            <a:r>
              <a:rPr lang="en-US" b="0" i="0" u="none" strike="noStrike" baseline="0" dirty="0" smtClean="0">
                <a:solidFill>
                  <a:srgbClr val="0D0D0D"/>
                </a:solidFill>
                <a:latin typeface="Segoe UI" panose="020B0502040204020203" pitchFamily="34" charset="0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197" y="2584161"/>
            <a:ext cx="5382972" cy="231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213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13386"/>
            <a:ext cx="8596668" cy="1320800"/>
          </a:xfrm>
        </p:spPr>
        <p:txBody>
          <a:bodyPr/>
          <a:lstStyle/>
          <a:p>
            <a:pPr marR="0" rtl="0"/>
            <a:r>
              <a:rPr lang="en-US" b="0" i="0" u="none" strike="noStrike" baseline="0" dirty="0" smtClean="0">
                <a:solidFill>
                  <a:srgbClr val="0D0D0D"/>
                </a:solidFill>
                <a:latin typeface="Segoe UI" panose="020B0502040204020203" pitchFamily="34" charset="0"/>
              </a:rPr>
              <a:t> </a:t>
            </a:r>
            <a:r>
              <a:rPr lang="en-US" b="0" i="0" u="none" strike="noStrike" baseline="0" dirty="0" smtClean="0">
                <a:solidFill>
                  <a:srgbClr val="0D0D0D"/>
                </a:solidFill>
                <a:latin typeface="Segoe UI" panose="020B0502040204020203" pitchFamily="34" charset="0"/>
              </a:rPr>
              <a:t>Viewing the </a:t>
            </a:r>
            <a:r>
              <a:rPr lang="en-US" b="0" i="0" u="none" strike="noStrike" baseline="0" dirty="0" smtClean="0">
                <a:solidFill>
                  <a:srgbClr val="0D0D0D"/>
                </a:solidFill>
                <a:latin typeface="Segoe UI" panose="020B0502040204020203" pitchFamily="34" charset="0"/>
              </a:rPr>
              <a:t>Result.</a:t>
            </a:r>
            <a:endParaRPr lang="en-US" b="0" i="0" u="none" strike="noStrike" baseline="0" dirty="0" smtClean="0">
              <a:solidFill>
                <a:srgbClr val="0D0D0D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9756" y="1478009"/>
            <a:ext cx="8596668" cy="3880773"/>
          </a:xfrm>
        </p:spPr>
        <p:txBody>
          <a:bodyPr/>
          <a:lstStyle/>
          <a:p>
            <a:pPr marL="0" marR="0" lvl="0" indent="0" rtl="0">
              <a:buNone/>
            </a:pPr>
            <a:endParaRPr lang="en-IN" b="0" i="0" u="none" strike="noStrike" baseline="0" dirty="0" smtClean="0">
              <a:solidFill>
                <a:srgbClr val="0D0D0D"/>
              </a:solidFill>
              <a:latin typeface="Segoe UI" panose="020B0502040204020203" pitchFamily="34" charset="0"/>
            </a:endParaRPr>
          </a:p>
          <a:p>
            <a:pPr marR="0" lvl="0" rtl="0"/>
            <a:r>
              <a:rPr lang="en-US" b="0" i="0" u="none" strike="noStrike" baseline="0" dirty="0" smtClean="0">
                <a:solidFill>
                  <a:srgbClr val="0D0D0D"/>
                </a:solidFill>
                <a:latin typeface="Segoe UI" panose="020B0502040204020203" pitchFamily="34" charset="0"/>
              </a:rPr>
              <a:t>Showing </a:t>
            </a:r>
            <a:r>
              <a:rPr lang="en-US" b="0" i="0" u="none" strike="noStrike" baseline="0" dirty="0" smtClean="0">
                <a:solidFill>
                  <a:srgbClr val="0D0D0D"/>
                </a:solidFill>
                <a:latin typeface="Segoe UI" panose="020B0502040204020203" pitchFamily="34" charset="0"/>
              </a:rPr>
              <a:t>the result in the browser at </a:t>
            </a:r>
            <a:r>
              <a:rPr lang="en-US" b="1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  <a:hlinkClick r:id="rId2"/>
              </a:rPr>
              <a:t>http://localhost:3000</a:t>
            </a:r>
            <a:r>
              <a:rPr lang="en-US" b="0" i="0" u="none" strike="noStrike" baseline="0" dirty="0" smtClean="0">
                <a:solidFill>
                  <a:srgbClr val="0D0D0D"/>
                </a:solidFill>
                <a:latin typeface="Segoe UI" panose="020B0502040204020203" pitchFamily="34" charset="0"/>
              </a:rPr>
              <a:t>.</a:t>
            </a:r>
          </a:p>
          <a:p>
            <a:pPr marL="0" marR="0" lvl="0" indent="0" rtl="0">
              <a:buNone/>
            </a:pPr>
            <a:endParaRPr lang="en-US" b="0" i="0" u="none" strike="noStrike" baseline="0" dirty="0" smtClean="0">
              <a:solidFill>
                <a:srgbClr val="0D0D0D"/>
              </a:solidFill>
              <a:latin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270" y="2685946"/>
            <a:ext cx="5887337" cy="277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649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08" y="2605826"/>
            <a:ext cx="9986373" cy="3086636"/>
          </a:xfrm>
        </p:spPr>
        <p:txBody>
          <a:bodyPr>
            <a:normAutofit/>
          </a:bodyPr>
          <a:lstStyle/>
          <a:p>
            <a:pPr lvl="0"/>
            <a:r>
              <a:rPr lang="en-IN" sz="5400" b="1" dirty="0">
                <a:solidFill>
                  <a:srgbClr val="0D0D0D"/>
                </a:solidFill>
                <a:latin typeface="Segoe UI" panose="020B0502040204020203" pitchFamily="34" charset="0"/>
              </a:rPr>
              <a:t> Questions &amp; </a:t>
            </a:r>
            <a:r>
              <a:rPr lang="en-IN" sz="5400" b="1" dirty="0" smtClean="0">
                <a:solidFill>
                  <a:srgbClr val="0D0D0D"/>
                </a:solidFill>
                <a:latin typeface="Segoe UI" panose="020B0502040204020203" pitchFamily="34" charset="0"/>
              </a:rPr>
              <a:t>Answers.</a:t>
            </a:r>
            <a:endParaRPr lang="en-IN" sz="5400" b="1" dirty="0">
              <a:solidFill>
                <a:srgbClr val="0D0D0D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3523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564</TotalTime>
  <Words>77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Courier New</vt:lpstr>
      <vt:lpstr>Segoe UI</vt:lpstr>
      <vt:lpstr>Trebuchet MS</vt:lpstr>
      <vt:lpstr>Wingdings 3</vt:lpstr>
      <vt:lpstr>Facet</vt:lpstr>
      <vt:lpstr>Building a Web Application with Express.js </vt:lpstr>
      <vt:lpstr> Project Setup</vt:lpstr>
      <vt:lpstr> Installing Dependencies</vt:lpstr>
      <vt:lpstr>Writing the Express Application</vt:lpstr>
      <vt:lpstr> Running the Application</vt:lpstr>
      <vt:lpstr> Viewing the Result.</vt:lpstr>
      <vt:lpstr> Questions &amp; Answers.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Web Application with Express.js</dc:title>
  <dc:creator>Microsoft account</dc:creator>
  <cp:lastModifiedBy>Microsoft account</cp:lastModifiedBy>
  <cp:revision>13</cp:revision>
  <dcterms:created xsi:type="dcterms:W3CDTF">2024-02-29T11:40:42Z</dcterms:created>
  <dcterms:modified xsi:type="dcterms:W3CDTF">2024-02-29T21:05:09Z</dcterms:modified>
</cp:coreProperties>
</file>