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1" r:id="rId6"/>
    <p:sldId id="272" r:id="rId7"/>
    <p:sldId id="258" r:id="rId8"/>
    <p:sldId id="257" r:id="rId9"/>
    <p:sldId id="259" r:id="rId10"/>
    <p:sldId id="261" r:id="rId11"/>
    <p:sldId id="262" r:id="rId12"/>
    <p:sldId id="263" r:id="rId13"/>
    <p:sldId id="264" r:id="rId14"/>
    <p:sldId id="266" r:id="rId15"/>
    <p:sldId id="267" r:id="rId16"/>
    <p:sldId id="270" r:id="rId1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0F9EF-4E4A-4C75-9BAB-DAAD4D94927F}" v="3" dt="2024-02-28T19:12:22.7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76" autoAdjust="0"/>
    <p:restoredTop sz="94660"/>
  </p:normalViewPr>
  <p:slideViewPr>
    <p:cSldViewPr>
      <p:cViewPr varScale="1">
        <p:scale>
          <a:sx n="69" d="100"/>
          <a:sy n="69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14"/>
                </a:lnTo>
                <a:lnTo>
                  <a:pt x="37997" y="3729418"/>
                </a:lnTo>
                <a:lnTo>
                  <a:pt x="39837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29"/>
                </a:lnTo>
                <a:lnTo>
                  <a:pt x="1105344" y="3625420"/>
                </a:lnTo>
                <a:lnTo>
                  <a:pt x="1152470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9"/>
                </a:lnTo>
                <a:lnTo>
                  <a:pt x="1385531" y="3543935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6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0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8"/>
                </a:lnTo>
                <a:lnTo>
                  <a:pt x="2052341" y="3244432"/>
                </a:lnTo>
                <a:lnTo>
                  <a:pt x="2094713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6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3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4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0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2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6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7786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6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59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1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8"/>
                </a:lnTo>
                <a:lnTo>
                  <a:pt x="3034561" y="2422735"/>
                </a:lnTo>
                <a:lnTo>
                  <a:pt x="3065980" y="2384866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6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0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6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6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8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0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6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5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0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3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8" y="595636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0"/>
                </a:lnTo>
                <a:lnTo>
                  <a:pt x="440936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2" y="1511556"/>
                </a:lnTo>
                <a:lnTo>
                  <a:pt x="887532" y="1466894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3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0" y="853693"/>
                </a:lnTo>
                <a:lnTo>
                  <a:pt x="3183248" y="853693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8" y="690459"/>
                </a:lnTo>
                <a:lnTo>
                  <a:pt x="3048978" y="654741"/>
                </a:lnTo>
                <a:lnTo>
                  <a:pt x="3020839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6" y="456773"/>
                </a:lnTo>
                <a:lnTo>
                  <a:pt x="2833918" y="426664"/>
                </a:lnTo>
                <a:lnTo>
                  <a:pt x="2799916" y="397426"/>
                </a:lnTo>
                <a:lnTo>
                  <a:pt x="2765147" y="369076"/>
                </a:lnTo>
                <a:lnTo>
                  <a:pt x="2729629" y="341633"/>
                </a:lnTo>
                <a:lnTo>
                  <a:pt x="2693381" y="315112"/>
                </a:lnTo>
                <a:lnTo>
                  <a:pt x="2656418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4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693"/>
                </a:moveTo>
                <a:lnTo>
                  <a:pt x="1702180" y="853693"/>
                </a:lnTo>
                <a:lnTo>
                  <a:pt x="1750120" y="854832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69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1"/>
                </a:lnTo>
                <a:lnTo>
                  <a:pt x="2252072" y="1052177"/>
                </a:lnTo>
                <a:lnTo>
                  <a:pt x="2285640" y="1081817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1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2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4" y="1692069"/>
                </a:lnTo>
                <a:lnTo>
                  <a:pt x="3409949" y="1678654"/>
                </a:lnTo>
                <a:lnTo>
                  <a:pt x="3409949" y="1648642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4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4" y="1395386"/>
                </a:lnTo>
                <a:lnTo>
                  <a:pt x="3373810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3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4590" y="1599451"/>
            <a:ext cx="9298873" cy="114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6851" y="2800643"/>
            <a:ext cx="12166996" cy="308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5346" y="3473450"/>
            <a:ext cx="14670008" cy="215507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6950" b="1" spc="2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E</a:t>
            </a:r>
            <a:r>
              <a:rPr sz="6950" b="1" spc="-8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X</a:t>
            </a:r>
            <a:r>
              <a:rPr sz="6950" b="1" spc="5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P</a:t>
            </a:r>
            <a:r>
              <a:rPr sz="6950" b="1" spc="7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RES</a:t>
            </a:r>
            <a:r>
              <a:rPr sz="6950" b="1" spc="204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S</a:t>
            </a:r>
            <a:r>
              <a:rPr sz="6950" b="1" spc="85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 </a:t>
            </a:r>
            <a:r>
              <a:rPr sz="6950" b="1" spc="135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OVERVIEW</a:t>
            </a:r>
            <a:r>
              <a:rPr lang="en-US" sz="6950" b="1" spc="135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 &amp;</a:t>
            </a:r>
            <a:r>
              <a:rPr sz="6950" b="1" spc="-75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 </a:t>
            </a:r>
            <a:r>
              <a:rPr sz="6950" b="1" spc="-1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INSTALLATION</a:t>
            </a:r>
            <a:r>
              <a:rPr lang="en-US" sz="6950" b="1" spc="-1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 </a:t>
            </a:r>
            <a:r>
              <a:rPr lang="en-IN" sz="6950" b="1" spc="2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E</a:t>
            </a:r>
            <a:r>
              <a:rPr lang="en-IN" sz="6950" b="1" spc="-8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X</a:t>
            </a:r>
            <a:r>
              <a:rPr lang="en-IN" sz="6950" b="1" spc="5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P</a:t>
            </a:r>
            <a:r>
              <a:rPr lang="en-IN" sz="6950" b="1" spc="7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RES</a:t>
            </a:r>
            <a:r>
              <a:rPr lang="en-IN" sz="6950" b="1" spc="204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S</a:t>
            </a:r>
            <a:r>
              <a:rPr sz="6950" b="1" spc="-10" dirty="0">
                <a:solidFill>
                  <a:schemeClr val="tx1"/>
                </a:solidFill>
                <a:latin typeface="Sitka Display Semibold" pitchFamily="2" charset="0"/>
                <a:cs typeface="Tahoma"/>
              </a:rPr>
              <a:t> </a:t>
            </a:r>
            <a:endParaRPr sz="6950" b="1" dirty="0">
              <a:solidFill>
                <a:schemeClr val="tx1"/>
              </a:solidFill>
              <a:latin typeface="Sitka Display Semibold" pitchFamily="2" charset="0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8BA32-5924-0E29-0EE7-3FBE1333B72D}"/>
              </a:ext>
            </a:extLst>
          </p:cNvPr>
          <p:cNvSpPr txBox="1"/>
          <p:nvPr/>
        </p:nvSpPr>
        <p:spPr>
          <a:xfrm>
            <a:off x="12655550" y="74358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-Bhupesh Ther (NSTI MUMBAI)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7" y="0"/>
            <a:ext cx="9152890" cy="10287000"/>
            <a:chOff x="9135337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7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6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0540" y="3414406"/>
              <a:ext cx="6615393" cy="64598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550" y="867229"/>
            <a:ext cx="9608184" cy="83997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4800" spc="-355" dirty="0">
                <a:solidFill>
                  <a:srgbClr val="27316F"/>
                </a:solidFill>
                <a:latin typeface="Verdana"/>
              </a:rPr>
              <a:t>Restful Apis With </a:t>
            </a:r>
            <a:r>
              <a:rPr lang="en-US" sz="4800" spc="-355" dirty="0" err="1">
                <a:solidFill>
                  <a:srgbClr val="27316F"/>
                </a:solidFill>
                <a:latin typeface="Verdana"/>
              </a:rPr>
              <a:t>Express.Js</a:t>
            </a:r>
            <a:endParaRPr lang="en-US" sz="4800" spc="-355" dirty="0">
              <a:solidFill>
                <a:srgbClr val="27316F"/>
              </a:solidFill>
              <a:latin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026" y="2072950"/>
            <a:ext cx="7508760" cy="3924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3150" spc="114" dirty="0">
                <a:solidFill>
                  <a:schemeClr val="tx1"/>
                </a:solidFill>
                <a:latin typeface="Tahoma"/>
                <a:cs typeface="Tahoma"/>
              </a:rPr>
              <a:t>Express.js</a:t>
            </a:r>
            <a:r>
              <a:rPr sz="315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chemeClr val="tx1"/>
                </a:solidFill>
                <a:latin typeface="Tahoma"/>
                <a:cs typeface="Tahoma"/>
              </a:rPr>
              <a:t>is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95" dirty="0">
                <a:solidFill>
                  <a:schemeClr val="tx1"/>
                </a:solidFill>
                <a:latin typeface="Tahoma"/>
                <a:cs typeface="Tahoma"/>
              </a:rPr>
              <a:t>ideal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65" dirty="0">
                <a:solidFill>
                  <a:schemeClr val="tx1"/>
                </a:solidFill>
                <a:latin typeface="Tahoma"/>
                <a:cs typeface="Tahoma"/>
              </a:rPr>
              <a:t>building </a:t>
            </a:r>
            <a:r>
              <a:rPr sz="3150" b="1" spc="-155" dirty="0">
                <a:solidFill>
                  <a:schemeClr val="tx1"/>
                </a:solidFill>
                <a:latin typeface="Verdana"/>
                <a:cs typeface="Verdana"/>
              </a:rPr>
              <a:t>RESTful</a:t>
            </a:r>
            <a:r>
              <a:rPr sz="3150" b="1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305" dirty="0">
                <a:solidFill>
                  <a:schemeClr val="tx1"/>
                </a:solidFill>
                <a:latin typeface="Verdana"/>
                <a:cs typeface="Verdana"/>
              </a:rPr>
              <a:t>APIs</a:t>
            </a:r>
            <a:r>
              <a:rPr sz="3150" spc="-305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3150" spc="-1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providing</a:t>
            </a:r>
            <a:r>
              <a:rPr sz="315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a </a:t>
            </a:r>
            <a:r>
              <a:rPr sz="3150" b="1" spc="-145" dirty="0">
                <a:solidFill>
                  <a:schemeClr val="tx1"/>
                </a:solidFill>
                <a:latin typeface="Verdana"/>
                <a:cs typeface="Verdana"/>
              </a:rPr>
              <a:t>ﬂexible</a:t>
            </a:r>
            <a:r>
              <a:rPr sz="3150" b="1" spc="-1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9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b="1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chemeClr val="tx1"/>
                </a:solidFill>
                <a:latin typeface="Verdana"/>
                <a:cs typeface="Verdana"/>
              </a:rPr>
              <a:t>powerful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2700" marR="125095">
              <a:lnSpc>
                <a:spcPct val="116599"/>
              </a:lnSpc>
              <a:spcBef>
                <a:spcPts val="20"/>
              </a:spcBef>
            </a:pP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framework</a:t>
            </a:r>
            <a:r>
              <a:rPr sz="315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315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creating</a:t>
            </a:r>
            <a:r>
              <a:rPr sz="315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3150" spc="100" dirty="0">
                <a:solidFill>
                  <a:schemeClr val="tx1"/>
                </a:solidFill>
                <a:latin typeface="Verdana"/>
                <a:cs typeface="Verdana"/>
              </a:rPr>
              <a:t>managing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endpoints.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It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simplifies</a:t>
            </a:r>
            <a:r>
              <a:rPr sz="315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315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315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handling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chemeClr val="tx1"/>
                </a:solidFill>
                <a:latin typeface="Verdana"/>
                <a:cs typeface="Verdana"/>
              </a:rPr>
              <a:t>HTTP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requests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responses.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8194" name="Picture 2" descr="How to write production-ready Node.js Rest API — Javascript version | by  Bhargav Bachina | Bachina Labs | Medium">
            <a:extLst>
              <a:ext uri="{FF2B5EF4-FFF2-40B4-BE49-F238E27FC236}">
                <a16:creationId xmlns:a16="http://schemas.microsoft.com/office/drawing/2014/main" id="{D5FB6778-CAF8-BACF-147D-80A6A8549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540" y="281154"/>
            <a:ext cx="6571386" cy="28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61565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40" y="5211415"/>
              <a:ext cx="5159356" cy="48633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7150" y="730250"/>
            <a:ext cx="10437760" cy="745139"/>
          </a:xfrm>
          <a:prstGeom prst="rect">
            <a:avLst/>
          </a:prstGeom>
        </p:spPr>
        <p:txBody>
          <a:bodyPr vert="horz" wrap="square" lIns="0" tIns="67373" rIns="0" bIns="0" rtlCol="0">
            <a:spAutoFit/>
          </a:bodyPr>
          <a:lstStyle/>
          <a:p>
            <a:pPr marL="3326129">
              <a:spcBef>
                <a:spcPts val="125"/>
              </a:spcBef>
            </a:pPr>
            <a:r>
              <a:rPr lang="en-IN" sz="4400" spc="-355" dirty="0">
                <a:solidFill>
                  <a:srgbClr val="27316F"/>
                </a:solidFill>
                <a:latin typeface="Verdana"/>
              </a:rPr>
              <a:t>Testing And Debugging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59950" y="2274440"/>
            <a:ext cx="8001000" cy="3579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7690" indent="-635">
              <a:lnSpc>
                <a:spcPct val="125000"/>
              </a:lnSpc>
              <a:spcBef>
                <a:spcPts val="100"/>
              </a:spcBef>
            </a:pP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Effective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75" dirty="0">
                <a:solidFill>
                  <a:schemeClr val="tx1"/>
                </a:solidFill>
                <a:latin typeface="Tahoma"/>
                <a:cs typeface="Tahoma"/>
              </a:rPr>
              <a:t>testing</a:t>
            </a:r>
            <a:r>
              <a:rPr sz="3150" b="1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3150" b="1" spc="145" dirty="0">
                <a:solidFill>
                  <a:schemeClr val="tx1"/>
                </a:solidFill>
                <a:latin typeface="Tahoma"/>
                <a:cs typeface="Tahoma"/>
              </a:rPr>
              <a:t>debugging</a:t>
            </a:r>
            <a:r>
              <a:rPr sz="3150" b="1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-60" dirty="0">
                <a:solidFill>
                  <a:schemeClr val="tx1"/>
                </a:solidFill>
                <a:latin typeface="Verdana"/>
                <a:cs typeface="Verdana"/>
              </a:rPr>
              <a:t>are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chemeClr val="tx1"/>
                </a:solidFill>
                <a:latin typeface="Verdana"/>
                <a:cs typeface="Verdana"/>
              </a:rPr>
              <a:t>essential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chemeClr val="tx1"/>
                </a:solidFill>
                <a:latin typeface="Verdana"/>
                <a:cs typeface="Verdana"/>
              </a:rPr>
              <a:t>in </a:t>
            </a:r>
            <a:r>
              <a:rPr sz="3150" spc="-114" dirty="0">
                <a:solidFill>
                  <a:schemeClr val="tx1"/>
                </a:solidFill>
                <a:latin typeface="Verdana"/>
                <a:cs typeface="Verdana"/>
              </a:rPr>
              <a:t>Express.js</a:t>
            </a:r>
            <a:r>
              <a:rPr sz="3150" spc="-2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development.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150" spc="225" dirty="0">
                <a:solidFill>
                  <a:schemeClr val="tx1"/>
                </a:solidFill>
                <a:latin typeface="Tahoma"/>
                <a:cs typeface="Tahoma"/>
              </a:rPr>
              <a:t>Utilizing</a:t>
            </a:r>
            <a:r>
              <a:rPr sz="315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80" dirty="0">
                <a:solidFill>
                  <a:schemeClr val="tx1"/>
                </a:solidFill>
                <a:latin typeface="Tahoma"/>
                <a:cs typeface="Tahoma"/>
              </a:rPr>
              <a:t>tools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70" dirty="0">
                <a:solidFill>
                  <a:schemeClr val="tx1"/>
                </a:solidFill>
                <a:latin typeface="Tahoma"/>
                <a:cs typeface="Tahoma"/>
              </a:rPr>
              <a:t>like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40" dirty="0">
                <a:solidFill>
                  <a:schemeClr val="tx1"/>
                </a:solidFill>
                <a:latin typeface="Tahoma"/>
                <a:cs typeface="Tahoma"/>
              </a:rPr>
              <a:t>Mocha</a:t>
            </a:r>
            <a:r>
              <a:rPr sz="3150" spc="40" dirty="0">
                <a:solidFill>
                  <a:schemeClr val="tx1"/>
                </a:solidFill>
                <a:latin typeface="Tahoma"/>
                <a:cs typeface="Tahoma"/>
              </a:rPr>
              <a:t>, </a:t>
            </a:r>
            <a:r>
              <a:rPr sz="3150" b="1" dirty="0">
                <a:solidFill>
                  <a:schemeClr val="tx1"/>
                </a:solidFill>
                <a:latin typeface="Tahoma"/>
                <a:cs typeface="Tahoma"/>
              </a:rPr>
              <a:t>Chai</a:t>
            </a:r>
            <a:r>
              <a:rPr sz="3150" dirty="0">
                <a:solidFill>
                  <a:schemeClr val="tx1"/>
                </a:solidFill>
                <a:latin typeface="Tahoma"/>
                <a:cs typeface="Tahoma"/>
              </a:rPr>
              <a:t>,</a:t>
            </a:r>
            <a:r>
              <a:rPr sz="3150" spc="-1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310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3150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80" dirty="0">
                <a:solidFill>
                  <a:schemeClr val="tx1"/>
                </a:solidFill>
                <a:latin typeface="Tahoma"/>
                <a:cs typeface="Tahoma"/>
              </a:rPr>
              <a:t>debug</a:t>
            </a:r>
            <a:r>
              <a:rPr sz="3150" spc="80" dirty="0">
                <a:solidFill>
                  <a:schemeClr val="tx1"/>
                </a:solidFill>
                <a:latin typeface="Tahoma"/>
                <a:cs typeface="Tahoma"/>
              </a:rPr>
              <a:t>,</a:t>
            </a:r>
            <a:r>
              <a:rPr sz="3150" spc="-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95" dirty="0">
                <a:solidFill>
                  <a:schemeClr val="tx1"/>
                </a:solidFill>
                <a:latin typeface="Tahoma"/>
                <a:cs typeface="Tahoma"/>
              </a:rPr>
              <a:t>developers </a:t>
            </a:r>
            <a:r>
              <a:rPr sz="3150" spc="285" dirty="0">
                <a:solidFill>
                  <a:schemeClr val="tx1"/>
                </a:solidFill>
                <a:latin typeface="Tahoma"/>
                <a:cs typeface="Tahoma"/>
              </a:rPr>
              <a:t>can</a:t>
            </a:r>
            <a:r>
              <a:rPr sz="3150" spc="-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25" dirty="0">
                <a:solidFill>
                  <a:schemeClr val="tx1"/>
                </a:solidFill>
                <a:latin typeface="Tahoma"/>
                <a:cs typeface="Tahoma"/>
              </a:rPr>
              <a:t>ensure</a:t>
            </a:r>
            <a:r>
              <a:rPr sz="3150" spc="-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65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3150" spc="-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dirty="0">
                <a:solidFill>
                  <a:schemeClr val="tx1"/>
                </a:solidFill>
                <a:latin typeface="Tahoma"/>
                <a:cs typeface="Tahoma"/>
              </a:rPr>
              <a:t>reliability</a:t>
            </a:r>
            <a:r>
              <a:rPr sz="3150" b="1" spc="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100" dirty="0">
                <a:solidFill>
                  <a:schemeClr val="tx1"/>
                </a:solidFill>
                <a:latin typeface="Tahoma"/>
                <a:cs typeface="Tahoma"/>
              </a:rPr>
              <a:t>and </a:t>
            </a:r>
            <a:r>
              <a:rPr sz="3150" b="1" dirty="0">
                <a:solidFill>
                  <a:schemeClr val="tx1"/>
                </a:solidFill>
                <a:latin typeface="Tahoma"/>
                <a:cs typeface="Tahoma"/>
              </a:rPr>
              <a:t>stability</a:t>
            </a:r>
            <a:r>
              <a:rPr sz="315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55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315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04" dirty="0">
                <a:solidFill>
                  <a:schemeClr val="tx1"/>
                </a:solidFill>
                <a:latin typeface="Tahoma"/>
                <a:cs typeface="Tahoma"/>
              </a:rPr>
              <a:t>their</a:t>
            </a:r>
            <a:r>
              <a:rPr sz="315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75" dirty="0">
                <a:solidFill>
                  <a:schemeClr val="tx1"/>
                </a:solidFill>
                <a:latin typeface="Tahoma"/>
                <a:cs typeface="Tahoma"/>
              </a:rPr>
              <a:t>applications.</a:t>
            </a:r>
            <a:endParaRPr sz="315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pic>
        <p:nvPicPr>
          <p:cNvPr id="9218" name="Picture 2" descr="How to use Mocha/Chai to test Node.js apps | Buddy: The DevOps Automation  Platform">
            <a:extLst>
              <a:ext uri="{FF2B5EF4-FFF2-40B4-BE49-F238E27FC236}">
                <a16:creationId xmlns:a16="http://schemas.microsoft.com/office/drawing/2014/main" id="{AF06976D-36E4-0E90-97F7-692F1BACF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5" t="4658" r="23875" b="7028"/>
          <a:stretch/>
        </p:blipFill>
        <p:spPr bwMode="auto">
          <a:xfrm>
            <a:off x="1679440" y="-61565"/>
            <a:ext cx="5162665" cy="50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Makes Building Software Accessible to All, Announces Postman Flows  | Business Wire">
            <a:extLst>
              <a:ext uri="{FF2B5EF4-FFF2-40B4-BE49-F238E27FC236}">
                <a16:creationId xmlns:a16="http://schemas.microsoft.com/office/drawing/2014/main" id="{08D04E30-70E6-05B2-0DBF-2346E0808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2" r="16560"/>
          <a:stretch/>
        </p:blipFill>
        <p:spPr bwMode="auto">
          <a:xfrm>
            <a:off x="3553562" y="4511269"/>
            <a:ext cx="141111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7" y="0"/>
            <a:ext cx="9152890" cy="10287000"/>
            <a:chOff x="9135337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7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6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2889250" y="332511"/>
            <a:ext cx="12398688" cy="5549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6129" marR="5080">
              <a:lnSpc>
                <a:spcPts val="3450"/>
              </a:lnSpc>
              <a:spcBef>
                <a:spcPts val="125"/>
              </a:spcBef>
            </a:pPr>
            <a:r>
              <a:rPr lang="en-US" sz="4400" spc="-355" dirty="0">
                <a:solidFill>
                  <a:srgbClr val="27316F"/>
                </a:solidFill>
                <a:latin typeface="Verdana"/>
              </a:rPr>
              <a:t>Why We Used Express </a:t>
            </a:r>
            <a:r>
              <a:rPr lang="en-US" sz="4400" spc="-355" dirty="0" err="1">
                <a:solidFill>
                  <a:srgbClr val="27316F"/>
                </a:solidFill>
                <a:latin typeface="Verdana"/>
              </a:rPr>
              <a:t>Js</a:t>
            </a:r>
            <a:r>
              <a:rPr lang="en-US" sz="4400" spc="-355" dirty="0">
                <a:solidFill>
                  <a:srgbClr val="27316F"/>
                </a:solidFill>
                <a:latin typeface="Verdana"/>
              </a:rPr>
              <a:t> 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130" y="4062519"/>
            <a:ext cx="7665020" cy="34948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l">
              <a:lnSpc>
                <a:spcPct val="116799"/>
              </a:lnSpc>
              <a:spcBef>
                <a:spcPts val="110"/>
              </a:spcBef>
            </a:pPr>
            <a:r>
              <a:rPr lang="en-IN" sz="3200" b="1" dirty="0">
                <a:solidFill>
                  <a:srgbClr val="002060"/>
                </a:solidFill>
                <a:latin typeface="Google Sans"/>
              </a:rPr>
              <a:t>Advantages:</a:t>
            </a:r>
            <a:endParaRPr lang="en-US" sz="3200" b="1" dirty="0">
              <a:solidFill>
                <a:srgbClr val="002060"/>
              </a:solidFill>
              <a:latin typeface="Google Sans"/>
            </a:endParaRP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Google Sans"/>
              </a:rPr>
              <a:t>Simplicity and Ease of Use</a:t>
            </a: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Google Sans"/>
              </a:rPr>
              <a:t>Flexibility and Customization</a:t>
            </a:r>
            <a:endParaRPr lang="en-US" sz="3200" b="1" dirty="0">
              <a:solidFill>
                <a:schemeClr val="tx1"/>
              </a:solidFill>
              <a:latin typeface="Google Sans"/>
            </a:endParaRP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Google Sans"/>
              </a:rPr>
              <a:t>Routing and Middleware</a:t>
            </a:r>
            <a:endParaRPr lang="en-US" sz="3200" b="1" dirty="0">
              <a:solidFill>
                <a:schemeClr val="tx1"/>
              </a:solidFill>
              <a:latin typeface="Google Sans"/>
            </a:endParaRP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Google Sans"/>
              </a:rPr>
              <a:t>Performance</a:t>
            </a:r>
            <a:endParaRPr lang="en-US" sz="3200" b="1" dirty="0">
              <a:solidFill>
                <a:schemeClr val="tx1"/>
              </a:solidFill>
              <a:latin typeface="Google Sans"/>
            </a:endParaRP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1" i="0" dirty="0">
                <a:solidFill>
                  <a:schemeClr val="tx1"/>
                </a:solidFill>
                <a:effectLst/>
                <a:latin typeface="Google Sans"/>
              </a:rPr>
              <a:t>Large Community and Ecosystem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103A4-166B-60B3-EB6D-6C23D4C02A29}"/>
              </a:ext>
            </a:extLst>
          </p:cNvPr>
          <p:cNvSpPr txBox="1"/>
          <p:nvPr/>
        </p:nvSpPr>
        <p:spPr>
          <a:xfrm>
            <a:off x="541043" y="7567301"/>
            <a:ext cx="10288589" cy="239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lang="en-IN" sz="3200" b="1" i="0" dirty="0">
                <a:solidFill>
                  <a:srgbClr val="002060"/>
                </a:solidFill>
                <a:effectLst/>
                <a:latin typeface="Google Sans"/>
              </a:rPr>
              <a:t>Disadvantages:</a:t>
            </a: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Google Sans"/>
              </a:rPr>
              <a:t>Steep Learning Curve (beginner)</a:t>
            </a: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1" i="0" dirty="0">
                <a:solidFill>
                  <a:schemeClr val="tx1"/>
                </a:solidFill>
                <a:effectLst/>
                <a:latin typeface="Google Sans"/>
              </a:rPr>
              <a:t>Opinionated Design</a:t>
            </a:r>
            <a:endParaRPr lang="en-IN" sz="3200" b="1" dirty="0">
              <a:solidFill>
                <a:schemeClr val="tx1"/>
              </a:solidFill>
              <a:latin typeface="Google Sans"/>
            </a:endParaRPr>
          </a:p>
          <a:p>
            <a:pPr marL="469900" marR="5080" indent="-457200">
              <a:lnSpc>
                <a:spcPct val="116799"/>
              </a:lnSpc>
              <a:spcBef>
                <a:spcPts val="110"/>
              </a:spcBef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IN" sz="3200" b="1" dirty="0">
                <a:solidFill>
                  <a:schemeClr val="tx1"/>
                </a:solidFill>
                <a:latin typeface="Google Sans"/>
              </a:rPr>
              <a:t>Potential for Code Complexity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D69BBB-EB44-A16A-27C5-5079D851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23" y="1806124"/>
            <a:ext cx="15811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3927C4-D698-5E72-889B-E9B28FC9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1" y="1151065"/>
            <a:ext cx="887847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spc="-10" dirty="0">
                <a:solidFill>
                  <a:schemeClr val="tx1"/>
                </a:solidFill>
                <a:latin typeface="Verdana"/>
              </a:rPr>
              <a:t>Build web applications swiftly and efficiently while offering a strong foundation for creating RESTful APIs and managing middleware effectively.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spc="-10" dirty="0">
                <a:solidFill>
                  <a:schemeClr val="tx1"/>
                </a:solidFill>
                <a:latin typeface="Verdana"/>
              </a:rPr>
              <a:t>Its robust routing system and extensive middleware support streamline development, while its active community provides ample resources for efficient coding</a:t>
            </a:r>
            <a:endParaRPr lang="en-US" altLang="en-US" sz="2400" spc="-10" dirty="0">
              <a:solidFill>
                <a:schemeClr val="tx1"/>
              </a:solidFill>
              <a:latin typeface="Verdana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5E114B8-F537-FDE1-4AFD-59E286B7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222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1" y="12703"/>
            <a:ext cx="18288049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62" y="1953806"/>
            <a:ext cx="12648088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160" dirty="0">
                <a:solidFill>
                  <a:srgbClr val="27316F"/>
                </a:solidFill>
              </a:rPr>
              <a:t>Thanks</a:t>
            </a:r>
            <a:r>
              <a:rPr lang="en-US" sz="12000" spc="160" dirty="0">
                <a:solidFill>
                  <a:srgbClr val="27316F"/>
                </a:solidFill>
              </a:rPr>
              <a:t> You </a:t>
            </a:r>
            <a:endParaRPr sz="12000" dirty="0"/>
          </a:p>
        </p:txBody>
      </p:sp>
      <p:sp>
        <p:nvSpPr>
          <p:cNvPr id="4" name="object 4"/>
          <p:cNvSpPr txBox="1"/>
          <p:nvPr/>
        </p:nvSpPr>
        <p:spPr>
          <a:xfrm>
            <a:off x="2301258" y="4163051"/>
            <a:ext cx="5614670" cy="536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3150" spc="110" dirty="0">
                <a:solidFill>
                  <a:srgbClr val="27316F"/>
                </a:solidFill>
                <a:latin typeface="Verdana"/>
                <a:cs typeface="Verdana"/>
              </a:rPr>
              <a:t>Do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you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have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any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questions? 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2477D-A7EE-B989-547D-4ABE23DEB5C0}"/>
              </a:ext>
            </a:extLst>
          </p:cNvPr>
          <p:cNvSpPr txBox="1"/>
          <p:nvPr/>
        </p:nvSpPr>
        <p:spPr>
          <a:xfrm>
            <a:off x="1987550" y="7204777"/>
            <a:ext cx="5219700" cy="124748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ing Rapid-Xpress: A Lightning-Fast Scaffolding Tool for Express.js  Applications | by Bassit Owolabi | Level Up Coding">
            <a:extLst>
              <a:ext uri="{FF2B5EF4-FFF2-40B4-BE49-F238E27FC236}">
                <a16:creationId xmlns:a16="http://schemas.microsoft.com/office/drawing/2014/main" id="{1FC2DBDA-3F9A-6910-393A-5BCBF95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49" y="3092450"/>
            <a:ext cx="85320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6B1777-5124-E698-1BCB-A8DF90AC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882650"/>
            <a:ext cx="72390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2E913-36EE-AE41-AD36-662EE13550E7}"/>
              </a:ext>
            </a:extLst>
          </p:cNvPr>
          <p:cNvSpPr txBox="1"/>
          <p:nvPr/>
        </p:nvSpPr>
        <p:spPr>
          <a:xfrm>
            <a:off x="844550" y="21780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Introduction Of Express </a:t>
            </a:r>
            <a:r>
              <a:rPr lang="en-US" sz="3600" dirty="0" err="1">
                <a:solidFill>
                  <a:schemeClr val="tx1"/>
                </a:solidFill>
              </a:rPr>
              <a:t>Js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What is Express </a:t>
            </a:r>
            <a:r>
              <a:rPr lang="en-US" sz="3600" dirty="0" err="1">
                <a:solidFill>
                  <a:schemeClr val="tx1"/>
                </a:solidFill>
              </a:rPr>
              <a:t>js</a:t>
            </a:r>
            <a:endParaRPr lang="en-US" sz="3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Who Developed And History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Installation And Dependencies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Routing In Express </a:t>
            </a:r>
            <a:r>
              <a:rPr lang="en-IN" sz="3600" dirty="0" err="1">
                <a:solidFill>
                  <a:schemeClr val="tx1"/>
                </a:solidFill>
              </a:rPr>
              <a:t>Js</a:t>
            </a:r>
            <a:endParaRPr lang="en-IN" sz="3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Error Handling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Free Templates Engines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Restful </a:t>
            </a:r>
            <a:r>
              <a:rPr lang="en-IN" sz="3600" dirty="0" err="1">
                <a:solidFill>
                  <a:schemeClr val="tx1"/>
                </a:solidFill>
              </a:rPr>
              <a:t>api</a:t>
            </a:r>
            <a:endParaRPr lang="en-IN" sz="3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Testing</a:t>
            </a:r>
            <a:r>
              <a:rPr lang="en-IN" sz="3600" spc="-45" dirty="0">
                <a:solidFill>
                  <a:schemeClr val="tx1"/>
                </a:solidFill>
              </a:rPr>
              <a:t> </a:t>
            </a:r>
            <a:r>
              <a:rPr lang="en-IN" sz="3600" spc="200" dirty="0">
                <a:solidFill>
                  <a:schemeClr val="tx1"/>
                </a:solidFill>
              </a:rPr>
              <a:t>And</a:t>
            </a:r>
            <a:r>
              <a:rPr lang="en-IN" sz="3600" spc="-45" dirty="0">
                <a:solidFill>
                  <a:schemeClr val="tx1"/>
                </a:solidFill>
              </a:rPr>
              <a:t> </a:t>
            </a:r>
            <a:r>
              <a:rPr lang="en-IN" sz="3600" spc="75" dirty="0">
                <a:solidFill>
                  <a:schemeClr val="tx1"/>
                </a:solidFill>
              </a:rPr>
              <a:t>Debugging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85F35CB-18CA-F9BA-FB9B-C7ACC6C52744}"/>
              </a:ext>
            </a:extLst>
          </p:cNvPr>
          <p:cNvSpPr/>
          <p:nvPr/>
        </p:nvSpPr>
        <p:spPr>
          <a:xfrm rot="21132510">
            <a:off x="113348" y="8236214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61"/>
                </a:lnTo>
                <a:lnTo>
                  <a:pt x="5435" y="451644"/>
                </a:lnTo>
                <a:lnTo>
                  <a:pt x="52312" y="463950"/>
                </a:lnTo>
                <a:lnTo>
                  <a:pt x="98687" y="477362"/>
                </a:lnTo>
                <a:lnTo>
                  <a:pt x="144546" y="491863"/>
                </a:lnTo>
                <a:lnTo>
                  <a:pt x="189876" y="507439"/>
                </a:lnTo>
                <a:lnTo>
                  <a:pt x="234663" y="524073"/>
                </a:lnTo>
                <a:lnTo>
                  <a:pt x="278893" y="541750"/>
                </a:lnTo>
                <a:lnTo>
                  <a:pt x="322553" y="560453"/>
                </a:lnTo>
                <a:lnTo>
                  <a:pt x="365630" y="580167"/>
                </a:lnTo>
                <a:lnTo>
                  <a:pt x="408108" y="600876"/>
                </a:lnTo>
                <a:lnTo>
                  <a:pt x="449976" y="622565"/>
                </a:lnTo>
                <a:lnTo>
                  <a:pt x="491219" y="645216"/>
                </a:lnTo>
                <a:lnTo>
                  <a:pt x="531824" y="668815"/>
                </a:lnTo>
                <a:lnTo>
                  <a:pt x="571777" y="693346"/>
                </a:lnTo>
                <a:lnTo>
                  <a:pt x="611065" y="718792"/>
                </a:lnTo>
                <a:lnTo>
                  <a:pt x="649674" y="745139"/>
                </a:lnTo>
                <a:lnTo>
                  <a:pt x="687589" y="772369"/>
                </a:lnTo>
                <a:lnTo>
                  <a:pt x="724799" y="800468"/>
                </a:lnTo>
                <a:lnTo>
                  <a:pt x="761289" y="829419"/>
                </a:lnTo>
                <a:lnTo>
                  <a:pt x="797045" y="859207"/>
                </a:lnTo>
                <a:lnTo>
                  <a:pt x="832054" y="889816"/>
                </a:lnTo>
                <a:lnTo>
                  <a:pt x="866302" y="921229"/>
                </a:lnTo>
                <a:lnTo>
                  <a:pt x="899777" y="953432"/>
                </a:lnTo>
                <a:lnTo>
                  <a:pt x="932463" y="986408"/>
                </a:lnTo>
                <a:lnTo>
                  <a:pt x="964347" y="1020141"/>
                </a:lnTo>
                <a:lnTo>
                  <a:pt x="995417" y="1054616"/>
                </a:lnTo>
                <a:lnTo>
                  <a:pt x="1025658" y="1089817"/>
                </a:lnTo>
                <a:lnTo>
                  <a:pt x="1055056" y="1125727"/>
                </a:lnTo>
                <a:lnTo>
                  <a:pt x="1083598" y="1162332"/>
                </a:lnTo>
                <a:lnTo>
                  <a:pt x="1111271" y="1199614"/>
                </a:lnTo>
                <a:lnTo>
                  <a:pt x="1138061" y="1237559"/>
                </a:lnTo>
                <a:lnTo>
                  <a:pt x="1163954" y="1276151"/>
                </a:lnTo>
                <a:lnTo>
                  <a:pt x="1188936" y="1315373"/>
                </a:lnTo>
                <a:lnTo>
                  <a:pt x="1212995" y="1355211"/>
                </a:lnTo>
                <a:lnTo>
                  <a:pt x="1236116" y="1395647"/>
                </a:lnTo>
                <a:lnTo>
                  <a:pt x="1258285" y="1436666"/>
                </a:lnTo>
                <a:lnTo>
                  <a:pt x="1279490" y="1478253"/>
                </a:lnTo>
                <a:lnTo>
                  <a:pt x="1299717" y="1520391"/>
                </a:lnTo>
                <a:lnTo>
                  <a:pt x="1318951" y="1563065"/>
                </a:lnTo>
                <a:lnTo>
                  <a:pt x="1337180" y="1606259"/>
                </a:lnTo>
                <a:lnTo>
                  <a:pt x="1354389" y="1649957"/>
                </a:lnTo>
                <a:lnTo>
                  <a:pt x="1370566" y="1694142"/>
                </a:lnTo>
                <a:lnTo>
                  <a:pt x="1385696" y="1738801"/>
                </a:lnTo>
                <a:lnTo>
                  <a:pt x="1399766" y="1783915"/>
                </a:lnTo>
                <a:lnTo>
                  <a:pt x="1412762" y="1829471"/>
                </a:lnTo>
                <a:lnTo>
                  <a:pt x="1424671" y="1875451"/>
                </a:lnTo>
                <a:lnTo>
                  <a:pt x="1435480" y="1921840"/>
                </a:lnTo>
                <a:lnTo>
                  <a:pt x="1445173" y="1968622"/>
                </a:lnTo>
                <a:lnTo>
                  <a:pt x="1453739" y="2015781"/>
                </a:lnTo>
                <a:lnTo>
                  <a:pt x="1461163" y="2063302"/>
                </a:lnTo>
                <a:lnTo>
                  <a:pt x="1467431" y="2111169"/>
                </a:lnTo>
                <a:lnTo>
                  <a:pt x="1472531" y="2159365"/>
                </a:lnTo>
                <a:lnTo>
                  <a:pt x="1476448" y="2207875"/>
                </a:lnTo>
                <a:lnTo>
                  <a:pt x="1478783" y="2249760"/>
                </a:lnTo>
                <a:lnTo>
                  <a:pt x="1919001" y="2249760"/>
                </a:lnTo>
                <a:lnTo>
                  <a:pt x="1916589" y="2199897"/>
                </a:lnTo>
                <a:lnTo>
                  <a:pt x="1913232" y="2151338"/>
                </a:lnTo>
                <a:lnTo>
                  <a:pt x="1908907" y="2103026"/>
                </a:lnTo>
                <a:lnTo>
                  <a:pt x="1903624" y="2054973"/>
                </a:lnTo>
                <a:lnTo>
                  <a:pt x="1897392" y="2007190"/>
                </a:lnTo>
                <a:lnTo>
                  <a:pt x="1890219" y="1959685"/>
                </a:lnTo>
                <a:lnTo>
                  <a:pt x="1882116" y="1912470"/>
                </a:lnTo>
                <a:lnTo>
                  <a:pt x="1873089" y="1865556"/>
                </a:lnTo>
                <a:lnTo>
                  <a:pt x="1863150" y="1818953"/>
                </a:lnTo>
                <a:lnTo>
                  <a:pt x="1852307" y="1772671"/>
                </a:lnTo>
                <a:lnTo>
                  <a:pt x="1840568" y="1726721"/>
                </a:lnTo>
                <a:lnTo>
                  <a:pt x="1827943" y="1681113"/>
                </a:lnTo>
                <a:lnTo>
                  <a:pt x="1814441" y="1635858"/>
                </a:lnTo>
                <a:lnTo>
                  <a:pt x="1800070" y="1590966"/>
                </a:lnTo>
                <a:lnTo>
                  <a:pt x="1784841" y="1546448"/>
                </a:lnTo>
                <a:lnTo>
                  <a:pt x="1768761" y="1502314"/>
                </a:lnTo>
                <a:lnTo>
                  <a:pt x="1751840" y="1458575"/>
                </a:lnTo>
                <a:lnTo>
                  <a:pt x="1734087" y="1415241"/>
                </a:lnTo>
                <a:lnTo>
                  <a:pt x="1715510" y="1372323"/>
                </a:lnTo>
                <a:lnTo>
                  <a:pt x="1696120" y="1329830"/>
                </a:lnTo>
                <a:lnTo>
                  <a:pt x="1675924" y="1287775"/>
                </a:lnTo>
                <a:lnTo>
                  <a:pt x="1654932" y="1246167"/>
                </a:lnTo>
                <a:lnTo>
                  <a:pt x="1633153" y="1205016"/>
                </a:lnTo>
                <a:lnTo>
                  <a:pt x="1610596" y="1164333"/>
                </a:lnTo>
                <a:lnTo>
                  <a:pt x="1587270" y="1124129"/>
                </a:lnTo>
                <a:lnTo>
                  <a:pt x="1563183" y="1084414"/>
                </a:lnTo>
                <a:lnTo>
                  <a:pt x="1538345" y="1045199"/>
                </a:lnTo>
                <a:lnTo>
                  <a:pt x="1512766" y="1006494"/>
                </a:lnTo>
                <a:lnTo>
                  <a:pt x="1486453" y="968309"/>
                </a:lnTo>
                <a:lnTo>
                  <a:pt x="1459416" y="930655"/>
                </a:lnTo>
                <a:lnTo>
                  <a:pt x="1431663" y="893542"/>
                </a:lnTo>
                <a:lnTo>
                  <a:pt x="1403205" y="856982"/>
                </a:lnTo>
                <a:lnTo>
                  <a:pt x="1374050" y="820984"/>
                </a:lnTo>
                <a:lnTo>
                  <a:pt x="1344206" y="785559"/>
                </a:lnTo>
                <a:lnTo>
                  <a:pt x="1313684" y="750717"/>
                </a:lnTo>
                <a:lnTo>
                  <a:pt x="1282491" y="716469"/>
                </a:lnTo>
                <a:lnTo>
                  <a:pt x="1250637" y="682826"/>
                </a:lnTo>
                <a:lnTo>
                  <a:pt x="1218132" y="649797"/>
                </a:lnTo>
                <a:lnTo>
                  <a:pt x="1184983" y="617394"/>
                </a:lnTo>
                <a:lnTo>
                  <a:pt x="1151200" y="585626"/>
                </a:lnTo>
                <a:lnTo>
                  <a:pt x="1116792" y="554505"/>
                </a:lnTo>
                <a:lnTo>
                  <a:pt x="1081768" y="524041"/>
                </a:lnTo>
                <a:lnTo>
                  <a:pt x="1046137" y="494244"/>
                </a:lnTo>
                <a:lnTo>
                  <a:pt x="1009908" y="465124"/>
                </a:lnTo>
                <a:lnTo>
                  <a:pt x="973089" y="436693"/>
                </a:lnTo>
                <a:lnTo>
                  <a:pt x="935691" y="408961"/>
                </a:lnTo>
                <a:lnTo>
                  <a:pt x="897722" y="381938"/>
                </a:lnTo>
                <a:lnTo>
                  <a:pt x="859191" y="355634"/>
                </a:lnTo>
                <a:lnTo>
                  <a:pt x="820106" y="330061"/>
                </a:lnTo>
                <a:lnTo>
                  <a:pt x="780478" y="305228"/>
                </a:lnTo>
                <a:lnTo>
                  <a:pt x="740315" y="281146"/>
                </a:lnTo>
                <a:lnTo>
                  <a:pt x="699626" y="257826"/>
                </a:lnTo>
                <a:lnTo>
                  <a:pt x="658419" y="235278"/>
                </a:lnTo>
                <a:lnTo>
                  <a:pt x="616705" y="213513"/>
                </a:lnTo>
                <a:lnTo>
                  <a:pt x="574492" y="192541"/>
                </a:lnTo>
                <a:lnTo>
                  <a:pt x="531789" y="172372"/>
                </a:lnTo>
                <a:lnTo>
                  <a:pt x="488605" y="153017"/>
                </a:lnTo>
                <a:lnTo>
                  <a:pt x="444948" y="134487"/>
                </a:lnTo>
                <a:lnTo>
                  <a:pt x="400829" y="116792"/>
                </a:lnTo>
                <a:lnTo>
                  <a:pt x="356256" y="99942"/>
                </a:lnTo>
                <a:lnTo>
                  <a:pt x="311238" y="83948"/>
                </a:lnTo>
                <a:lnTo>
                  <a:pt x="265784" y="68821"/>
                </a:lnTo>
                <a:lnTo>
                  <a:pt x="219904" y="54570"/>
                </a:lnTo>
                <a:lnTo>
                  <a:pt x="173605" y="41207"/>
                </a:lnTo>
                <a:lnTo>
                  <a:pt x="126897" y="28742"/>
                </a:lnTo>
                <a:lnTo>
                  <a:pt x="79790" y="17185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8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E9431-FA5A-2ABB-4BF3-B656055F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2412DE-B084-508B-FD75-31DA14218B35}"/>
              </a:ext>
            </a:extLst>
          </p:cNvPr>
          <p:cNvSpPr/>
          <p:nvPr/>
        </p:nvSpPr>
        <p:spPr>
          <a:xfrm>
            <a:off x="16387900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4"/>
                </a:lnTo>
                <a:lnTo>
                  <a:pt x="12465" y="62572"/>
                </a:lnTo>
                <a:lnTo>
                  <a:pt x="23169" y="108866"/>
                </a:lnTo>
                <a:lnTo>
                  <a:pt x="34955" y="154710"/>
                </a:lnTo>
                <a:lnTo>
                  <a:pt x="47807" y="200092"/>
                </a:lnTo>
                <a:lnTo>
                  <a:pt x="61710" y="244999"/>
                </a:lnTo>
                <a:lnTo>
                  <a:pt x="76650" y="289417"/>
                </a:lnTo>
                <a:lnTo>
                  <a:pt x="92612" y="333332"/>
                </a:lnTo>
                <a:lnTo>
                  <a:pt x="109581" y="376731"/>
                </a:lnTo>
                <a:lnTo>
                  <a:pt x="127543" y="419601"/>
                </a:lnTo>
                <a:lnTo>
                  <a:pt x="146483" y="461929"/>
                </a:lnTo>
                <a:lnTo>
                  <a:pt x="166386" y="503701"/>
                </a:lnTo>
                <a:lnTo>
                  <a:pt x="187238" y="544904"/>
                </a:lnTo>
                <a:lnTo>
                  <a:pt x="209024" y="585523"/>
                </a:lnTo>
                <a:lnTo>
                  <a:pt x="231729" y="625547"/>
                </a:lnTo>
                <a:lnTo>
                  <a:pt x="255338" y="664961"/>
                </a:lnTo>
                <a:lnTo>
                  <a:pt x="279838" y="703753"/>
                </a:lnTo>
                <a:lnTo>
                  <a:pt x="305212" y="741908"/>
                </a:lnTo>
                <a:lnTo>
                  <a:pt x="331447" y="779414"/>
                </a:lnTo>
                <a:lnTo>
                  <a:pt x="358528" y="816257"/>
                </a:lnTo>
                <a:lnTo>
                  <a:pt x="386439" y="852423"/>
                </a:lnTo>
                <a:lnTo>
                  <a:pt x="415167" y="887900"/>
                </a:lnTo>
                <a:lnTo>
                  <a:pt x="444697" y="922673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50" y="1022641"/>
                </a:lnTo>
                <a:lnTo>
                  <a:pt x="570539" y="1054469"/>
                </a:lnTo>
                <a:lnTo>
                  <a:pt x="603857" y="1085526"/>
                </a:lnTo>
                <a:lnTo>
                  <a:pt x="637888" y="1115800"/>
                </a:lnTo>
                <a:lnTo>
                  <a:pt x="672618" y="1145277"/>
                </a:lnTo>
                <a:lnTo>
                  <a:pt x="708033" y="1173943"/>
                </a:lnTo>
                <a:lnTo>
                  <a:pt x="744117" y="1201787"/>
                </a:lnTo>
                <a:lnTo>
                  <a:pt x="780855" y="1228793"/>
                </a:lnTo>
                <a:lnTo>
                  <a:pt x="818234" y="1254949"/>
                </a:lnTo>
                <a:lnTo>
                  <a:pt x="856238" y="1280241"/>
                </a:lnTo>
                <a:lnTo>
                  <a:pt x="894852" y="1304657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6"/>
                </a:lnTo>
                <a:lnTo>
                  <a:pt x="1055124" y="1393279"/>
                </a:lnTo>
                <a:lnTo>
                  <a:pt x="1096572" y="1413108"/>
                </a:lnTo>
                <a:lnTo>
                  <a:pt x="1138542" y="1431980"/>
                </a:lnTo>
                <a:lnTo>
                  <a:pt x="1181021" y="1449881"/>
                </a:lnTo>
                <a:lnTo>
                  <a:pt x="1223992" y="1466798"/>
                </a:lnTo>
                <a:lnTo>
                  <a:pt x="1267442" y="1482717"/>
                </a:lnTo>
                <a:lnTo>
                  <a:pt x="1311355" y="1497625"/>
                </a:lnTo>
                <a:lnTo>
                  <a:pt x="1355718" y="1511510"/>
                </a:lnTo>
                <a:lnTo>
                  <a:pt x="1400515" y="1524356"/>
                </a:lnTo>
                <a:lnTo>
                  <a:pt x="1445732" y="1536152"/>
                </a:lnTo>
                <a:lnTo>
                  <a:pt x="1491354" y="1546883"/>
                </a:lnTo>
                <a:lnTo>
                  <a:pt x="1537366" y="1556536"/>
                </a:lnTo>
                <a:lnTo>
                  <a:pt x="1583754" y="1565098"/>
                </a:lnTo>
                <a:lnTo>
                  <a:pt x="1630502" y="1572555"/>
                </a:lnTo>
                <a:lnTo>
                  <a:pt x="1677597" y="1578895"/>
                </a:lnTo>
                <a:lnTo>
                  <a:pt x="1725024" y="1584103"/>
                </a:lnTo>
                <a:lnTo>
                  <a:pt x="1772767" y="1588166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6" y="1593155"/>
                </a:lnTo>
                <a:lnTo>
                  <a:pt x="1900136" y="1288421"/>
                </a:lnTo>
                <a:lnTo>
                  <a:pt x="1868511" y="1287989"/>
                </a:lnTo>
                <a:lnTo>
                  <a:pt x="1819982" y="1285904"/>
                </a:lnTo>
                <a:lnTo>
                  <a:pt x="1771805" y="1282420"/>
                </a:lnTo>
                <a:lnTo>
                  <a:pt x="1723999" y="1277557"/>
                </a:lnTo>
                <a:lnTo>
                  <a:pt x="1676587" y="1271333"/>
                </a:lnTo>
                <a:lnTo>
                  <a:pt x="1629589" y="1263768"/>
                </a:lnTo>
                <a:lnTo>
                  <a:pt x="1583026" y="1254880"/>
                </a:lnTo>
                <a:lnTo>
                  <a:pt x="1536920" y="1244690"/>
                </a:lnTo>
                <a:lnTo>
                  <a:pt x="1491291" y="1233215"/>
                </a:lnTo>
                <a:lnTo>
                  <a:pt x="1446160" y="1220476"/>
                </a:lnTo>
                <a:lnTo>
                  <a:pt x="1401548" y="1206490"/>
                </a:lnTo>
                <a:lnTo>
                  <a:pt x="1357477" y="1191279"/>
                </a:lnTo>
                <a:lnTo>
                  <a:pt x="1313968" y="1174860"/>
                </a:lnTo>
                <a:lnTo>
                  <a:pt x="1271040" y="1157252"/>
                </a:lnTo>
                <a:lnTo>
                  <a:pt x="1228716" y="1138475"/>
                </a:lnTo>
                <a:lnTo>
                  <a:pt x="1187017" y="1118549"/>
                </a:lnTo>
                <a:lnTo>
                  <a:pt x="1145963" y="1097491"/>
                </a:lnTo>
                <a:lnTo>
                  <a:pt x="1105576" y="1075322"/>
                </a:lnTo>
                <a:lnTo>
                  <a:pt x="1065876" y="1052060"/>
                </a:lnTo>
                <a:lnTo>
                  <a:pt x="1026885" y="1027725"/>
                </a:lnTo>
                <a:lnTo>
                  <a:pt x="988623" y="1002335"/>
                </a:lnTo>
                <a:lnTo>
                  <a:pt x="951112" y="975910"/>
                </a:lnTo>
                <a:lnTo>
                  <a:pt x="914372" y="948469"/>
                </a:lnTo>
                <a:lnTo>
                  <a:pt x="878425" y="920031"/>
                </a:lnTo>
                <a:lnTo>
                  <a:pt x="843292" y="890615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2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8"/>
                </a:lnTo>
                <a:lnTo>
                  <a:pt x="621908" y="658933"/>
                </a:lnTo>
                <a:lnTo>
                  <a:pt x="594041" y="622384"/>
                </a:lnTo>
                <a:lnTo>
                  <a:pt x="567176" y="585029"/>
                </a:lnTo>
                <a:lnTo>
                  <a:pt x="541336" y="546887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6"/>
                </a:lnTo>
                <a:lnTo>
                  <a:pt x="448633" y="386840"/>
                </a:lnTo>
                <a:lnTo>
                  <a:pt x="428227" y="345053"/>
                </a:lnTo>
                <a:lnTo>
                  <a:pt x="408972" y="302595"/>
                </a:lnTo>
                <a:lnTo>
                  <a:pt x="390887" y="259484"/>
                </a:lnTo>
                <a:lnTo>
                  <a:pt x="373994" y="215740"/>
                </a:lnTo>
                <a:lnTo>
                  <a:pt x="358315" y="171381"/>
                </a:lnTo>
                <a:lnTo>
                  <a:pt x="343869" y="126428"/>
                </a:lnTo>
                <a:lnTo>
                  <a:pt x="330679" y="80898"/>
                </a:lnTo>
                <a:lnTo>
                  <a:pt x="318764" y="34812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2937B5-B64F-63DA-E633-C481A6D62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9544" y="1834083"/>
            <a:ext cx="554037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250" spc="-355" dirty="0">
                <a:solidFill>
                  <a:srgbClr val="27316F"/>
                </a:solidFill>
                <a:latin typeface="Verdana"/>
                <a:cs typeface="Verdana"/>
              </a:rPr>
              <a:t>Introduction</a:t>
            </a:r>
            <a:endParaRPr lang="en-IN" sz="5250" dirty="0">
              <a:latin typeface="Verdan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DDC0F2D-3528-CDC5-E519-A1EF47945778}"/>
              </a:ext>
            </a:extLst>
          </p:cNvPr>
          <p:cNvSpPr txBox="1"/>
          <p:nvPr/>
        </p:nvSpPr>
        <p:spPr>
          <a:xfrm>
            <a:off x="1825386" y="3254381"/>
            <a:ext cx="7629763" cy="3580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35" dirty="0">
                <a:solidFill>
                  <a:schemeClr val="tx1"/>
                </a:solidFill>
                <a:latin typeface="Tahoma"/>
                <a:cs typeface="Tahoma"/>
              </a:rPr>
              <a:t>This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25" dirty="0">
                <a:solidFill>
                  <a:schemeClr val="tx1"/>
                </a:solidFill>
                <a:latin typeface="Tahoma"/>
                <a:cs typeface="Tahoma"/>
              </a:rPr>
              <a:t>presentation</a:t>
            </a:r>
            <a:r>
              <a:rPr sz="315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04" dirty="0">
                <a:solidFill>
                  <a:schemeClr val="tx1"/>
                </a:solidFill>
                <a:latin typeface="Tahoma"/>
                <a:cs typeface="Tahoma"/>
              </a:rPr>
              <a:t>provides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45" dirty="0">
                <a:solidFill>
                  <a:schemeClr val="tx1"/>
                </a:solidFill>
                <a:latin typeface="Tahoma"/>
                <a:cs typeface="Tahoma"/>
              </a:rPr>
              <a:t>an </a:t>
            </a:r>
            <a:r>
              <a:rPr sz="3150" spc="-40" dirty="0">
                <a:solidFill>
                  <a:schemeClr val="tx1"/>
                </a:solidFill>
                <a:latin typeface="Verdana"/>
                <a:cs typeface="Verdana"/>
              </a:rPr>
              <a:t>overview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229" dirty="0">
                <a:solidFill>
                  <a:schemeClr val="tx1"/>
                </a:solidFill>
                <a:latin typeface="Verdana"/>
                <a:cs typeface="Verdana"/>
              </a:rPr>
              <a:t>Express.js</a:t>
            </a:r>
            <a:r>
              <a:rPr sz="3150" spc="-229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chemeClr val="tx1"/>
                </a:solidFill>
                <a:latin typeface="Verdana"/>
                <a:cs typeface="Verdana"/>
              </a:rPr>
              <a:t>including </a:t>
            </a:r>
            <a:r>
              <a:rPr sz="3150" spc="-35" dirty="0">
                <a:solidFill>
                  <a:schemeClr val="tx1"/>
                </a:solidFill>
                <a:latin typeface="Verdana"/>
                <a:cs typeface="Verdana"/>
              </a:rPr>
              <a:t>installation,</a:t>
            </a:r>
            <a:r>
              <a:rPr sz="315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chemeClr val="tx1"/>
                </a:solidFill>
                <a:latin typeface="Verdana"/>
                <a:cs typeface="Verdana"/>
              </a:rPr>
              <a:t>implementation</a:t>
            </a:r>
            <a:r>
              <a:rPr sz="3150" spc="-275" dirty="0">
                <a:solidFill>
                  <a:schemeClr val="tx1"/>
                </a:solidFill>
                <a:latin typeface="Verdana"/>
                <a:cs typeface="Verdana"/>
              </a:rPr>
              <a:t>  </a:t>
            </a:r>
            <a:r>
              <a:rPr lang="en-US" sz="3150" b="1" spc="-20" dirty="0">
                <a:solidFill>
                  <a:schemeClr val="tx1"/>
                </a:solidFill>
                <a:latin typeface="Verdana"/>
                <a:cs typeface="Verdana"/>
              </a:rPr>
              <a:t>express</a:t>
            </a:r>
            <a:r>
              <a:rPr sz="3150" b="1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3150" b="1" spc="-180" dirty="0" err="1">
                <a:solidFill>
                  <a:schemeClr val="tx1"/>
                </a:solidFill>
                <a:latin typeface="Verdana"/>
                <a:cs typeface="Verdana"/>
              </a:rPr>
              <a:t>js</a:t>
            </a:r>
            <a:r>
              <a:rPr sz="3150" spc="-180" dirty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will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chemeClr val="tx1"/>
                </a:solidFill>
                <a:latin typeface="Verdana"/>
                <a:cs typeface="Verdana"/>
              </a:rPr>
              <a:t>explore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key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concepts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chemeClr val="tx1"/>
                </a:solidFill>
                <a:latin typeface="Verdana"/>
                <a:cs typeface="Verdana"/>
              </a:rPr>
              <a:t>benefits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chemeClr val="tx1"/>
                </a:solidFill>
                <a:latin typeface="Verdana"/>
                <a:cs typeface="Verdana"/>
              </a:rPr>
              <a:t>using </a:t>
            </a:r>
            <a:r>
              <a:rPr sz="3150" spc="-114" dirty="0">
                <a:solidFill>
                  <a:schemeClr val="tx1"/>
                </a:solidFill>
                <a:latin typeface="Verdana"/>
                <a:cs typeface="Verdana"/>
              </a:rPr>
              <a:t>Express.js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/>
                <a:cs typeface="Verdana"/>
              </a:rPr>
              <a:t>web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  <p:pic>
        <p:nvPicPr>
          <p:cNvPr id="2050" name="Picture 2" descr="Getting started with Express.js - Keeping it simple! | Ajeet Chaulagain">
            <a:extLst>
              <a:ext uri="{FF2B5EF4-FFF2-40B4-BE49-F238E27FC236}">
                <a16:creationId xmlns:a16="http://schemas.microsoft.com/office/drawing/2014/main" id="{F8E5AA30-8CD2-F177-7EE5-733FF4D9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683" y="1705758"/>
            <a:ext cx="6027217" cy="60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3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0" y="1939300"/>
                </a:moveTo>
                <a:lnTo>
                  <a:pt x="0" y="2362847"/>
                </a:lnTo>
                <a:lnTo>
                  <a:pt x="120318" y="2362847"/>
                </a:lnTo>
                <a:lnTo>
                  <a:pt x="191911" y="2359117"/>
                </a:lnTo>
                <a:lnTo>
                  <a:pt x="242022" y="2355129"/>
                </a:lnTo>
                <a:lnTo>
                  <a:pt x="291961" y="2350095"/>
                </a:lnTo>
                <a:lnTo>
                  <a:pt x="341712" y="2344022"/>
                </a:lnTo>
                <a:lnTo>
                  <a:pt x="391261" y="2336914"/>
                </a:lnTo>
                <a:lnTo>
                  <a:pt x="440592" y="2328779"/>
                </a:lnTo>
                <a:lnTo>
                  <a:pt x="489689" y="2319622"/>
                </a:lnTo>
                <a:lnTo>
                  <a:pt x="538538" y="2309451"/>
                </a:lnTo>
                <a:lnTo>
                  <a:pt x="587123" y="2298270"/>
                </a:lnTo>
                <a:lnTo>
                  <a:pt x="635429" y="2286086"/>
                </a:lnTo>
                <a:lnTo>
                  <a:pt x="683441" y="2272905"/>
                </a:lnTo>
                <a:lnTo>
                  <a:pt x="731143" y="2258734"/>
                </a:lnTo>
                <a:lnTo>
                  <a:pt x="778520" y="2243578"/>
                </a:lnTo>
                <a:lnTo>
                  <a:pt x="825556" y="2227443"/>
                </a:lnTo>
                <a:lnTo>
                  <a:pt x="872238" y="2210337"/>
                </a:lnTo>
                <a:lnTo>
                  <a:pt x="918548" y="2192264"/>
                </a:lnTo>
                <a:lnTo>
                  <a:pt x="964472" y="2173231"/>
                </a:lnTo>
                <a:lnTo>
                  <a:pt x="1009995" y="2153245"/>
                </a:lnTo>
                <a:lnTo>
                  <a:pt x="1055101" y="2132311"/>
                </a:lnTo>
                <a:lnTo>
                  <a:pt x="1099775" y="2110435"/>
                </a:lnTo>
                <a:lnTo>
                  <a:pt x="1144002" y="2087624"/>
                </a:lnTo>
                <a:lnTo>
                  <a:pt x="1187766" y="2063884"/>
                </a:lnTo>
                <a:lnTo>
                  <a:pt x="1231053" y="2039221"/>
                </a:lnTo>
                <a:lnTo>
                  <a:pt x="1273846" y="2013641"/>
                </a:lnTo>
                <a:lnTo>
                  <a:pt x="1316131" y="1987150"/>
                </a:lnTo>
                <a:lnTo>
                  <a:pt x="1357892" y="1959755"/>
                </a:lnTo>
                <a:lnTo>
                  <a:pt x="1387485" y="1939443"/>
                </a:lnTo>
                <a:lnTo>
                  <a:pt x="46137" y="1939443"/>
                </a:lnTo>
                <a:lnTo>
                  <a:pt x="0" y="1939300"/>
                </a:lnTo>
                <a:close/>
              </a:path>
              <a:path w="2414905" h="2363470">
                <a:moveTo>
                  <a:pt x="2414850" y="0"/>
                </a:moveTo>
                <a:lnTo>
                  <a:pt x="1989571" y="0"/>
                </a:lnTo>
                <a:lnTo>
                  <a:pt x="1989477" y="14560"/>
                </a:lnTo>
                <a:lnTo>
                  <a:pt x="1987918" y="63839"/>
                </a:lnTo>
                <a:lnTo>
                  <a:pt x="1985130" y="112953"/>
                </a:lnTo>
                <a:lnTo>
                  <a:pt x="1981121" y="161881"/>
                </a:lnTo>
                <a:lnTo>
                  <a:pt x="1975900" y="210602"/>
                </a:lnTo>
                <a:lnTo>
                  <a:pt x="1969475" y="259096"/>
                </a:lnTo>
                <a:lnTo>
                  <a:pt x="1961856" y="307341"/>
                </a:lnTo>
                <a:lnTo>
                  <a:pt x="1953051" y="355317"/>
                </a:lnTo>
                <a:lnTo>
                  <a:pt x="1943068" y="403003"/>
                </a:lnTo>
                <a:lnTo>
                  <a:pt x="1931916" y="450377"/>
                </a:lnTo>
                <a:lnTo>
                  <a:pt x="1919605" y="497418"/>
                </a:lnTo>
                <a:lnTo>
                  <a:pt x="1906141" y="544106"/>
                </a:lnTo>
                <a:lnTo>
                  <a:pt x="1891535" y="590420"/>
                </a:lnTo>
                <a:lnTo>
                  <a:pt x="1875795" y="636339"/>
                </a:lnTo>
                <a:lnTo>
                  <a:pt x="1858929" y="681841"/>
                </a:lnTo>
                <a:lnTo>
                  <a:pt x="1840947" y="726906"/>
                </a:lnTo>
                <a:lnTo>
                  <a:pt x="1821856" y="771513"/>
                </a:lnTo>
                <a:lnTo>
                  <a:pt x="1801666" y="815641"/>
                </a:lnTo>
                <a:lnTo>
                  <a:pt x="1780385" y="859269"/>
                </a:lnTo>
                <a:lnTo>
                  <a:pt x="1758022" y="902375"/>
                </a:lnTo>
                <a:lnTo>
                  <a:pt x="1734585" y="944940"/>
                </a:lnTo>
                <a:lnTo>
                  <a:pt x="1710083" y="986942"/>
                </a:lnTo>
                <a:lnTo>
                  <a:pt x="1684526" y="1028360"/>
                </a:lnTo>
                <a:lnTo>
                  <a:pt x="1657920" y="1069172"/>
                </a:lnTo>
                <a:lnTo>
                  <a:pt x="1630276" y="1109359"/>
                </a:lnTo>
                <a:lnTo>
                  <a:pt x="1601601" y="1148900"/>
                </a:lnTo>
                <a:lnTo>
                  <a:pt x="1571905" y="1187772"/>
                </a:lnTo>
                <a:lnTo>
                  <a:pt x="1541196" y="1225956"/>
                </a:lnTo>
                <a:lnTo>
                  <a:pt x="1509483" y="1263430"/>
                </a:lnTo>
                <a:lnTo>
                  <a:pt x="1476774" y="1300173"/>
                </a:lnTo>
                <a:lnTo>
                  <a:pt x="1443078" y="1336164"/>
                </a:lnTo>
                <a:lnTo>
                  <a:pt x="1408404" y="1371384"/>
                </a:lnTo>
                <a:lnTo>
                  <a:pt x="1372856" y="1405719"/>
                </a:lnTo>
                <a:lnTo>
                  <a:pt x="1336545" y="1439070"/>
                </a:lnTo>
                <a:lnTo>
                  <a:pt x="1299492" y="1471426"/>
                </a:lnTo>
                <a:lnTo>
                  <a:pt x="1261718" y="1502779"/>
                </a:lnTo>
                <a:lnTo>
                  <a:pt x="1223244" y="1533122"/>
                </a:lnTo>
                <a:lnTo>
                  <a:pt x="1184091" y="1562445"/>
                </a:lnTo>
                <a:lnTo>
                  <a:pt x="1144280" y="1590740"/>
                </a:lnTo>
                <a:lnTo>
                  <a:pt x="1103832" y="1617999"/>
                </a:lnTo>
                <a:lnTo>
                  <a:pt x="1062768" y="1644213"/>
                </a:lnTo>
                <a:lnTo>
                  <a:pt x="1021109" y="1669374"/>
                </a:lnTo>
                <a:lnTo>
                  <a:pt x="978877" y="1693473"/>
                </a:lnTo>
                <a:lnTo>
                  <a:pt x="936091" y="1716502"/>
                </a:lnTo>
                <a:lnTo>
                  <a:pt x="892775" y="1738452"/>
                </a:lnTo>
                <a:lnTo>
                  <a:pt x="848947" y="1759314"/>
                </a:lnTo>
                <a:lnTo>
                  <a:pt x="804630" y="1779082"/>
                </a:lnTo>
                <a:lnTo>
                  <a:pt x="759844" y="1797745"/>
                </a:lnTo>
                <a:lnTo>
                  <a:pt x="714611" y="1815295"/>
                </a:lnTo>
                <a:lnTo>
                  <a:pt x="668951" y="1831725"/>
                </a:lnTo>
                <a:lnTo>
                  <a:pt x="622886" y="1847025"/>
                </a:lnTo>
                <a:lnTo>
                  <a:pt x="576436" y="1861187"/>
                </a:lnTo>
                <a:lnTo>
                  <a:pt x="529623" y="1874202"/>
                </a:lnTo>
                <a:lnTo>
                  <a:pt x="482468" y="1886063"/>
                </a:lnTo>
                <a:lnTo>
                  <a:pt x="434991" y="1896761"/>
                </a:lnTo>
                <a:lnTo>
                  <a:pt x="387214" y="1906286"/>
                </a:lnTo>
                <a:lnTo>
                  <a:pt x="339158" y="1914631"/>
                </a:lnTo>
                <a:lnTo>
                  <a:pt x="290844" y="1921788"/>
                </a:lnTo>
                <a:lnTo>
                  <a:pt x="242292" y="1927747"/>
                </a:lnTo>
                <a:lnTo>
                  <a:pt x="193525" y="1932501"/>
                </a:lnTo>
                <a:lnTo>
                  <a:pt x="144562" y="1936040"/>
                </a:lnTo>
                <a:lnTo>
                  <a:pt x="95426" y="1938357"/>
                </a:lnTo>
                <a:lnTo>
                  <a:pt x="46137" y="1939443"/>
                </a:lnTo>
                <a:lnTo>
                  <a:pt x="1387485" y="1939443"/>
                </a:lnTo>
                <a:lnTo>
                  <a:pt x="1439782" y="1902275"/>
                </a:lnTo>
                <a:lnTo>
                  <a:pt x="1479881" y="1872202"/>
                </a:lnTo>
                <a:lnTo>
                  <a:pt x="1519394" y="1841250"/>
                </a:lnTo>
                <a:lnTo>
                  <a:pt x="1558308" y="1809424"/>
                </a:lnTo>
                <a:lnTo>
                  <a:pt x="1596606" y="1776730"/>
                </a:lnTo>
                <a:lnTo>
                  <a:pt x="1634273" y="1743175"/>
                </a:lnTo>
                <a:lnTo>
                  <a:pt x="1671294" y="1708764"/>
                </a:lnTo>
                <a:lnTo>
                  <a:pt x="1707654" y="1673504"/>
                </a:lnTo>
                <a:lnTo>
                  <a:pt x="1743257" y="1637483"/>
                </a:lnTo>
                <a:lnTo>
                  <a:pt x="1778018" y="1600793"/>
                </a:lnTo>
                <a:lnTo>
                  <a:pt x="1811930" y="1563449"/>
                </a:lnTo>
                <a:lnTo>
                  <a:pt x="1844986" y="1525466"/>
                </a:lnTo>
                <a:lnTo>
                  <a:pt x="1877181" y="1486859"/>
                </a:lnTo>
                <a:lnTo>
                  <a:pt x="1908507" y="1447643"/>
                </a:lnTo>
                <a:lnTo>
                  <a:pt x="1938960" y="1407834"/>
                </a:lnTo>
                <a:lnTo>
                  <a:pt x="1968532" y="1367447"/>
                </a:lnTo>
                <a:lnTo>
                  <a:pt x="1997217" y="1326496"/>
                </a:lnTo>
                <a:lnTo>
                  <a:pt x="2025009" y="1284999"/>
                </a:lnTo>
                <a:lnTo>
                  <a:pt x="2051902" y="1242968"/>
                </a:lnTo>
                <a:lnTo>
                  <a:pt x="2077889" y="1200421"/>
                </a:lnTo>
                <a:lnTo>
                  <a:pt x="2102964" y="1157372"/>
                </a:lnTo>
                <a:lnTo>
                  <a:pt x="2127121" y="1113835"/>
                </a:lnTo>
                <a:lnTo>
                  <a:pt x="2150353" y="1069828"/>
                </a:lnTo>
                <a:lnTo>
                  <a:pt x="2172655" y="1025364"/>
                </a:lnTo>
                <a:lnTo>
                  <a:pt x="2194019" y="980459"/>
                </a:lnTo>
                <a:lnTo>
                  <a:pt x="2214439" y="935128"/>
                </a:lnTo>
                <a:lnTo>
                  <a:pt x="2233910" y="889387"/>
                </a:lnTo>
                <a:lnTo>
                  <a:pt x="2252425" y="843250"/>
                </a:lnTo>
                <a:lnTo>
                  <a:pt x="2269977" y="796733"/>
                </a:lnTo>
                <a:lnTo>
                  <a:pt x="2286561" y="749852"/>
                </a:lnTo>
                <a:lnTo>
                  <a:pt x="2302170" y="702620"/>
                </a:lnTo>
                <a:lnTo>
                  <a:pt x="2316797" y="655054"/>
                </a:lnTo>
                <a:lnTo>
                  <a:pt x="2330437" y="607169"/>
                </a:lnTo>
                <a:lnTo>
                  <a:pt x="2343083" y="558980"/>
                </a:lnTo>
                <a:lnTo>
                  <a:pt x="2354729" y="510503"/>
                </a:lnTo>
                <a:lnTo>
                  <a:pt x="2365368" y="461751"/>
                </a:lnTo>
                <a:lnTo>
                  <a:pt x="2374995" y="412742"/>
                </a:lnTo>
                <a:lnTo>
                  <a:pt x="2383602" y="363489"/>
                </a:lnTo>
                <a:lnTo>
                  <a:pt x="2391184" y="314009"/>
                </a:lnTo>
                <a:lnTo>
                  <a:pt x="2397734" y="264316"/>
                </a:lnTo>
                <a:lnTo>
                  <a:pt x="2403247" y="214426"/>
                </a:lnTo>
                <a:lnTo>
                  <a:pt x="2407715" y="164353"/>
                </a:lnTo>
                <a:lnTo>
                  <a:pt x="2411132" y="114114"/>
                </a:lnTo>
                <a:lnTo>
                  <a:pt x="2413493" y="63723"/>
                </a:lnTo>
                <a:lnTo>
                  <a:pt x="2414756" y="14560"/>
                </a:lnTo>
                <a:lnTo>
                  <a:pt x="241485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9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51" y="1477548"/>
            <a:ext cx="6524624" cy="7639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2016" y="3186812"/>
            <a:ext cx="8333498" cy="3926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3150" spc="114" dirty="0">
                <a:solidFill>
                  <a:schemeClr val="tx1"/>
                </a:solidFill>
                <a:latin typeface="Tahoma"/>
                <a:cs typeface="Tahoma"/>
              </a:rPr>
              <a:t>Express.js</a:t>
            </a:r>
            <a:r>
              <a:rPr sz="315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chemeClr val="tx1"/>
                </a:solidFill>
                <a:latin typeface="Tahoma"/>
                <a:cs typeface="Tahoma"/>
              </a:rPr>
              <a:t>is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9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sz="315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80" dirty="0">
                <a:solidFill>
                  <a:schemeClr val="tx1"/>
                </a:solidFill>
                <a:latin typeface="Tahoma"/>
                <a:cs typeface="Tahoma"/>
              </a:rPr>
              <a:t>minimalist</a:t>
            </a:r>
            <a:r>
              <a:rPr sz="3150" b="1" spc="-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100" dirty="0">
                <a:solidFill>
                  <a:schemeClr val="tx1"/>
                </a:solidFill>
                <a:latin typeface="Tahoma"/>
                <a:cs typeface="Tahoma"/>
              </a:rPr>
              <a:t>web </a:t>
            </a:r>
            <a:r>
              <a:rPr sz="3150" b="1" spc="75" dirty="0">
                <a:solidFill>
                  <a:schemeClr val="tx1"/>
                </a:solidFill>
                <a:latin typeface="Tahoma"/>
                <a:cs typeface="Tahoma"/>
              </a:rPr>
              <a:t>application</a:t>
            </a:r>
            <a:r>
              <a:rPr sz="3150" b="1" spc="-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105" dirty="0">
                <a:solidFill>
                  <a:schemeClr val="tx1"/>
                </a:solidFill>
                <a:latin typeface="Tahoma"/>
                <a:cs typeface="Tahoma"/>
              </a:rPr>
              <a:t>framework</a:t>
            </a:r>
            <a:r>
              <a:rPr sz="315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10" dirty="0">
                <a:solidFill>
                  <a:schemeClr val="tx1"/>
                </a:solidFill>
                <a:latin typeface="Tahoma"/>
                <a:cs typeface="Tahoma"/>
              </a:rPr>
              <a:t>for </a:t>
            </a:r>
            <a:r>
              <a:rPr sz="3150" spc="105" dirty="0">
                <a:solidFill>
                  <a:schemeClr val="tx1"/>
                </a:solidFill>
                <a:latin typeface="Tahoma"/>
                <a:cs typeface="Tahoma"/>
              </a:rPr>
              <a:t>Node.js,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75" dirty="0">
                <a:solidFill>
                  <a:schemeClr val="tx1"/>
                </a:solidFill>
                <a:latin typeface="Tahoma"/>
                <a:cs typeface="Tahoma"/>
              </a:rPr>
              <a:t>designed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35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65" dirty="0">
                <a:solidFill>
                  <a:schemeClr val="tx1"/>
                </a:solidFill>
                <a:latin typeface="Tahoma"/>
                <a:cs typeface="Tahoma"/>
              </a:rPr>
              <a:t>building </a:t>
            </a:r>
            <a:r>
              <a:rPr sz="3150" b="1" spc="125" dirty="0">
                <a:solidFill>
                  <a:schemeClr val="tx1"/>
                </a:solidFill>
                <a:latin typeface="Tahoma"/>
                <a:cs typeface="Tahoma"/>
              </a:rPr>
              <a:t>web</a:t>
            </a:r>
            <a:r>
              <a:rPr sz="3150" b="1" spc="-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70" dirty="0">
                <a:solidFill>
                  <a:schemeClr val="tx1"/>
                </a:solidFill>
                <a:latin typeface="Tahoma"/>
                <a:cs typeface="Tahoma"/>
              </a:rPr>
              <a:t>applications</a:t>
            </a:r>
            <a:r>
              <a:rPr sz="3150" b="1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114" dirty="0">
                <a:solidFill>
                  <a:schemeClr val="tx1"/>
                </a:solidFill>
                <a:latin typeface="Tahoma"/>
                <a:cs typeface="Tahoma"/>
              </a:rPr>
              <a:t>APIs</a:t>
            </a:r>
            <a:r>
              <a:rPr sz="3150" spc="-114" dirty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It </a:t>
            </a:r>
            <a:r>
              <a:rPr sz="3150" spc="-20" dirty="0">
                <a:solidFill>
                  <a:schemeClr val="tx1"/>
                </a:solidFill>
                <a:latin typeface="Verdana"/>
                <a:cs typeface="Verdana"/>
              </a:rPr>
              <a:t>provides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robust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3150" spc="-35" dirty="0">
                <a:solidFill>
                  <a:schemeClr val="tx1"/>
                </a:solidFill>
                <a:latin typeface="Verdana"/>
                <a:cs typeface="Verdana"/>
              </a:rPr>
              <a:t>features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/>
                <a:cs typeface="Verdana"/>
              </a:rPr>
              <a:t>web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mobile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applications,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making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it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a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popular</a:t>
            </a:r>
            <a:r>
              <a:rPr sz="315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choice</a:t>
            </a:r>
            <a:r>
              <a:rPr sz="315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114" dirty="0">
                <a:solidFill>
                  <a:schemeClr val="tx1"/>
                </a:solidFill>
                <a:latin typeface="Verdana"/>
                <a:cs typeface="Verdana"/>
              </a:rPr>
              <a:t>among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developers.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9950" y="1665382"/>
            <a:ext cx="9298873" cy="793614"/>
          </a:xfrm>
          <a:prstGeom prst="rect">
            <a:avLst/>
          </a:prstGeom>
        </p:spPr>
        <p:txBody>
          <a:bodyPr vert="horz" wrap="square" lIns="0" tIns="161099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25"/>
              </a:spcBef>
            </a:pPr>
            <a:r>
              <a:rPr lang="en-IN" sz="4100" spc="220" dirty="0">
                <a:solidFill>
                  <a:srgbClr val="27316F"/>
                </a:solidFill>
              </a:rPr>
              <a:t>What</a:t>
            </a:r>
            <a:r>
              <a:rPr lang="en-IN" sz="4100" spc="-30" dirty="0">
                <a:solidFill>
                  <a:srgbClr val="27316F"/>
                </a:solidFill>
              </a:rPr>
              <a:t> </a:t>
            </a:r>
            <a:r>
              <a:rPr lang="en-IN" sz="4100" spc="-325" dirty="0">
                <a:solidFill>
                  <a:srgbClr val="27316F"/>
                </a:solidFill>
              </a:rPr>
              <a:t>is</a:t>
            </a:r>
            <a:r>
              <a:rPr lang="en-IN" sz="4100" spc="-25" dirty="0">
                <a:solidFill>
                  <a:srgbClr val="27316F"/>
                </a:solidFill>
              </a:rPr>
              <a:t> </a:t>
            </a:r>
            <a:r>
              <a:rPr lang="en-IN" sz="4100" spc="85" dirty="0" err="1">
                <a:solidFill>
                  <a:srgbClr val="27316F"/>
                </a:solidFill>
              </a:rPr>
              <a:t>Express.Js</a:t>
            </a:r>
            <a:r>
              <a:rPr lang="en-IN" sz="4100" spc="85" dirty="0">
                <a:solidFill>
                  <a:srgbClr val="27316F"/>
                </a:solidFill>
              </a:rPr>
              <a:t>?</a:t>
            </a:r>
            <a:endParaRPr lang="en-IN" sz="41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F66729F-31D7-769E-844F-51E6D3733BBB}"/>
              </a:ext>
            </a:extLst>
          </p:cNvPr>
          <p:cNvSpPr/>
          <p:nvPr/>
        </p:nvSpPr>
        <p:spPr>
          <a:xfrm rot="21132510">
            <a:off x="113348" y="8236214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61"/>
                </a:lnTo>
                <a:lnTo>
                  <a:pt x="5435" y="451644"/>
                </a:lnTo>
                <a:lnTo>
                  <a:pt x="52312" y="463950"/>
                </a:lnTo>
                <a:lnTo>
                  <a:pt x="98687" y="477362"/>
                </a:lnTo>
                <a:lnTo>
                  <a:pt x="144546" y="491863"/>
                </a:lnTo>
                <a:lnTo>
                  <a:pt x="189876" y="507439"/>
                </a:lnTo>
                <a:lnTo>
                  <a:pt x="234663" y="524073"/>
                </a:lnTo>
                <a:lnTo>
                  <a:pt x="278893" y="541750"/>
                </a:lnTo>
                <a:lnTo>
                  <a:pt x="322553" y="560453"/>
                </a:lnTo>
                <a:lnTo>
                  <a:pt x="365630" y="580167"/>
                </a:lnTo>
                <a:lnTo>
                  <a:pt x="408108" y="600876"/>
                </a:lnTo>
                <a:lnTo>
                  <a:pt x="449976" y="622565"/>
                </a:lnTo>
                <a:lnTo>
                  <a:pt x="491219" y="645216"/>
                </a:lnTo>
                <a:lnTo>
                  <a:pt x="531824" y="668815"/>
                </a:lnTo>
                <a:lnTo>
                  <a:pt x="571777" y="693346"/>
                </a:lnTo>
                <a:lnTo>
                  <a:pt x="611065" y="718792"/>
                </a:lnTo>
                <a:lnTo>
                  <a:pt x="649674" y="745139"/>
                </a:lnTo>
                <a:lnTo>
                  <a:pt x="687589" y="772369"/>
                </a:lnTo>
                <a:lnTo>
                  <a:pt x="724799" y="800468"/>
                </a:lnTo>
                <a:lnTo>
                  <a:pt x="761289" y="829419"/>
                </a:lnTo>
                <a:lnTo>
                  <a:pt x="797045" y="859207"/>
                </a:lnTo>
                <a:lnTo>
                  <a:pt x="832054" y="889816"/>
                </a:lnTo>
                <a:lnTo>
                  <a:pt x="866302" y="921229"/>
                </a:lnTo>
                <a:lnTo>
                  <a:pt x="899777" y="953432"/>
                </a:lnTo>
                <a:lnTo>
                  <a:pt x="932463" y="986408"/>
                </a:lnTo>
                <a:lnTo>
                  <a:pt x="964347" y="1020141"/>
                </a:lnTo>
                <a:lnTo>
                  <a:pt x="995417" y="1054616"/>
                </a:lnTo>
                <a:lnTo>
                  <a:pt x="1025658" y="1089817"/>
                </a:lnTo>
                <a:lnTo>
                  <a:pt x="1055056" y="1125727"/>
                </a:lnTo>
                <a:lnTo>
                  <a:pt x="1083598" y="1162332"/>
                </a:lnTo>
                <a:lnTo>
                  <a:pt x="1111271" y="1199614"/>
                </a:lnTo>
                <a:lnTo>
                  <a:pt x="1138061" y="1237559"/>
                </a:lnTo>
                <a:lnTo>
                  <a:pt x="1163954" y="1276151"/>
                </a:lnTo>
                <a:lnTo>
                  <a:pt x="1188936" y="1315373"/>
                </a:lnTo>
                <a:lnTo>
                  <a:pt x="1212995" y="1355211"/>
                </a:lnTo>
                <a:lnTo>
                  <a:pt x="1236116" y="1395647"/>
                </a:lnTo>
                <a:lnTo>
                  <a:pt x="1258285" y="1436666"/>
                </a:lnTo>
                <a:lnTo>
                  <a:pt x="1279490" y="1478253"/>
                </a:lnTo>
                <a:lnTo>
                  <a:pt x="1299717" y="1520391"/>
                </a:lnTo>
                <a:lnTo>
                  <a:pt x="1318951" y="1563065"/>
                </a:lnTo>
                <a:lnTo>
                  <a:pt x="1337180" y="1606259"/>
                </a:lnTo>
                <a:lnTo>
                  <a:pt x="1354389" y="1649957"/>
                </a:lnTo>
                <a:lnTo>
                  <a:pt x="1370566" y="1694142"/>
                </a:lnTo>
                <a:lnTo>
                  <a:pt x="1385696" y="1738801"/>
                </a:lnTo>
                <a:lnTo>
                  <a:pt x="1399766" y="1783915"/>
                </a:lnTo>
                <a:lnTo>
                  <a:pt x="1412762" y="1829471"/>
                </a:lnTo>
                <a:lnTo>
                  <a:pt x="1424671" y="1875451"/>
                </a:lnTo>
                <a:lnTo>
                  <a:pt x="1435480" y="1921840"/>
                </a:lnTo>
                <a:lnTo>
                  <a:pt x="1445173" y="1968622"/>
                </a:lnTo>
                <a:lnTo>
                  <a:pt x="1453739" y="2015781"/>
                </a:lnTo>
                <a:lnTo>
                  <a:pt x="1461163" y="2063302"/>
                </a:lnTo>
                <a:lnTo>
                  <a:pt x="1467431" y="2111169"/>
                </a:lnTo>
                <a:lnTo>
                  <a:pt x="1472531" y="2159365"/>
                </a:lnTo>
                <a:lnTo>
                  <a:pt x="1476448" y="2207875"/>
                </a:lnTo>
                <a:lnTo>
                  <a:pt x="1478783" y="2249760"/>
                </a:lnTo>
                <a:lnTo>
                  <a:pt x="1919001" y="2249760"/>
                </a:lnTo>
                <a:lnTo>
                  <a:pt x="1916589" y="2199897"/>
                </a:lnTo>
                <a:lnTo>
                  <a:pt x="1913232" y="2151338"/>
                </a:lnTo>
                <a:lnTo>
                  <a:pt x="1908907" y="2103026"/>
                </a:lnTo>
                <a:lnTo>
                  <a:pt x="1903624" y="2054973"/>
                </a:lnTo>
                <a:lnTo>
                  <a:pt x="1897392" y="2007190"/>
                </a:lnTo>
                <a:lnTo>
                  <a:pt x="1890219" y="1959685"/>
                </a:lnTo>
                <a:lnTo>
                  <a:pt x="1882116" y="1912470"/>
                </a:lnTo>
                <a:lnTo>
                  <a:pt x="1873089" y="1865556"/>
                </a:lnTo>
                <a:lnTo>
                  <a:pt x="1863150" y="1818953"/>
                </a:lnTo>
                <a:lnTo>
                  <a:pt x="1852307" y="1772671"/>
                </a:lnTo>
                <a:lnTo>
                  <a:pt x="1840568" y="1726721"/>
                </a:lnTo>
                <a:lnTo>
                  <a:pt x="1827943" y="1681113"/>
                </a:lnTo>
                <a:lnTo>
                  <a:pt x="1814441" y="1635858"/>
                </a:lnTo>
                <a:lnTo>
                  <a:pt x="1800070" y="1590966"/>
                </a:lnTo>
                <a:lnTo>
                  <a:pt x="1784841" y="1546448"/>
                </a:lnTo>
                <a:lnTo>
                  <a:pt x="1768761" y="1502314"/>
                </a:lnTo>
                <a:lnTo>
                  <a:pt x="1751840" y="1458575"/>
                </a:lnTo>
                <a:lnTo>
                  <a:pt x="1734087" y="1415241"/>
                </a:lnTo>
                <a:lnTo>
                  <a:pt x="1715510" y="1372323"/>
                </a:lnTo>
                <a:lnTo>
                  <a:pt x="1696120" y="1329830"/>
                </a:lnTo>
                <a:lnTo>
                  <a:pt x="1675924" y="1287775"/>
                </a:lnTo>
                <a:lnTo>
                  <a:pt x="1654932" y="1246167"/>
                </a:lnTo>
                <a:lnTo>
                  <a:pt x="1633153" y="1205016"/>
                </a:lnTo>
                <a:lnTo>
                  <a:pt x="1610596" y="1164333"/>
                </a:lnTo>
                <a:lnTo>
                  <a:pt x="1587270" y="1124129"/>
                </a:lnTo>
                <a:lnTo>
                  <a:pt x="1563183" y="1084414"/>
                </a:lnTo>
                <a:lnTo>
                  <a:pt x="1538345" y="1045199"/>
                </a:lnTo>
                <a:lnTo>
                  <a:pt x="1512766" y="1006494"/>
                </a:lnTo>
                <a:lnTo>
                  <a:pt x="1486453" y="968309"/>
                </a:lnTo>
                <a:lnTo>
                  <a:pt x="1459416" y="930655"/>
                </a:lnTo>
                <a:lnTo>
                  <a:pt x="1431663" y="893542"/>
                </a:lnTo>
                <a:lnTo>
                  <a:pt x="1403205" y="856982"/>
                </a:lnTo>
                <a:lnTo>
                  <a:pt x="1374050" y="820984"/>
                </a:lnTo>
                <a:lnTo>
                  <a:pt x="1344206" y="785559"/>
                </a:lnTo>
                <a:lnTo>
                  <a:pt x="1313684" y="750717"/>
                </a:lnTo>
                <a:lnTo>
                  <a:pt x="1282491" y="716469"/>
                </a:lnTo>
                <a:lnTo>
                  <a:pt x="1250637" y="682826"/>
                </a:lnTo>
                <a:lnTo>
                  <a:pt x="1218132" y="649797"/>
                </a:lnTo>
                <a:lnTo>
                  <a:pt x="1184983" y="617394"/>
                </a:lnTo>
                <a:lnTo>
                  <a:pt x="1151200" y="585626"/>
                </a:lnTo>
                <a:lnTo>
                  <a:pt x="1116792" y="554505"/>
                </a:lnTo>
                <a:lnTo>
                  <a:pt x="1081768" y="524041"/>
                </a:lnTo>
                <a:lnTo>
                  <a:pt x="1046137" y="494244"/>
                </a:lnTo>
                <a:lnTo>
                  <a:pt x="1009908" y="465124"/>
                </a:lnTo>
                <a:lnTo>
                  <a:pt x="973089" y="436693"/>
                </a:lnTo>
                <a:lnTo>
                  <a:pt x="935691" y="408961"/>
                </a:lnTo>
                <a:lnTo>
                  <a:pt x="897722" y="381938"/>
                </a:lnTo>
                <a:lnTo>
                  <a:pt x="859191" y="355634"/>
                </a:lnTo>
                <a:lnTo>
                  <a:pt x="820106" y="330061"/>
                </a:lnTo>
                <a:lnTo>
                  <a:pt x="780478" y="305228"/>
                </a:lnTo>
                <a:lnTo>
                  <a:pt x="740315" y="281146"/>
                </a:lnTo>
                <a:lnTo>
                  <a:pt x="699626" y="257826"/>
                </a:lnTo>
                <a:lnTo>
                  <a:pt x="658419" y="235278"/>
                </a:lnTo>
                <a:lnTo>
                  <a:pt x="616705" y="213513"/>
                </a:lnTo>
                <a:lnTo>
                  <a:pt x="574492" y="192541"/>
                </a:lnTo>
                <a:lnTo>
                  <a:pt x="531789" y="172372"/>
                </a:lnTo>
                <a:lnTo>
                  <a:pt x="488605" y="153017"/>
                </a:lnTo>
                <a:lnTo>
                  <a:pt x="444948" y="134487"/>
                </a:lnTo>
                <a:lnTo>
                  <a:pt x="400829" y="116792"/>
                </a:lnTo>
                <a:lnTo>
                  <a:pt x="356256" y="99942"/>
                </a:lnTo>
                <a:lnTo>
                  <a:pt x="311238" y="83948"/>
                </a:lnTo>
                <a:lnTo>
                  <a:pt x="265784" y="68821"/>
                </a:lnTo>
                <a:lnTo>
                  <a:pt x="219904" y="54570"/>
                </a:lnTo>
                <a:lnTo>
                  <a:pt x="173605" y="41207"/>
                </a:lnTo>
                <a:lnTo>
                  <a:pt x="126897" y="28742"/>
                </a:lnTo>
                <a:lnTo>
                  <a:pt x="79790" y="17185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started with Express.js - Keeping it simple! | Ajeet Chaulagain">
            <a:extLst>
              <a:ext uri="{FF2B5EF4-FFF2-40B4-BE49-F238E27FC236}">
                <a16:creationId xmlns:a16="http://schemas.microsoft.com/office/drawing/2014/main" id="{3902A2A0-3389-3686-B0AA-9CF3A6E68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0" y="2116127"/>
            <a:ext cx="6027217" cy="60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6387900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4"/>
                </a:lnTo>
                <a:lnTo>
                  <a:pt x="12465" y="62572"/>
                </a:lnTo>
                <a:lnTo>
                  <a:pt x="23169" y="108866"/>
                </a:lnTo>
                <a:lnTo>
                  <a:pt x="34955" y="154710"/>
                </a:lnTo>
                <a:lnTo>
                  <a:pt x="47807" y="200092"/>
                </a:lnTo>
                <a:lnTo>
                  <a:pt x="61710" y="244999"/>
                </a:lnTo>
                <a:lnTo>
                  <a:pt x="76650" y="289417"/>
                </a:lnTo>
                <a:lnTo>
                  <a:pt x="92612" y="333332"/>
                </a:lnTo>
                <a:lnTo>
                  <a:pt x="109581" y="376731"/>
                </a:lnTo>
                <a:lnTo>
                  <a:pt x="127543" y="419601"/>
                </a:lnTo>
                <a:lnTo>
                  <a:pt x="146483" y="461929"/>
                </a:lnTo>
                <a:lnTo>
                  <a:pt x="166386" y="503701"/>
                </a:lnTo>
                <a:lnTo>
                  <a:pt x="187238" y="544904"/>
                </a:lnTo>
                <a:lnTo>
                  <a:pt x="209024" y="585523"/>
                </a:lnTo>
                <a:lnTo>
                  <a:pt x="231729" y="625547"/>
                </a:lnTo>
                <a:lnTo>
                  <a:pt x="255338" y="664961"/>
                </a:lnTo>
                <a:lnTo>
                  <a:pt x="279838" y="703753"/>
                </a:lnTo>
                <a:lnTo>
                  <a:pt x="305212" y="741908"/>
                </a:lnTo>
                <a:lnTo>
                  <a:pt x="331447" y="779414"/>
                </a:lnTo>
                <a:lnTo>
                  <a:pt x="358528" y="816257"/>
                </a:lnTo>
                <a:lnTo>
                  <a:pt x="386439" y="852423"/>
                </a:lnTo>
                <a:lnTo>
                  <a:pt x="415167" y="887900"/>
                </a:lnTo>
                <a:lnTo>
                  <a:pt x="444697" y="922673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50" y="1022641"/>
                </a:lnTo>
                <a:lnTo>
                  <a:pt x="570539" y="1054469"/>
                </a:lnTo>
                <a:lnTo>
                  <a:pt x="603857" y="1085526"/>
                </a:lnTo>
                <a:lnTo>
                  <a:pt x="637888" y="1115800"/>
                </a:lnTo>
                <a:lnTo>
                  <a:pt x="672618" y="1145277"/>
                </a:lnTo>
                <a:lnTo>
                  <a:pt x="708033" y="1173943"/>
                </a:lnTo>
                <a:lnTo>
                  <a:pt x="744117" y="1201787"/>
                </a:lnTo>
                <a:lnTo>
                  <a:pt x="780855" y="1228793"/>
                </a:lnTo>
                <a:lnTo>
                  <a:pt x="818234" y="1254949"/>
                </a:lnTo>
                <a:lnTo>
                  <a:pt x="856238" y="1280241"/>
                </a:lnTo>
                <a:lnTo>
                  <a:pt x="894852" y="1304657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6"/>
                </a:lnTo>
                <a:lnTo>
                  <a:pt x="1055124" y="1393279"/>
                </a:lnTo>
                <a:lnTo>
                  <a:pt x="1096572" y="1413108"/>
                </a:lnTo>
                <a:lnTo>
                  <a:pt x="1138542" y="1431980"/>
                </a:lnTo>
                <a:lnTo>
                  <a:pt x="1181021" y="1449881"/>
                </a:lnTo>
                <a:lnTo>
                  <a:pt x="1223992" y="1466798"/>
                </a:lnTo>
                <a:lnTo>
                  <a:pt x="1267442" y="1482717"/>
                </a:lnTo>
                <a:lnTo>
                  <a:pt x="1311355" y="1497625"/>
                </a:lnTo>
                <a:lnTo>
                  <a:pt x="1355718" y="1511510"/>
                </a:lnTo>
                <a:lnTo>
                  <a:pt x="1400515" y="1524356"/>
                </a:lnTo>
                <a:lnTo>
                  <a:pt x="1445732" y="1536152"/>
                </a:lnTo>
                <a:lnTo>
                  <a:pt x="1491354" y="1546883"/>
                </a:lnTo>
                <a:lnTo>
                  <a:pt x="1537366" y="1556536"/>
                </a:lnTo>
                <a:lnTo>
                  <a:pt x="1583754" y="1565098"/>
                </a:lnTo>
                <a:lnTo>
                  <a:pt x="1630502" y="1572555"/>
                </a:lnTo>
                <a:lnTo>
                  <a:pt x="1677597" y="1578895"/>
                </a:lnTo>
                <a:lnTo>
                  <a:pt x="1725024" y="1584103"/>
                </a:lnTo>
                <a:lnTo>
                  <a:pt x="1772767" y="1588166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6" y="1593155"/>
                </a:lnTo>
                <a:lnTo>
                  <a:pt x="1900136" y="1288421"/>
                </a:lnTo>
                <a:lnTo>
                  <a:pt x="1868511" y="1287989"/>
                </a:lnTo>
                <a:lnTo>
                  <a:pt x="1819982" y="1285904"/>
                </a:lnTo>
                <a:lnTo>
                  <a:pt x="1771805" y="1282420"/>
                </a:lnTo>
                <a:lnTo>
                  <a:pt x="1723999" y="1277557"/>
                </a:lnTo>
                <a:lnTo>
                  <a:pt x="1676587" y="1271333"/>
                </a:lnTo>
                <a:lnTo>
                  <a:pt x="1629589" y="1263768"/>
                </a:lnTo>
                <a:lnTo>
                  <a:pt x="1583026" y="1254880"/>
                </a:lnTo>
                <a:lnTo>
                  <a:pt x="1536920" y="1244690"/>
                </a:lnTo>
                <a:lnTo>
                  <a:pt x="1491291" y="1233215"/>
                </a:lnTo>
                <a:lnTo>
                  <a:pt x="1446160" y="1220476"/>
                </a:lnTo>
                <a:lnTo>
                  <a:pt x="1401548" y="1206490"/>
                </a:lnTo>
                <a:lnTo>
                  <a:pt x="1357477" y="1191279"/>
                </a:lnTo>
                <a:lnTo>
                  <a:pt x="1313968" y="1174860"/>
                </a:lnTo>
                <a:lnTo>
                  <a:pt x="1271040" y="1157252"/>
                </a:lnTo>
                <a:lnTo>
                  <a:pt x="1228716" y="1138475"/>
                </a:lnTo>
                <a:lnTo>
                  <a:pt x="1187017" y="1118549"/>
                </a:lnTo>
                <a:lnTo>
                  <a:pt x="1145963" y="1097491"/>
                </a:lnTo>
                <a:lnTo>
                  <a:pt x="1105576" y="1075322"/>
                </a:lnTo>
                <a:lnTo>
                  <a:pt x="1065876" y="1052060"/>
                </a:lnTo>
                <a:lnTo>
                  <a:pt x="1026885" y="1027725"/>
                </a:lnTo>
                <a:lnTo>
                  <a:pt x="988623" y="1002335"/>
                </a:lnTo>
                <a:lnTo>
                  <a:pt x="951112" y="975910"/>
                </a:lnTo>
                <a:lnTo>
                  <a:pt x="914372" y="948469"/>
                </a:lnTo>
                <a:lnTo>
                  <a:pt x="878425" y="920031"/>
                </a:lnTo>
                <a:lnTo>
                  <a:pt x="843292" y="890615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2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8"/>
                </a:lnTo>
                <a:lnTo>
                  <a:pt x="621908" y="658933"/>
                </a:lnTo>
                <a:lnTo>
                  <a:pt x="594041" y="622384"/>
                </a:lnTo>
                <a:lnTo>
                  <a:pt x="567176" y="585029"/>
                </a:lnTo>
                <a:lnTo>
                  <a:pt x="541336" y="546887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6"/>
                </a:lnTo>
                <a:lnTo>
                  <a:pt x="448633" y="386840"/>
                </a:lnTo>
                <a:lnTo>
                  <a:pt x="428227" y="345053"/>
                </a:lnTo>
                <a:lnTo>
                  <a:pt x="408972" y="302595"/>
                </a:lnTo>
                <a:lnTo>
                  <a:pt x="390887" y="259484"/>
                </a:lnTo>
                <a:lnTo>
                  <a:pt x="373994" y="215740"/>
                </a:lnTo>
                <a:lnTo>
                  <a:pt x="358315" y="171381"/>
                </a:lnTo>
                <a:lnTo>
                  <a:pt x="343869" y="126428"/>
                </a:lnTo>
                <a:lnTo>
                  <a:pt x="330679" y="80898"/>
                </a:lnTo>
                <a:lnTo>
                  <a:pt x="318764" y="34812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5387" y="1705758"/>
            <a:ext cx="10796006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50" spc="-355" dirty="0">
                <a:solidFill>
                  <a:srgbClr val="27316F"/>
                </a:solidFill>
                <a:latin typeface="Verdana"/>
                <a:cs typeface="Verdana"/>
              </a:rPr>
              <a:t>Who Developed  Express </a:t>
            </a:r>
            <a:r>
              <a:rPr lang="en-US" sz="5250" spc="-355" dirty="0" err="1">
                <a:solidFill>
                  <a:srgbClr val="27316F"/>
                </a:solidFill>
                <a:latin typeface="Verdana"/>
                <a:cs typeface="Verdana"/>
              </a:rPr>
              <a:t>Js</a:t>
            </a:r>
            <a:r>
              <a:rPr lang="en-US" sz="5250" spc="-355" dirty="0">
                <a:solidFill>
                  <a:srgbClr val="27316F"/>
                </a:solidFill>
                <a:latin typeface="Verdana"/>
                <a:cs typeface="Verdana"/>
              </a:rPr>
              <a:t> ?</a:t>
            </a:r>
            <a:endParaRPr sz="52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86" y="3254381"/>
            <a:ext cx="8544163" cy="3590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en-US" sz="3150" spc="-10" dirty="0">
                <a:solidFill>
                  <a:schemeClr val="tx1"/>
                </a:solidFill>
                <a:latin typeface="Verdana"/>
              </a:rPr>
              <a:t>Express, was developed by TJ </a:t>
            </a:r>
            <a:r>
              <a:rPr lang="en-US" sz="3150" spc="-10" dirty="0" err="1">
                <a:solidFill>
                  <a:schemeClr val="tx1"/>
                </a:solidFill>
                <a:latin typeface="Verdana"/>
              </a:rPr>
              <a:t>Holoway</a:t>
            </a:r>
            <a:r>
              <a:rPr lang="en-US" sz="3150" spc="-10" dirty="0">
                <a:solidFill>
                  <a:schemeClr val="tx1"/>
                </a:solidFill>
                <a:latin typeface="Verdana"/>
              </a:rPr>
              <a:t> </a:t>
            </a:r>
            <a:r>
              <a:rPr lang="en-US" sz="3150" spc="-10" dirty="0" err="1">
                <a:solidFill>
                  <a:schemeClr val="tx1"/>
                </a:solidFill>
                <a:latin typeface="Verdana"/>
              </a:rPr>
              <a:t>chuk</a:t>
            </a:r>
            <a:r>
              <a:rPr lang="en-US" sz="3150" spc="-10" dirty="0">
                <a:solidFill>
                  <a:schemeClr val="tx1"/>
                </a:solidFill>
                <a:latin typeface="Verdana"/>
              </a:rPr>
              <a:t> and is now maintained by the Node.js Foundation. TJ </a:t>
            </a:r>
            <a:r>
              <a:rPr lang="en-US" sz="3150" spc="-10" dirty="0" err="1">
                <a:solidFill>
                  <a:schemeClr val="tx1"/>
                </a:solidFill>
                <a:latin typeface="Verdana"/>
              </a:rPr>
              <a:t>Holoway</a:t>
            </a:r>
            <a:r>
              <a:rPr lang="en-US" sz="3150" spc="-10" dirty="0">
                <a:solidFill>
                  <a:schemeClr val="tx1"/>
                </a:solidFill>
                <a:latin typeface="Verdana"/>
              </a:rPr>
              <a:t> </a:t>
            </a:r>
            <a:r>
              <a:rPr lang="en-US" sz="3150" spc="-10" dirty="0" err="1">
                <a:solidFill>
                  <a:schemeClr val="tx1"/>
                </a:solidFill>
                <a:latin typeface="Verdana"/>
              </a:rPr>
              <a:t>chuk</a:t>
            </a:r>
            <a:r>
              <a:rPr lang="en-US" sz="3150" spc="-10" dirty="0">
                <a:solidFill>
                  <a:schemeClr val="tx1"/>
                </a:solidFill>
                <a:latin typeface="Verdana"/>
              </a:rPr>
              <a:t> initially released Express.js in 2010.The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sz="3150" spc="-10" dirty="0">
                <a:solidFill>
                  <a:schemeClr val="tx1"/>
                </a:solidFill>
                <a:latin typeface="Verdana"/>
              </a:rPr>
              <a:t>stable version of Express.js is 4.18.1, released in April 2022.</a:t>
            </a:r>
            <a:endParaRPr sz="3150" spc="-10" dirty="0">
              <a:solidFill>
                <a:schemeClr val="tx1"/>
              </a:solidFill>
              <a:latin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51C7449-1508-ABF9-B87B-7741B8139039}"/>
              </a:ext>
            </a:extLst>
          </p:cNvPr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0" y="1939300"/>
                </a:moveTo>
                <a:lnTo>
                  <a:pt x="0" y="2362847"/>
                </a:lnTo>
                <a:lnTo>
                  <a:pt x="120318" y="2362847"/>
                </a:lnTo>
                <a:lnTo>
                  <a:pt x="191911" y="2359117"/>
                </a:lnTo>
                <a:lnTo>
                  <a:pt x="242022" y="2355129"/>
                </a:lnTo>
                <a:lnTo>
                  <a:pt x="291961" y="2350095"/>
                </a:lnTo>
                <a:lnTo>
                  <a:pt x="341712" y="2344022"/>
                </a:lnTo>
                <a:lnTo>
                  <a:pt x="391261" y="2336914"/>
                </a:lnTo>
                <a:lnTo>
                  <a:pt x="440592" y="2328779"/>
                </a:lnTo>
                <a:lnTo>
                  <a:pt x="489689" y="2319622"/>
                </a:lnTo>
                <a:lnTo>
                  <a:pt x="538538" y="2309451"/>
                </a:lnTo>
                <a:lnTo>
                  <a:pt x="587123" y="2298270"/>
                </a:lnTo>
                <a:lnTo>
                  <a:pt x="635429" y="2286086"/>
                </a:lnTo>
                <a:lnTo>
                  <a:pt x="683441" y="2272905"/>
                </a:lnTo>
                <a:lnTo>
                  <a:pt x="731143" y="2258734"/>
                </a:lnTo>
                <a:lnTo>
                  <a:pt x="778520" y="2243578"/>
                </a:lnTo>
                <a:lnTo>
                  <a:pt x="825556" y="2227443"/>
                </a:lnTo>
                <a:lnTo>
                  <a:pt x="872238" y="2210337"/>
                </a:lnTo>
                <a:lnTo>
                  <a:pt x="918548" y="2192264"/>
                </a:lnTo>
                <a:lnTo>
                  <a:pt x="964472" y="2173231"/>
                </a:lnTo>
                <a:lnTo>
                  <a:pt x="1009995" y="2153245"/>
                </a:lnTo>
                <a:lnTo>
                  <a:pt x="1055101" y="2132311"/>
                </a:lnTo>
                <a:lnTo>
                  <a:pt x="1099775" y="2110435"/>
                </a:lnTo>
                <a:lnTo>
                  <a:pt x="1144002" y="2087624"/>
                </a:lnTo>
                <a:lnTo>
                  <a:pt x="1187766" y="2063884"/>
                </a:lnTo>
                <a:lnTo>
                  <a:pt x="1231053" y="2039221"/>
                </a:lnTo>
                <a:lnTo>
                  <a:pt x="1273846" y="2013641"/>
                </a:lnTo>
                <a:lnTo>
                  <a:pt x="1316131" y="1987150"/>
                </a:lnTo>
                <a:lnTo>
                  <a:pt x="1357892" y="1959755"/>
                </a:lnTo>
                <a:lnTo>
                  <a:pt x="1387485" y="1939443"/>
                </a:lnTo>
                <a:lnTo>
                  <a:pt x="46137" y="1939443"/>
                </a:lnTo>
                <a:lnTo>
                  <a:pt x="0" y="1939300"/>
                </a:lnTo>
                <a:close/>
              </a:path>
              <a:path w="2414905" h="2363470">
                <a:moveTo>
                  <a:pt x="2414850" y="0"/>
                </a:moveTo>
                <a:lnTo>
                  <a:pt x="1989571" y="0"/>
                </a:lnTo>
                <a:lnTo>
                  <a:pt x="1989477" y="14560"/>
                </a:lnTo>
                <a:lnTo>
                  <a:pt x="1987918" y="63839"/>
                </a:lnTo>
                <a:lnTo>
                  <a:pt x="1985130" y="112953"/>
                </a:lnTo>
                <a:lnTo>
                  <a:pt x="1981121" y="161881"/>
                </a:lnTo>
                <a:lnTo>
                  <a:pt x="1975900" y="210602"/>
                </a:lnTo>
                <a:lnTo>
                  <a:pt x="1969475" y="259096"/>
                </a:lnTo>
                <a:lnTo>
                  <a:pt x="1961856" y="307341"/>
                </a:lnTo>
                <a:lnTo>
                  <a:pt x="1953051" y="355317"/>
                </a:lnTo>
                <a:lnTo>
                  <a:pt x="1943068" y="403003"/>
                </a:lnTo>
                <a:lnTo>
                  <a:pt x="1931916" y="450377"/>
                </a:lnTo>
                <a:lnTo>
                  <a:pt x="1919605" y="497418"/>
                </a:lnTo>
                <a:lnTo>
                  <a:pt x="1906141" y="544106"/>
                </a:lnTo>
                <a:lnTo>
                  <a:pt x="1891535" y="590420"/>
                </a:lnTo>
                <a:lnTo>
                  <a:pt x="1875795" y="636339"/>
                </a:lnTo>
                <a:lnTo>
                  <a:pt x="1858929" y="681841"/>
                </a:lnTo>
                <a:lnTo>
                  <a:pt x="1840947" y="726906"/>
                </a:lnTo>
                <a:lnTo>
                  <a:pt x="1821856" y="771513"/>
                </a:lnTo>
                <a:lnTo>
                  <a:pt x="1801666" y="815641"/>
                </a:lnTo>
                <a:lnTo>
                  <a:pt x="1780385" y="859269"/>
                </a:lnTo>
                <a:lnTo>
                  <a:pt x="1758022" y="902375"/>
                </a:lnTo>
                <a:lnTo>
                  <a:pt x="1734585" y="944940"/>
                </a:lnTo>
                <a:lnTo>
                  <a:pt x="1710083" y="986942"/>
                </a:lnTo>
                <a:lnTo>
                  <a:pt x="1684526" y="1028360"/>
                </a:lnTo>
                <a:lnTo>
                  <a:pt x="1657920" y="1069172"/>
                </a:lnTo>
                <a:lnTo>
                  <a:pt x="1630276" y="1109359"/>
                </a:lnTo>
                <a:lnTo>
                  <a:pt x="1601601" y="1148900"/>
                </a:lnTo>
                <a:lnTo>
                  <a:pt x="1571905" y="1187772"/>
                </a:lnTo>
                <a:lnTo>
                  <a:pt x="1541196" y="1225956"/>
                </a:lnTo>
                <a:lnTo>
                  <a:pt x="1509483" y="1263430"/>
                </a:lnTo>
                <a:lnTo>
                  <a:pt x="1476774" y="1300173"/>
                </a:lnTo>
                <a:lnTo>
                  <a:pt x="1443078" y="1336164"/>
                </a:lnTo>
                <a:lnTo>
                  <a:pt x="1408404" y="1371384"/>
                </a:lnTo>
                <a:lnTo>
                  <a:pt x="1372856" y="1405719"/>
                </a:lnTo>
                <a:lnTo>
                  <a:pt x="1336545" y="1439070"/>
                </a:lnTo>
                <a:lnTo>
                  <a:pt x="1299492" y="1471426"/>
                </a:lnTo>
                <a:lnTo>
                  <a:pt x="1261718" y="1502779"/>
                </a:lnTo>
                <a:lnTo>
                  <a:pt x="1223244" y="1533122"/>
                </a:lnTo>
                <a:lnTo>
                  <a:pt x="1184091" y="1562445"/>
                </a:lnTo>
                <a:lnTo>
                  <a:pt x="1144280" y="1590740"/>
                </a:lnTo>
                <a:lnTo>
                  <a:pt x="1103832" y="1617999"/>
                </a:lnTo>
                <a:lnTo>
                  <a:pt x="1062768" y="1644213"/>
                </a:lnTo>
                <a:lnTo>
                  <a:pt x="1021109" y="1669374"/>
                </a:lnTo>
                <a:lnTo>
                  <a:pt x="978877" y="1693473"/>
                </a:lnTo>
                <a:lnTo>
                  <a:pt x="936091" y="1716502"/>
                </a:lnTo>
                <a:lnTo>
                  <a:pt x="892775" y="1738452"/>
                </a:lnTo>
                <a:lnTo>
                  <a:pt x="848947" y="1759314"/>
                </a:lnTo>
                <a:lnTo>
                  <a:pt x="804630" y="1779082"/>
                </a:lnTo>
                <a:lnTo>
                  <a:pt x="759844" y="1797745"/>
                </a:lnTo>
                <a:lnTo>
                  <a:pt x="714611" y="1815295"/>
                </a:lnTo>
                <a:lnTo>
                  <a:pt x="668951" y="1831725"/>
                </a:lnTo>
                <a:lnTo>
                  <a:pt x="622886" y="1847025"/>
                </a:lnTo>
                <a:lnTo>
                  <a:pt x="576436" y="1861187"/>
                </a:lnTo>
                <a:lnTo>
                  <a:pt x="529623" y="1874202"/>
                </a:lnTo>
                <a:lnTo>
                  <a:pt x="482468" y="1886063"/>
                </a:lnTo>
                <a:lnTo>
                  <a:pt x="434991" y="1896761"/>
                </a:lnTo>
                <a:lnTo>
                  <a:pt x="387214" y="1906286"/>
                </a:lnTo>
                <a:lnTo>
                  <a:pt x="339158" y="1914631"/>
                </a:lnTo>
                <a:lnTo>
                  <a:pt x="290844" y="1921788"/>
                </a:lnTo>
                <a:lnTo>
                  <a:pt x="242292" y="1927747"/>
                </a:lnTo>
                <a:lnTo>
                  <a:pt x="193525" y="1932501"/>
                </a:lnTo>
                <a:lnTo>
                  <a:pt x="144562" y="1936040"/>
                </a:lnTo>
                <a:lnTo>
                  <a:pt x="95426" y="1938357"/>
                </a:lnTo>
                <a:lnTo>
                  <a:pt x="46137" y="1939443"/>
                </a:lnTo>
                <a:lnTo>
                  <a:pt x="1387485" y="1939443"/>
                </a:lnTo>
                <a:lnTo>
                  <a:pt x="1439782" y="1902275"/>
                </a:lnTo>
                <a:lnTo>
                  <a:pt x="1479881" y="1872202"/>
                </a:lnTo>
                <a:lnTo>
                  <a:pt x="1519394" y="1841250"/>
                </a:lnTo>
                <a:lnTo>
                  <a:pt x="1558308" y="1809424"/>
                </a:lnTo>
                <a:lnTo>
                  <a:pt x="1596606" y="1776730"/>
                </a:lnTo>
                <a:lnTo>
                  <a:pt x="1634273" y="1743175"/>
                </a:lnTo>
                <a:lnTo>
                  <a:pt x="1671294" y="1708764"/>
                </a:lnTo>
                <a:lnTo>
                  <a:pt x="1707654" y="1673504"/>
                </a:lnTo>
                <a:lnTo>
                  <a:pt x="1743257" y="1637483"/>
                </a:lnTo>
                <a:lnTo>
                  <a:pt x="1778018" y="1600793"/>
                </a:lnTo>
                <a:lnTo>
                  <a:pt x="1811930" y="1563449"/>
                </a:lnTo>
                <a:lnTo>
                  <a:pt x="1844986" y="1525466"/>
                </a:lnTo>
                <a:lnTo>
                  <a:pt x="1877181" y="1486859"/>
                </a:lnTo>
                <a:lnTo>
                  <a:pt x="1908507" y="1447643"/>
                </a:lnTo>
                <a:lnTo>
                  <a:pt x="1938960" y="1407834"/>
                </a:lnTo>
                <a:lnTo>
                  <a:pt x="1968532" y="1367447"/>
                </a:lnTo>
                <a:lnTo>
                  <a:pt x="1997217" y="1326496"/>
                </a:lnTo>
                <a:lnTo>
                  <a:pt x="2025009" y="1284999"/>
                </a:lnTo>
                <a:lnTo>
                  <a:pt x="2051902" y="1242968"/>
                </a:lnTo>
                <a:lnTo>
                  <a:pt x="2077889" y="1200421"/>
                </a:lnTo>
                <a:lnTo>
                  <a:pt x="2102964" y="1157372"/>
                </a:lnTo>
                <a:lnTo>
                  <a:pt x="2127121" y="1113835"/>
                </a:lnTo>
                <a:lnTo>
                  <a:pt x="2150353" y="1069828"/>
                </a:lnTo>
                <a:lnTo>
                  <a:pt x="2172655" y="1025364"/>
                </a:lnTo>
                <a:lnTo>
                  <a:pt x="2194019" y="980459"/>
                </a:lnTo>
                <a:lnTo>
                  <a:pt x="2214439" y="935128"/>
                </a:lnTo>
                <a:lnTo>
                  <a:pt x="2233910" y="889387"/>
                </a:lnTo>
                <a:lnTo>
                  <a:pt x="2252425" y="843250"/>
                </a:lnTo>
                <a:lnTo>
                  <a:pt x="2269977" y="796733"/>
                </a:lnTo>
                <a:lnTo>
                  <a:pt x="2286561" y="749852"/>
                </a:lnTo>
                <a:lnTo>
                  <a:pt x="2302170" y="702620"/>
                </a:lnTo>
                <a:lnTo>
                  <a:pt x="2316797" y="655054"/>
                </a:lnTo>
                <a:lnTo>
                  <a:pt x="2330437" y="607169"/>
                </a:lnTo>
                <a:lnTo>
                  <a:pt x="2343083" y="558980"/>
                </a:lnTo>
                <a:lnTo>
                  <a:pt x="2354729" y="510503"/>
                </a:lnTo>
                <a:lnTo>
                  <a:pt x="2365368" y="461751"/>
                </a:lnTo>
                <a:lnTo>
                  <a:pt x="2374995" y="412742"/>
                </a:lnTo>
                <a:lnTo>
                  <a:pt x="2383602" y="363489"/>
                </a:lnTo>
                <a:lnTo>
                  <a:pt x="2391184" y="314009"/>
                </a:lnTo>
                <a:lnTo>
                  <a:pt x="2397734" y="264316"/>
                </a:lnTo>
                <a:lnTo>
                  <a:pt x="2403247" y="214426"/>
                </a:lnTo>
                <a:lnTo>
                  <a:pt x="2407715" y="164353"/>
                </a:lnTo>
                <a:lnTo>
                  <a:pt x="2411132" y="114114"/>
                </a:lnTo>
                <a:lnTo>
                  <a:pt x="2413493" y="63723"/>
                </a:lnTo>
                <a:lnTo>
                  <a:pt x="2414756" y="14560"/>
                </a:lnTo>
                <a:lnTo>
                  <a:pt x="241485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58455" y="-30977"/>
            <a:ext cx="9124315" cy="10287000"/>
          </a:xfrm>
          <a:custGeom>
            <a:avLst/>
            <a:gdLst/>
            <a:ahLst/>
            <a:cxnLst/>
            <a:rect l="l" t="t" r="r" b="b"/>
            <a:pathLst>
              <a:path w="9124315" h="10287000">
                <a:moveTo>
                  <a:pt x="9123742" y="0"/>
                </a:moveTo>
                <a:lnTo>
                  <a:pt x="0" y="0"/>
                </a:lnTo>
                <a:lnTo>
                  <a:pt x="0" y="10286997"/>
                </a:lnTo>
                <a:lnTo>
                  <a:pt x="9123742" y="10286997"/>
                </a:lnTo>
                <a:lnTo>
                  <a:pt x="9123742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5261" y="894072"/>
            <a:ext cx="9298873" cy="875944"/>
          </a:xfrm>
          <a:prstGeom prst="rect">
            <a:avLst/>
          </a:prstGeom>
        </p:spPr>
        <p:txBody>
          <a:bodyPr vert="horz" wrap="square" lIns="0" tIns="67373" rIns="0" bIns="0" rtlCol="0">
            <a:spAutoFit/>
          </a:bodyPr>
          <a:lstStyle/>
          <a:p>
            <a:pPr marL="3326129">
              <a:lnSpc>
                <a:spcPct val="100000"/>
              </a:lnSpc>
              <a:spcBef>
                <a:spcPts val="125"/>
              </a:spcBef>
            </a:pPr>
            <a:r>
              <a:rPr lang="en-IN" sz="5250" spc="-355" dirty="0">
                <a:solidFill>
                  <a:srgbClr val="27316F"/>
                </a:solidFill>
                <a:latin typeface="Verdana"/>
              </a:rPr>
              <a:t>Installation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53556" y="2482850"/>
            <a:ext cx="8383593" cy="36029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6099"/>
              </a:lnSpc>
              <a:spcBef>
                <a:spcPts val="55"/>
              </a:spcBef>
            </a:pP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Installing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14" dirty="0">
                <a:solidFill>
                  <a:schemeClr val="tx1"/>
                </a:solidFill>
                <a:latin typeface="Verdana"/>
                <a:cs typeface="Verdana"/>
              </a:rPr>
              <a:t>Express.js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chemeClr val="tx1"/>
                </a:solidFill>
                <a:latin typeface="Verdana"/>
                <a:cs typeface="Verdana"/>
              </a:rPr>
              <a:t>is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simple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3150" spc="-2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114" dirty="0">
                <a:solidFill>
                  <a:schemeClr val="tx1"/>
                </a:solidFill>
                <a:latin typeface="Tahoma"/>
                <a:cs typeface="Tahoma"/>
              </a:rPr>
              <a:t>Node</a:t>
            </a:r>
            <a:r>
              <a:rPr sz="3150" b="1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114" dirty="0">
                <a:solidFill>
                  <a:schemeClr val="tx1"/>
                </a:solidFill>
                <a:latin typeface="Tahoma"/>
                <a:cs typeface="Tahoma"/>
              </a:rPr>
              <a:t>Package </a:t>
            </a:r>
            <a:r>
              <a:rPr sz="3150" b="1" spc="95" dirty="0">
                <a:solidFill>
                  <a:schemeClr val="tx1"/>
                </a:solidFill>
                <a:latin typeface="Tahoma"/>
                <a:cs typeface="Tahoma"/>
              </a:rPr>
              <a:t>Manager</a:t>
            </a:r>
            <a:r>
              <a:rPr sz="3150" b="1" spc="-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-85" dirty="0">
                <a:solidFill>
                  <a:schemeClr val="tx1"/>
                </a:solidFill>
                <a:latin typeface="Tahoma"/>
                <a:cs typeface="Tahoma"/>
              </a:rPr>
              <a:t>(npm)</a:t>
            </a:r>
            <a:r>
              <a:rPr sz="3150" spc="-85" dirty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chemeClr val="tx1"/>
                </a:solidFill>
                <a:latin typeface="Verdana"/>
                <a:cs typeface="Verdana"/>
              </a:rPr>
              <a:t>running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3150" spc="-2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135" dirty="0">
                <a:solidFill>
                  <a:schemeClr val="tx1"/>
                </a:solidFill>
                <a:latin typeface="Verdana"/>
                <a:cs typeface="Verdana"/>
              </a:rPr>
              <a:t>command</a:t>
            </a:r>
            <a:r>
              <a:rPr sz="3150" spc="-2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Courier New"/>
                <a:cs typeface="Courier New"/>
              </a:rPr>
              <a:t>npm</a:t>
            </a:r>
            <a:r>
              <a:rPr sz="3150" spc="-10" dirty="0">
                <a:solidFill>
                  <a:schemeClr val="tx1"/>
                </a:solidFill>
                <a:latin typeface="Courier New"/>
                <a:cs typeface="Courier New"/>
              </a:rPr>
              <a:t> install </a:t>
            </a:r>
            <a:r>
              <a:rPr sz="3150" spc="-70" dirty="0">
                <a:solidFill>
                  <a:schemeClr val="tx1"/>
                </a:solidFill>
                <a:latin typeface="Courier New"/>
                <a:cs typeface="Courier New"/>
              </a:rPr>
              <a:t>express</a:t>
            </a:r>
            <a:r>
              <a:rPr sz="3150" spc="-70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3150" spc="-2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you</a:t>
            </a:r>
            <a:r>
              <a:rPr sz="3150" spc="-2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3150" spc="-2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quickly</a:t>
            </a:r>
            <a:r>
              <a:rPr sz="3150" spc="-2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add </a:t>
            </a:r>
            <a:r>
              <a:rPr sz="3150" spc="-114" dirty="0">
                <a:solidFill>
                  <a:schemeClr val="tx1"/>
                </a:solidFill>
                <a:latin typeface="Verdana"/>
                <a:cs typeface="Verdana"/>
              </a:rPr>
              <a:t>Express.js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chemeClr val="tx1"/>
                </a:solidFill>
                <a:latin typeface="Verdana"/>
                <a:cs typeface="Verdana"/>
              </a:rPr>
              <a:t>your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project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3150" spc="-35" dirty="0">
                <a:solidFill>
                  <a:schemeClr val="tx1"/>
                </a:solidFill>
                <a:latin typeface="Verdana"/>
                <a:cs typeface="Verdana"/>
              </a:rPr>
              <a:t>start</a:t>
            </a:r>
            <a:r>
              <a:rPr sz="315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building</a:t>
            </a:r>
            <a:r>
              <a:rPr sz="315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powerful</a:t>
            </a:r>
            <a:r>
              <a:rPr sz="315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chemeClr val="tx1"/>
                </a:solidFill>
                <a:latin typeface="Verdana"/>
                <a:cs typeface="Verdana"/>
              </a:rPr>
              <a:t>web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applications.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90D046-EB82-7FF1-DB60-C5423474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5" y="7673014"/>
            <a:ext cx="88516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999BD-361A-55A4-68A5-8E74205F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9" y="4343759"/>
            <a:ext cx="6137205" cy="4887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617C48-42CE-8373-EC9C-DCC945286237}"/>
              </a:ext>
            </a:extLst>
          </p:cNvPr>
          <p:cNvSpPr txBox="1"/>
          <p:nvPr/>
        </p:nvSpPr>
        <p:spPr>
          <a:xfrm>
            <a:off x="9607550" y="7796124"/>
            <a:ext cx="92290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install express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npm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install express --no-save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A470D34-2CBB-6D57-E99A-D5DFA2AC150E}"/>
              </a:ext>
            </a:extLst>
          </p:cNvPr>
          <p:cNvSpPr txBox="1">
            <a:spLocks/>
          </p:cNvSpPr>
          <p:nvPr/>
        </p:nvSpPr>
        <p:spPr>
          <a:xfrm>
            <a:off x="6215260" y="6748350"/>
            <a:ext cx="11317089" cy="622029"/>
          </a:xfrm>
          <a:prstGeom prst="rect">
            <a:avLst/>
          </a:prstGeom>
        </p:spPr>
        <p:txBody>
          <a:bodyPr vert="horz" wrap="square" lIns="0" tIns="67373" rIns="0" bIns="0" rtlCol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3326129" algn="l">
              <a:spcBef>
                <a:spcPts val="125"/>
              </a:spcBef>
            </a:pPr>
            <a:r>
              <a:rPr lang="en-IN" sz="3600" spc="-355" dirty="0">
                <a:solidFill>
                  <a:srgbClr val="27316F"/>
                </a:solidFill>
                <a:latin typeface="Verdana"/>
              </a:rPr>
              <a:t>Installing Commands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2AE518-2E15-3957-2048-D58E2F43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1" y="624073"/>
            <a:ext cx="6137205" cy="28048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4315" cy="10287000"/>
          </a:xfrm>
          <a:custGeom>
            <a:avLst/>
            <a:gdLst/>
            <a:ahLst/>
            <a:cxnLst/>
            <a:rect l="l" t="t" r="r" b="b"/>
            <a:pathLst>
              <a:path w="9124315" h="10287000">
                <a:moveTo>
                  <a:pt x="9123742" y="0"/>
                </a:moveTo>
                <a:lnTo>
                  <a:pt x="0" y="0"/>
                </a:lnTo>
                <a:lnTo>
                  <a:pt x="0" y="10286997"/>
                </a:lnTo>
                <a:lnTo>
                  <a:pt x="9123742" y="10286997"/>
                </a:lnTo>
                <a:lnTo>
                  <a:pt x="912374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7150" y="963611"/>
            <a:ext cx="10210800" cy="683584"/>
          </a:xfrm>
          <a:prstGeom prst="rect">
            <a:avLst/>
          </a:prstGeom>
        </p:spPr>
        <p:txBody>
          <a:bodyPr vert="horz" wrap="square" lIns="0" tIns="67373" rIns="0" bIns="0" rtlCol="0">
            <a:spAutoFit/>
          </a:bodyPr>
          <a:lstStyle/>
          <a:p>
            <a:pPr marL="3326129">
              <a:lnSpc>
                <a:spcPct val="100000"/>
              </a:lnSpc>
              <a:spcBef>
                <a:spcPts val="125"/>
              </a:spcBef>
            </a:pPr>
            <a:r>
              <a:rPr sz="4000" spc="-355" dirty="0">
                <a:solidFill>
                  <a:srgbClr val="27316F"/>
                </a:solidFill>
                <a:latin typeface="Verdana"/>
              </a:rPr>
              <a:t>ROUTING IN EXPRESS.JS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83751" y="2968973"/>
            <a:ext cx="8077200" cy="3580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114" dirty="0">
                <a:solidFill>
                  <a:schemeClr val="tx1"/>
                </a:solidFill>
                <a:latin typeface="Verdana"/>
                <a:cs typeface="Verdana"/>
              </a:rPr>
              <a:t>Express.js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chemeClr val="tx1"/>
                </a:solidFill>
                <a:latin typeface="Verdana"/>
                <a:cs typeface="Verdana"/>
              </a:rPr>
              <a:t>provides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85" dirty="0">
                <a:solidFill>
                  <a:schemeClr val="tx1"/>
                </a:solidFill>
                <a:latin typeface="Tahoma"/>
                <a:cs typeface="Tahoma"/>
              </a:rPr>
              <a:t>simple </a:t>
            </a:r>
            <a:r>
              <a:rPr sz="3150" b="1" spc="12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3150" b="1" spc="-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90" dirty="0">
                <a:solidFill>
                  <a:schemeClr val="tx1"/>
                </a:solidFill>
                <a:latin typeface="Tahoma"/>
                <a:cs typeface="Tahoma"/>
              </a:rPr>
              <a:t>elegant</a:t>
            </a:r>
            <a:r>
              <a:rPr sz="3150" b="1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-45" dirty="0">
                <a:solidFill>
                  <a:schemeClr val="tx1"/>
                </a:solidFill>
                <a:latin typeface="Verdana"/>
                <a:cs typeface="Verdana"/>
              </a:rPr>
              <a:t>way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chemeClr val="tx1"/>
                </a:solidFill>
                <a:latin typeface="Verdana"/>
                <a:cs typeface="Verdana"/>
              </a:rPr>
              <a:t>define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request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handling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chemeClr val="tx1"/>
                </a:solidFill>
                <a:latin typeface="Verdana"/>
                <a:cs typeface="Verdana"/>
              </a:rPr>
              <a:t>using </a:t>
            </a:r>
            <a:r>
              <a:rPr sz="3150" b="1" dirty="0">
                <a:solidFill>
                  <a:schemeClr val="tx1"/>
                </a:solidFill>
                <a:latin typeface="Tahoma"/>
                <a:cs typeface="Tahoma"/>
              </a:rPr>
              <a:t>routing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120" dirty="0">
                <a:solidFill>
                  <a:schemeClr val="tx1"/>
                </a:solidFill>
                <a:latin typeface="Verdana"/>
                <a:cs typeface="Verdana"/>
              </a:rPr>
              <a:t>mapping</a:t>
            </a:r>
            <a:r>
              <a:rPr sz="315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chemeClr val="tx1"/>
                </a:solidFill>
                <a:latin typeface="Verdana"/>
                <a:cs typeface="Verdana"/>
              </a:rPr>
              <a:t>HTTP </a:t>
            </a:r>
            <a:r>
              <a:rPr sz="3150" spc="80" dirty="0">
                <a:solidFill>
                  <a:schemeClr val="tx1"/>
                </a:solidFill>
                <a:latin typeface="Verdana"/>
                <a:cs typeface="Verdana"/>
              </a:rPr>
              <a:t>methods</a:t>
            </a:r>
            <a:r>
              <a:rPr sz="3150" spc="-2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spc="-2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URLs</a:t>
            </a:r>
            <a:r>
              <a:rPr sz="3150" spc="-2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to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functions,</a:t>
            </a:r>
            <a:r>
              <a:rPr sz="3150" spc="-2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developers</a:t>
            </a:r>
            <a:r>
              <a:rPr sz="3150" spc="-2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chemeClr val="tx1"/>
                </a:solidFill>
                <a:latin typeface="Verdana"/>
                <a:cs typeface="Verdana"/>
              </a:rPr>
              <a:t>can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create</a:t>
            </a:r>
            <a:r>
              <a:rPr sz="3150" spc="-2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90" dirty="0">
                <a:solidFill>
                  <a:schemeClr val="tx1"/>
                </a:solidFill>
                <a:latin typeface="Tahoma"/>
                <a:cs typeface="Tahoma"/>
              </a:rPr>
              <a:t>efficient</a:t>
            </a:r>
            <a:r>
              <a:rPr sz="3150" b="1" spc="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100" dirty="0">
                <a:solidFill>
                  <a:schemeClr val="tx1"/>
                </a:solidFill>
                <a:latin typeface="Tahoma"/>
                <a:cs typeface="Tahoma"/>
              </a:rPr>
              <a:t>and </a:t>
            </a:r>
            <a:r>
              <a:rPr sz="3150" b="1" spc="75" dirty="0">
                <a:solidFill>
                  <a:schemeClr val="tx1"/>
                </a:solidFill>
                <a:latin typeface="Tahoma"/>
                <a:cs typeface="Tahoma"/>
              </a:rPr>
              <a:t>organized</a:t>
            </a:r>
            <a:r>
              <a:rPr sz="3150" b="1" spc="-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45" dirty="0">
                <a:solidFill>
                  <a:schemeClr val="tx1"/>
                </a:solidFill>
                <a:latin typeface="Verdana"/>
                <a:cs typeface="Verdana"/>
              </a:rPr>
              <a:t>application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logic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8BDB5-1F67-BF84-3A70-1537B0C8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7809"/>
            <a:ext cx="9124315" cy="6234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87D959-5654-8BED-2523-4C94EB60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" y="6282131"/>
            <a:ext cx="9103787" cy="1001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CF2FD2-6910-7EFF-CE6B-512655A2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7627297"/>
            <a:ext cx="9103787" cy="2589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0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4"/>
                </a:lnTo>
                <a:lnTo>
                  <a:pt x="12465" y="62572"/>
                </a:lnTo>
                <a:lnTo>
                  <a:pt x="23169" y="108866"/>
                </a:lnTo>
                <a:lnTo>
                  <a:pt x="34955" y="154710"/>
                </a:lnTo>
                <a:lnTo>
                  <a:pt x="47807" y="200092"/>
                </a:lnTo>
                <a:lnTo>
                  <a:pt x="61710" y="244999"/>
                </a:lnTo>
                <a:lnTo>
                  <a:pt x="76650" y="289417"/>
                </a:lnTo>
                <a:lnTo>
                  <a:pt x="92612" y="333332"/>
                </a:lnTo>
                <a:lnTo>
                  <a:pt x="109581" y="376731"/>
                </a:lnTo>
                <a:lnTo>
                  <a:pt x="127543" y="419601"/>
                </a:lnTo>
                <a:lnTo>
                  <a:pt x="146483" y="461929"/>
                </a:lnTo>
                <a:lnTo>
                  <a:pt x="166386" y="503701"/>
                </a:lnTo>
                <a:lnTo>
                  <a:pt x="187238" y="544904"/>
                </a:lnTo>
                <a:lnTo>
                  <a:pt x="209024" y="585523"/>
                </a:lnTo>
                <a:lnTo>
                  <a:pt x="231729" y="625547"/>
                </a:lnTo>
                <a:lnTo>
                  <a:pt x="255338" y="664961"/>
                </a:lnTo>
                <a:lnTo>
                  <a:pt x="279838" y="703753"/>
                </a:lnTo>
                <a:lnTo>
                  <a:pt x="305212" y="741908"/>
                </a:lnTo>
                <a:lnTo>
                  <a:pt x="331447" y="779414"/>
                </a:lnTo>
                <a:lnTo>
                  <a:pt x="358528" y="816257"/>
                </a:lnTo>
                <a:lnTo>
                  <a:pt x="386439" y="852423"/>
                </a:lnTo>
                <a:lnTo>
                  <a:pt x="415167" y="887900"/>
                </a:lnTo>
                <a:lnTo>
                  <a:pt x="444697" y="922673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50" y="1022641"/>
                </a:lnTo>
                <a:lnTo>
                  <a:pt x="570539" y="1054469"/>
                </a:lnTo>
                <a:lnTo>
                  <a:pt x="603857" y="1085526"/>
                </a:lnTo>
                <a:lnTo>
                  <a:pt x="637888" y="1115800"/>
                </a:lnTo>
                <a:lnTo>
                  <a:pt x="672618" y="1145277"/>
                </a:lnTo>
                <a:lnTo>
                  <a:pt x="708033" y="1173943"/>
                </a:lnTo>
                <a:lnTo>
                  <a:pt x="744117" y="1201787"/>
                </a:lnTo>
                <a:lnTo>
                  <a:pt x="780855" y="1228793"/>
                </a:lnTo>
                <a:lnTo>
                  <a:pt x="818234" y="1254949"/>
                </a:lnTo>
                <a:lnTo>
                  <a:pt x="856238" y="1280241"/>
                </a:lnTo>
                <a:lnTo>
                  <a:pt x="894852" y="1304657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6"/>
                </a:lnTo>
                <a:lnTo>
                  <a:pt x="1055124" y="1393279"/>
                </a:lnTo>
                <a:lnTo>
                  <a:pt x="1096572" y="1413108"/>
                </a:lnTo>
                <a:lnTo>
                  <a:pt x="1138542" y="1431980"/>
                </a:lnTo>
                <a:lnTo>
                  <a:pt x="1181021" y="1449881"/>
                </a:lnTo>
                <a:lnTo>
                  <a:pt x="1223992" y="1466798"/>
                </a:lnTo>
                <a:lnTo>
                  <a:pt x="1267442" y="1482717"/>
                </a:lnTo>
                <a:lnTo>
                  <a:pt x="1311355" y="1497625"/>
                </a:lnTo>
                <a:lnTo>
                  <a:pt x="1355718" y="1511510"/>
                </a:lnTo>
                <a:lnTo>
                  <a:pt x="1400515" y="1524356"/>
                </a:lnTo>
                <a:lnTo>
                  <a:pt x="1445732" y="1536152"/>
                </a:lnTo>
                <a:lnTo>
                  <a:pt x="1491354" y="1546883"/>
                </a:lnTo>
                <a:lnTo>
                  <a:pt x="1537366" y="1556536"/>
                </a:lnTo>
                <a:lnTo>
                  <a:pt x="1583754" y="1565098"/>
                </a:lnTo>
                <a:lnTo>
                  <a:pt x="1630502" y="1572555"/>
                </a:lnTo>
                <a:lnTo>
                  <a:pt x="1677597" y="1578895"/>
                </a:lnTo>
                <a:lnTo>
                  <a:pt x="1725024" y="1584103"/>
                </a:lnTo>
                <a:lnTo>
                  <a:pt x="1772767" y="1588166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6" y="1593155"/>
                </a:lnTo>
                <a:lnTo>
                  <a:pt x="1900136" y="1288421"/>
                </a:lnTo>
                <a:lnTo>
                  <a:pt x="1868511" y="1287989"/>
                </a:lnTo>
                <a:lnTo>
                  <a:pt x="1819982" y="1285904"/>
                </a:lnTo>
                <a:lnTo>
                  <a:pt x="1771805" y="1282420"/>
                </a:lnTo>
                <a:lnTo>
                  <a:pt x="1723999" y="1277557"/>
                </a:lnTo>
                <a:lnTo>
                  <a:pt x="1676587" y="1271333"/>
                </a:lnTo>
                <a:lnTo>
                  <a:pt x="1629589" y="1263768"/>
                </a:lnTo>
                <a:lnTo>
                  <a:pt x="1583026" y="1254880"/>
                </a:lnTo>
                <a:lnTo>
                  <a:pt x="1536920" y="1244690"/>
                </a:lnTo>
                <a:lnTo>
                  <a:pt x="1491291" y="1233215"/>
                </a:lnTo>
                <a:lnTo>
                  <a:pt x="1446160" y="1220476"/>
                </a:lnTo>
                <a:lnTo>
                  <a:pt x="1401548" y="1206490"/>
                </a:lnTo>
                <a:lnTo>
                  <a:pt x="1357477" y="1191279"/>
                </a:lnTo>
                <a:lnTo>
                  <a:pt x="1313968" y="1174860"/>
                </a:lnTo>
                <a:lnTo>
                  <a:pt x="1271040" y="1157252"/>
                </a:lnTo>
                <a:lnTo>
                  <a:pt x="1228716" y="1138475"/>
                </a:lnTo>
                <a:lnTo>
                  <a:pt x="1187017" y="1118549"/>
                </a:lnTo>
                <a:lnTo>
                  <a:pt x="1145963" y="1097491"/>
                </a:lnTo>
                <a:lnTo>
                  <a:pt x="1105576" y="1075322"/>
                </a:lnTo>
                <a:lnTo>
                  <a:pt x="1065876" y="1052060"/>
                </a:lnTo>
                <a:lnTo>
                  <a:pt x="1026885" y="1027725"/>
                </a:lnTo>
                <a:lnTo>
                  <a:pt x="988623" y="1002335"/>
                </a:lnTo>
                <a:lnTo>
                  <a:pt x="951112" y="975910"/>
                </a:lnTo>
                <a:lnTo>
                  <a:pt x="914372" y="948469"/>
                </a:lnTo>
                <a:lnTo>
                  <a:pt x="878425" y="920031"/>
                </a:lnTo>
                <a:lnTo>
                  <a:pt x="843292" y="890615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2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8"/>
                </a:lnTo>
                <a:lnTo>
                  <a:pt x="621908" y="658933"/>
                </a:lnTo>
                <a:lnTo>
                  <a:pt x="594041" y="622384"/>
                </a:lnTo>
                <a:lnTo>
                  <a:pt x="567176" y="585029"/>
                </a:lnTo>
                <a:lnTo>
                  <a:pt x="541336" y="546887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6"/>
                </a:lnTo>
                <a:lnTo>
                  <a:pt x="448633" y="386840"/>
                </a:lnTo>
                <a:lnTo>
                  <a:pt x="428227" y="345053"/>
                </a:lnTo>
                <a:lnTo>
                  <a:pt x="408972" y="302595"/>
                </a:lnTo>
                <a:lnTo>
                  <a:pt x="390887" y="259484"/>
                </a:lnTo>
                <a:lnTo>
                  <a:pt x="373994" y="215740"/>
                </a:lnTo>
                <a:lnTo>
                  <a:pt x="358315" y="171381"/>
                </a:lnTo>
                <a:lnTo>
                  <a:pt x="343869" y="126428"/>
                </a:lnTo>
                <a:lnTo>
                  <a:pt x="330679" y="80898"/>
                </a:lnTo>
                <a:lnTo>
                  <a:pt x="318764" y="34812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38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61"/>
                </a:lnTo>
                <a:lnTo>
                  <a:pt x="5435" y="451644"/>
                </a:lnTo>
                <a:lnTo>
                  <a:pt x="52312" y="463950"/>
                </a:lnTo>
                <a:lnTo>
                  <a:pt x="98687" y="477362"/>
                </a:lnTo>
                <a:lnTo>
                  <a:pt x="144546" y="491863"/>
                </a:lnTo>
                <a:lnTo>
                  <a:pt x="189876" y="507439"/>
                </a:lnTo>
                <a:lnTo>
                  <a:pt x="234663" y="524073"/>
                </a:lnTo>
                <a:lnTo>
                  <a:pt x="278893" y="541750"/>
                </a:lnTo>
                <a:lnTo>
                  <a:pt x="322553" y="560453"/>
                </a:lnTo>
                <a:lnTo>
                  <a:pt x="365630" y="580167"/>
                </a:lnTo>
                <a:lnTo>
                  <a:pt x="408108" y="600876"/>
                </a:lnTo>
                <a:lnTo>
                  <a:pt x="449976" y="622565"/>
                </a:lnTo>
                <a:lnTo>
                  <a:pt x="491219" y="645216"/>
                </a:lnTo>
                <a:lnTo>
                  <a:pt x="531824" y="668815"/>
                </a:lnTo>
                <a:lnTo>
                  <a:pt x="571777" y="693346"/>
                </a:lnTo>
                <a:lnTo>
                  <a:pt x="611065" y="718792"/>
                </a:lnTo>
                <a:lnTo>
                  <a:pt x="649674" y="745139"/>
                </a:lnTo>
                <a:lnTo>
                  <a:pt x="687589" y="772369"/>
                </a:lnTo>
                <a:lnTo>
                  <a:pt x="724799" y="800468"/>
                </a:lnTo>
                <a:lnTo>
                  <a:pt x="761289" y="829419"/>
                </a:lnTo>
                <a:lnTo>
                  <a:pt x="797045" y="859207"/>
                </a:lnTo>
                <a:lnTo>
                  <a:pt x="832054" y="889816"/>
                </a:lnTo>
                <a:lnTo>
                  <a:pt x="866302" y="921229"/>
                </a:lnTo>
                <a:lnTo>
                  <a:pt x="899777" y="953432"/>
                </a:lnTo>
                <a:lnTo>
                  <a:pt x="932463" y="986408"/>
                </a:lnTo>
                <a:lnTo>
                  <a:pt x="964347" y="1020141"/>
                </a:lnTo>
                <a:lnTo>
                  <a:pt x="995417" y="1054616"/>
                </a:lnTo>
                <a:lnTo>
                  <a:pt x="1025658" y="1089817"/>
                </a:lnTo>
                <a:lnTo>
                  <a:pt x="1055056" y="1125727"/>
                </a:lnTo>
                <a:lnTo>
                  <a:pt x="1083598" y="1162332"/>
                </a:lnTo>
                <a:lnTo>
                  <a:pt x="1111271" y="1199614"/>
                </a:lnTo>
                <a:lnTo>
                  <a:pt x="1138061" y="1237559"/>
                </a:lnTo>
                <a:lnTo>
                  <a:pt x="1163954" y="1276151"/>
                </a:lnTo>
                <a:lnTo>
                  <a:pt x="1188936" y="1315373"/>
                </a:lnTo>
                <a:lnTo>
                  <a:pt x="1212995" y="1355211"/>
                </a:lnTo>
                <a:lnTo>
                  <a:pt x="1236116" y="1395647"/>
                </a:lnTo>
                <a:lnTo>
                  <a:pt x="1258285" y="1436666"/>
                </a:lnTo>
                <a:lnTo>
                  <a:pt x="1279490" y="1478253"/>
                </a:lnTo>
                <a:lnTo>
                  <a:pt x="1299717" y="1520391"/>
                </a:lnTo>
                <a:lnTo>
                  <a:pt x="1318951" y="1563065"/>
                </a:lnTo>
                <a:lnTo>
                  <a:pt x="1337180" y="1606259"/>
                </a:lnTo>
                <a:lnTo>
                  <a:pt x="1354389" y="1649957"/>
                </a:lnTo>
                <a:lnTo>
                  <a:pt x="1370566" y="1694142"/>
                </a:lnTo>
                <a:lnTo>
                  <a:pt x="1385696" y="1738801"/>
                </a:lnTo>
                <a:lnTo>
                  <a:pt x="1399766" y="1783915"/>
                </a:lnTo>
                <a:lnTo>
                  <a:pt x="1412762" y="1829471"/>
                </a:lnTo>
                <a:lnTo>
                  <a:pt x="1424671" y="1875451"/>
                </a:lnTo>
                <a:lnTo>
                  <a:pt x="1435480" y="1921840"/>
                </a:lnTo>
                <a:lnTo>
                  <a:pt x="1445173" y="1968622"/>
                </a:lnTo>
                <a:lnTo>
                  <a:pt x="1453739" y="2015781"/>
                </a:lnTo>
                <a:lnTo>
                  <a:pt x="1461163" y="2063302"/>
                </a:lnTo>
                <a:lnTo>
                  <a:pt x="1467431" y="2111169"/>
                </a:lnTo>
                <a:lnTo>
                  <a:pt x="1472531" y="2159365"/>
                </a:lnTo>
                <a:lnTo>
                  <a:pt x="1476448" y="2207875"/>
                </a:lnTo>
                <a:lnTo>
                  <a:pt x="1478783" y="2249760"/>
                </a:lnTo>
                <a:lnTo>
                  <a:pt x="1919001" y="2249760"/>
                </a:lnTo>
                <a:lnTo>
                  <a:pt x="1916589" y="2199897"/>
                </a:lnTo>
                <a:lnTo>
                  <a:pt x="1913232" y="2151338"/>
                </a:lnTo>
                <a:lnTo>
                  <a:pt x="1908907" y="2103026"/>
                </a:lnTo>
                <a:lnTo>
                  <a:pt x="1903624" y="2054973"/>
                </a:lnTo>
                <a:lnTo>
                  <a:pt x="1897392" y="2007190"/>
                </a:lnTo>
                <a:lnTo>
                  <a:pt x="1890219" y="1959685"/>
                </a:lnTo>
                <a:lnTo>
                  <a:pt x="1882116" y="1912470"/>
                </a:lnTo>
                <a:lnTo>
                  <a:pt x="1873089" y="1865556"/>
                </a:lnTo>
                <a:lnTo>
                  <a:pt x="1863150" y="1818953"/>
                </a:lnTo>
                <a:lnTo>
                  <a:pt x="1852307" y="1772671"/>
                </a:lnTo>
                <a:lnTo>
                  <a:pt x="1840568" y="1726721"/>
                </a:lnTo>
                <a:lnTo>
                  <a:pt x="1827943" y="1681113"/>
                </a:lnTo>
                <a:lnTo>
                  <a:pt x="1814441" y="1635858"/>
                </a:lnTo>
                <a:lnTo>
                  <a:pt x="1800070" y="1590966"/>
                </a:lnTo>
                <a:lnTo>
                  <a:pt x="1784841" y="1546448"/>
                </a:lnTo>
                <a:lnTo>
                  <a:pt x="1768761" y="1502314"/>
                </a:lnTo>
                <a:lnTo>
                  <a:pt x="1751840" y="1458575"/>
                </a:lnTo>
                <a:lnTo>
                  <a:pt x="1734087" y="1415241"/>
                </a:lnTo>
                <a:lnTo>
                  <a:pt x="1715510" y="1372323"/>
                </a:lnTo>
                <a:lnTo>
                  <a:pt x="1696120" y="1329830"/>
                </a:lnTo>
                <a:lnTo>
                  <a:pt x="1675924" y="1287775"/>
                </a:lnTo>
                <a:lnTo>
                  <a:pt x="1654932" y="1246167"/>
                </a:lnTo>
                <a:lnTo>
                  <a:pt x="1633153" y="1205016"/>
                </a:lnTo>
                <a:lnTo>
                  <a:pt x="1610596" y="1164333"/>
                </a:lnTo>
                <a:lnTo>
                  <a:pt x="1587270" y="1124129"/>
                </a:lnTo>
                <a:lnTo>
                  <a:pt x="1563183" y="1084414"/>
                </a:lnTo>
                <a:lnTo>
                  <a:pt x="1538345" y="1045199"/>
                </a:lnTo>
                <a:lnTo>
                  <a:pt x="1512766" y="1006494"/>
                </a:lnTo>
                <a:lnTo>
                  <a:pt x="1486453" y="968309"/>
                </a:lnTo>
                <a:lnTo>
                  <a:pt x="1459416" y="930655"/>
                </a:lnTo>
                <a:lnTo>
                  <a:pt x="1431663" y="893542"/>
                </a:lnTo>
                <a:lnTo>
                  <a:pt x="1403205" y="856982"/>
                </a:lnTo>
                <a:lnTo>
                  <a:pt x="1374050" y="820984"/>
                </a:lnTo>
                <a:lnTo>
                  <a:pt x="1344206" y="785559"/>
                </a:lnTo>
                <a:lnTo>
                  <a:pt x="1313684" y="750717"/>
                </a:lnTo>
                <a:lnTo>
                  <a:pt x="1282491" y="716469"/>
                </a:lnTo>
                <a:lnTo>
                  <a:pt x="1250637" y="682826"/>
                </a:lnTo>
                <a:lnTo>
                  <a:pt x="1218132" y="649797"/>
                </a:lnTo>
                <a:lnTo>
                  <a:pt x="1184983" y="617394"/>
                </a:lnTo>
                <a:lnTo>
                  <a:pt x="1151200" y="585626"/>
                </a:lnTo>
                <a:lnTo>
                  <a:pt x="1116792" y="554505"/>
                </a:lnTo>
                <a:lnTo>
                  <a:pt x="1081768" y="524041"/>
                </a:lnTo>
                <a:lnTo>
                  <a:pt x="1046137" y="494244"/>
                </a:lnTo>
                <a:lnTo>
                  <a:pt x="1009908" y="465124"/>
                </a:lnTo>
                <a:lnTo>
                  <a:pt x="973089" y="436693"/>
                </a:lnTo>
                <a:lnTo>
                  <a:pt x="935691" y="408961"/>
                </a:lnTo>
                <a:lnTo>
                  <a:pt x="897722" y="381938"/>
                </a:lnTo>
                <a:lnTo>
                  <a:pt x="859191" y="355634"/>
                </a:lnTo>
                <a:lnTo>
                  <a:pt x="820106" y="330061"/>
                </a:lnTo>
                <a:lnTo>
                  <a:pt x="780478" y="305228"/>
                </a:lnTo>
                <a:lnTo>
                  <a:pt x="740315" y="281146"/>
                </a:lnTo>
                <a:lnTo>
                  <a:pt x="699626" y="257826"/>
                </a:lnTo>
                <a:lnTo>
                  <a:pt x="658419" y="235278"/>
                </a:lnTo>
                <a:lnTo>
                  <a:pt x="616705" y="213513"/>
                </a:lnTo>
                <a:lnTo>
                  <a:pt x="574492" y="192541"/>
                </a:lnTo>
                <a:lnTo>
                  <a:pt x="531789" y="172372"/>
                </a:lnTo>
                <a:lnTo>
                  <a:pt x="488605" y="153017"/>
                </a:lnTo>
                <a:lnTo>
                  <a:pt x="444948" y="134487"/>
                </a:lnTo>
                <a:lnTo>
                  <a:pt x="400829" y="116792"/>
                </a:lnTo>
                <a:lnTo>
                  <a:pt x="356256" y="99942"/>
                </a:lnTo>
                <a:lnTo>
                  <a:pt x="311238" y="83948"/>
                </a:lnTo>
                <a:lnTo>
                  <a:pt x="265784" y="68821"/>
                </a:lnTo>
                <a:lnTo>
                  <a:pt x="219904" y="54570"/>
                </a:lnTo>
                <a:lnTo>
                  <a:pt x="173605" y="41207"/>
                </a:lnTo>
                <a:lnTo>
                  <a:pt x="126897" y="28742"/>
                </a:lnTo>
                <a:lnTo>
                  <a:pt x="79790" y="17185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3924" y="1356318"/>
            <a:ext cx="6833611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250" spc="-355" dirty="0">
                <a:solidFill>
                  <a:srgbClr val="27316F"/>
                </a:solidFill>
                <a:latin typeface="Verdana"/>
              </a:rPr>
              <a:t>Error 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1751" y="2940050"/>
            <a:ext cx="8077200" cy="3580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55" dirty="0">
                <a:solidFill>
                  <a:schemeClr val="tx1"/>
                </a:solidFill>
                <a:latin typeface="Tahoma"/>
                <a:cs typeface="Tahoma"/>
              </a:rPr>
              <a:t>In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80" dirty="0">
                <a:solidFill>
                  <a:schemeClr val="tx1"/>
                </a:solidFill>
                <a:latin typeface="Tahoma"/>
                <a:cs typeface="Tahoma"/>
              </a:rPr>
              <a:t>Express.js,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55" dirty="0">
                <a:solidFill>
                  <a:schemeClr val="tx1"/>
                </a:solidFill>
                <a:latin typeface="Tahoma"/>
                <a:cs typeface="Tahoma"/>
              </a:rPr>
              <a:t>error</a:t>
            </a:r>
            <a:r>
              <a:rPr sz="3150" spc="-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80" dirty="0">
                <a:solidFill>
                  <a:schemeClr val="tx1"/>
                </a:solidFill>
                <a:latin typeface="Tahoma"/>
                <a:cs typeface="Tahoma"/>
              </a:rPr>
              <a:t>handling</a:t>
            </a:r>
            <a:r>
              <a:rPr sz="315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Tahoma"/>
                <a:cs typeface="Tahoma"/>
              </a:rPr>
              <a:t>is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crucial</a:t>
            </a:r>
            <a:r>
              <a:rPr sz="3150" spc="-20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3150" spc="-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chemeClr val="tx1"/>
                </a:solidFill>
                <a:latin typeface="Verdana"/>
                <a:cs typeface="Verdana"/>
              </a:rPr>
              <a:t>maintaining</a:t>
            </a:r>
            <a:r>
              <a:rPr sz="3150" spc="-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robust applications.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chemeClr val="tx1"/>
                </a:solidFill>
                <a:latin typeface="Verdana"/>
                <a:cs typeface="Verdana"/>
              </a:rPr>
              <a:t>using </a:t>
            </a:r>
            <a:r>
              <a:rPr sz="3150" b="1" spc="-125" dirty="0">
                <a:solidFill>
                  <a:schemeClr val="tx1"/>
                </a:solidFill>
                <a:latin typeface="Verdana"/>
                <a:cs typeface="Verdana"/>
              </a:rPr>
              <a:t>middleware</a:t>
            </a:r>
            <a:r>
              <a:rPr sz="3150" b="1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chemeClr val="tx1"/>
                </a:solidFill>
                <a:latin typeface="Verdana"/>
                <a:cs typeface="Verdana"/>
              </a:rPr>
              <a:t>functions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specifically</a:t>
            </a:r>
            <a:r>
              <a:rPr sz="3150" spc="-2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3150" spc="-1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chemeClr val="tx1"/>
                </a:solidFill>
                <a:latin typeface="Verdana"/>
                <a:cs typeface="Verdana"/>
              </a:rPr>
              <a:t>error</a:t>
            </a:r>
            <a:r>
              <a:rPr sz="3150" spc="-1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handling, developers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ensure</a:t>
            </a:r>
            <a:r>
              <a:rPr sz="3150" spc="-2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65" dirty="0">
                <a:solidFill>
                  <a:schemeClr val="tx1"/>
                </a:solidFill>
                <a:latin typeface="Verdana"/>
                <a:cs typeface="Verdana"/>
              </a:rPr>
              <a:t>graceful </a:t>
            </a:r>
            <a:r>
              <a:rPr sz="3150" b="1" spc="-9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b="1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135" dirty="0">
                <a:solidFill>
                  <a:schemeClr val="tx1"/>
                </a:solidFill>
                <a:latin typeface="Verdana"/>
                <a:cs typeface="Verdana"/>
              </a:rPr>
              <a:t>secure</a:t>
            </a:r>
            <a:r>
              <a:rPr sz="3150" b="1" spc="-229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65" dirty="0">
                <a:solidFill>
                  <a:schemeClr val="tx1"/>
                </a:solidFill>
                <a:latin typeface="Verdana"/>
                <a:cs typeface="Verdana"/>
              </a:rPr>
              <a:t>error</a:t>
            </a:r>
            <a:r>
              <a:rPr sz="3150" spc="-2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chemeClr val="tx1"/>
                </a:solidFill>
                <a:latin typeface="Verdana"/>
                <a:cs typeface="Verdana"/>
              </a:rPr>
              <a:t>management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FE47E-428F-AC57-42AB-DCD573F76F3C}"/>
              </a:ext>
            </a:extLst>
          </p:cNvPr>
          <p:cNvSpPr txBox="1"/>
          <p:nvPr/>
        </p:nvSpPr>
        <p:spPr>
          <a:xfrm>
            <a:off x="9607550" y="2659583"/>
            <a:ext cx="91546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oogle Sans Mono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Google Sans Mono"/>
              </a:rPr>
              <a:t>try...catch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oogle Sans Mono"/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  <a:latin typeface="Google Sans Mono"/>
              </a:rPr>
              <a:t>err.message</a:t>
            </a:r>
            <a:endParaRPr lang="en-US" altLang="en-US" sz="3200" b="1" dirty="0">
              <a:solidFill>
                <a:schemeClr val="tx1"/>
              </a:solidFill>
              <a:latin typeface="Google Sans Mon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oogle Sans Mono"/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  <a:latin typeface="Google Sans Mono"/>
              </a:rPr>
              <a:t>err.status</a:t>
            </a:r>
            <a:endParaRPr lang="en-US" altLang="en-US" sz="3200" b="1" dirty="0">
              <a:solidFill>
                <a:schemeClr val="tx1"/>
              </a:solidFill>
              <a:latin typeface="Google Sans Mon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oogle Sans Mono"/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  <a:latin typeface="Google Sans Mono"/>
              </a:rPr>
              <a:t>res.status</a:t>
            </a:r>
            <a:r>
              <a:rPr lang="en-US" altLang="en-US" sz="3200" b="1" dirty="0">
                <a:solidFill>
                  <a:schemeClr val="tx1"/>
                </a:solidFill>
                <a:latin typeface="Google Sans Mono"/>
              </a:rPr>
              <a:t>(</a:t>
            </a:r>
            <a:r>
              <a:rPr lang="en-US" altLang="en-US" sz="3200" b="1" dirty="0" err="1">
                <a:solidFill>
                  <a:schemeClr val="tx1"/>
                </a:solidFill>
                <a:latin typeface="Google Sans Mono"/>
              </a:rPr>
              <a:t>statusCode</a:t>
            </a:r>
            <a:r>
              <a:rPr lang="en-US" altLang="en-US" sz="3200" b="1" dirty="0">
                <a:solidFill>
                  <a:schemeClr val="tx1"/>
                </a:solidFill>
                <a:latin typeface="Google Sans Mono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oogle Sans Mono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Mono"/>
              </a:rPr>
              <a:t>res.send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Mono"/>
              </a:rPr>
              <a:t>(message)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74D208-63A3-CAE4-6665-76365932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3"/>
            <a:ext cx="4331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 Mono"/>
              </a:rPr>
              <a:t>res.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8D20A57-A249-C4A3-06E3-56EE94B5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21950" y="613702"/>
            <a:ext cx="7350086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250" spc="-355" dirty="0">
                <a:solidFill>
                  <a:srgbClr val="27316F"/>
                </a:solidFill>
                <a:latin typeface="Verdana"/>
              </a:rPr>
              <a:t>Templating Engines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90" y="2982435"/>
            <a:ext cx="634682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4520">
              <a:lnSpc>
                <a:spcPct val="125000"/>
              </a:lnSpc>
              <a:spcBef>
                <a:spcPts val="100"/>
              </a:spcBef>
            </a:pPr>
            <a:r>
              <a:rPr sz="3150" spc="114" dirty="0">
                <a:solidFill>
                  <a:schemeClr val="tx1"/>
                </a:solidFill>
                <a:latin typeface="Tahoma"/>
                <a:cs typeface="Tahoma"/>
              </a:rPr>
              <a:t>Express.js</a:t>
            </a:r>
            <a:r>
              <a:rPr sz="3150" spc="-1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250" dirty="0">
                <a:solidFill>
                  <a:schemeClr val="tx1"/>
                </a:solidFill>
                <a:latin typeface="Tahoma"/>
                <a:cs typeface="Tahoma"/>
              </a:rPr>
              <a:t>supports</a:t>
            </a:r>
            <a:r>
              <a:rPr sz="3150" spc="-1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60" dirty="0">
                <a:solidFill>
                  <a:schemeClr val="tx1"/>
                </a:solidFill>
                <a:latin typeface="Tahoma"/>
                <a:cs typeface="Tahoma"/>
              </a:rPr>
              <a:t>various </a:t>
            </a:r>
            <a:r>
              <a:rPr sz="3150" b="1" spc="100" dirty="0">
                <a:solidFill>
                  <a:schemeClr val="tx1"/>
                </a:solidFill>
                <a:latin typeface="Tahoma"/>
                <a:cs typeface="Tahoma"/>
              </a:rPr>
              <a:t>templating</a:t>
            </a:r>
            <a:r>
              <a:rPr sz="315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110" dirty="0">
                <a:solidFill>
                  <a:schemeClr val="tx1"/>
                </a:solidFill>
                <a:latin typeface="Tahoma"/>
                <a:cs typeface="Tahoma"/>
              </a:rPr>
              <a:t>engines</a:t>
            </a:r>
            <a:r>
              <a:rPr sz="3150" b="1" spc="-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3150" spc="-2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as </a:t>
            </a:r>
            <a:r>
              <a:rPr sz="3150" b="1" dirty="0">
                <a:solidFill>
                  <a:schemeClr val="tx1"/>
                </a:solidFill>
                <a:latin typeface="Tahoma"/>
                <a:cs typeface="Tahoma"/>
              </a:rPr>
              <a:t>Pug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3150" spc="-25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55" dirty="0">
                <a:solidFill>
                  <a:schemeClr val="tx1"/>
                </a:solidFill>
                <a:latin typeface="Tahoma"/>
                <a:cs typeface="Tahoma"/>
              </a:rPr>
              <a:t>EJS</a:t>
            </a:r>
            <a:r>
              <a:rPr sz="3150" spc="-55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3150" spc="-2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3150" spc="-2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chemeClr val="tx1"/>
                </a:solidFill>
                <a:latin typeface="Tahoma"/>
                <a:cs typeface="Tahoma"/>
              </a:rPr>
              <a:t>Handlebars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.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150" spc="-20" dirty="0">
                <a:solidFill>
                  <a:schemeClr val="tx1"/>
                </a:solidFill>
                <a:latin typeface="Verdana"/>
                <a:cs typeface="Verdana"/>
              </a:rPr>
              <a:t>These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chemeClr val="tx1"/>
                </a:solidFill>
                <a:latin typeface="Verdana"/>
                <a:cs typeface="Verdana"/>
              </a:rPr>
              <a:t>engines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enable developers</a:t>
            </a:r>
            <a:r>
              <a:rPr sz="3150" spc="-2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3150" spc="-2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create</a:t>
            </a:r>
            <a:r>
              <a:rPr sz="3150" spc="-2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b="1" spc="114" dirty="0">
                <a:solidFill>
                  <a:schemeClr val="tx1"/>
                </a:solidFill>
                <a:latin typeface="Tahoma"/>
                <a:cs typeface="Tahoma"/>
              </a:rPr>
              <a:t>dynamic </a:t>
            </a:r>
            <a:r>
              <a:rPr sz="3150" b="1" spc="12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3150" b="1" spc="-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b="1" spc="65" dirty="0">
                <a:solidFill>
                  <a:schemeClr val="tx1"/>
                </a:solidFill>
                <a:latin typeface="Tahoma"/>
                <a:cs typeface="Tahoma"/>
              </a:rPr>
              <a:t>reusable</a:t>
            </a:r>
            <a:r>
              <a:rPr sz="3150" b="1" spc="-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120" dirty="0">
                <a:solidFill>
                  <a:schemeClr val="tx1"/>
                </a:solidFill>
                <a:latin typeface="Verdana"/>
                <a:cs typeface="Verdana"/>
              </a:rPr>
              <a:t>HTML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chemeClr val="tx1"/>
                </a:solidFill>
                <a:latin typeface="Verdana"/>
                <a:cs typeface="Verdana"/>
              </a:rPr>
              <a:t>content</a:t>
            </a:r>
            <a:r>
              <a:rPr sz="3150" spc="-2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3150" spc="100" dirty="0">
                <a:solidFill>
                  <a:schemeClr val="tx1"/>
                </a:solidFill>
                <a:latin typeface="Verdana"/>
                <a:cs typeface="Verdana"/>
              </a:rPr>
              <a:t>web</a:t>
            </a:r>
            <a:r>
              <a:rPr sz="3150" spc="-2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/>
                <a:cs typeface="Verdana"/>
              </a:rPr>
              <a:t>applications.</a:t>
            </a:r>
            <a:endParaRPr sz="315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7172" name="Picture 4" descr="Using EJS as a Template Engine in your Express App | by Linda Ikechukwu |  Medium">
            <a:extLst>
              <a:ext uri="{FF2B5EF4-FFF2-40B4-BE49-F238E27FC236}">
                <a16:creationId xmlns:a16="http://schemas.microsoft.com/office/drawing/2014/main" id="{2AD2996A-02DC-BF4F-B40B-73A23A09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8" y="1950031"/>
            <a:ext cx="3962400" cy="219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etting started with Pug - LogRocket Blog">
            <a:extLst>
              <a:ext uri="{FF2B5EF4-FFF2-40B4-BE49-F238E27FC236}">
                <a16:creationId xmlns:a16="http://schemas.microsoft.com/office/drawing/2014/main" id="{73FFE608-CE26-DEC3-EBFE-8B4948AD7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r="18434" b="20762"/>
          <a:stretch/>
        </p:blipFill>
        <p:spPr bwMode="auto">
          <a:xfrm>
            <a:off x="356871" y="4158925"/>
            <a:ext cx="4096074" cy="27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Express.js &amp; Handlebars — 3 Helpful Features | by Louis Petrik | JavaScript  in Plain English">
            <a:extLst>
              <a:ext uri="{FF2B5EF4-FFF2-40B4-BE49-F238E27FC236}">
                <a16:creationId xmlns:a16="http://schemas.microsoft.com/office/drawing/2014/main" id="{B4754B4A-6E00-8226-0460-12AF3B179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5" r="19813"/>
          <a:stretch/>
        </p:blipFill>
        <p:spPr bwMode="auto">
          <a:xfrm>
            <a:off x="356871" y="6910656"/>
            <a:ext cx="4111284" cy="28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31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46517CFF7FCE4E8C6869E954BB74DB" ma:contentTypeVersion="0" ma:contentTypeDescription="Create a new document." ma:contentTypeScope="" ma:versionID="623c87a1577dbf8fd4928ca0b69ef1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c30d52f2502ae090a23a0c8024b4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0CFAE2-2EDD-4698-81DD-484F3C061D93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B7F0C4-7FAB-43EC-96AB-13CC8F85B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11478C-3668-4939-B64F-8A45CECFB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548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Consolas</vt:lpstr>
      <vt:lpstr>Courier New</vt:lpstr>
      <vt:lpstr>Google Sans</vt:lpstr>
      <vt:lpstr>Google Sans Mono</vt:lpstr>
      <vt:lpstr>Sitka Display Semibold</vt:lpstr>
      <vt:lpstr>Söhne</vt:lpstr>
      <vt:lpstr>Tahoma</vt:lpstr>
      <vt:lpstr>Verdana</vt:lpstr>
      <vt:lpstr>Wingdings</vt:lpstr>
      <vt:lpstr>Office Theme</vt:lpstr>
      <vt:lpstr>PowerPoint Presentation</vt:lpstr>
      <vt:lpstr>Agenda</vt:lpstr>
      <vt:lpstr>Introduction</vt:lpstr>
      <vt:lpstr>What is Express.Js?</vt:lpstr>
      <vt:lpstr>Who Developed  Express Js ?</vt:lpstr>
      <vt:lpstr>Installation</vt:lpstr>
      <vt:lpstr>ROUTING IN EXPRESS.JS</vt:lpstr>
      <vt:lpstr>Error Handling</vt:lpstr>
      <vt:lpstr>Templating Engines</vt:lpstr>
      <vt:lpstr>Restful Apis With Express.Js</vt:lpstr>
      <vt:lpstr>Testing And Debugging</vt:lpstr>
      <vt:lpstr>Why We Used Express Js ?</vt:lpstr>
      <vt:lpstr>Thanks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bhupesh ther</dc:creator>
  <cp:lastModifiedBy>bhupesh ther</cp:lastModifiedBy>
  <cp:revision>15</cp:revision>
  <dcterms:created xsi:type="dcterms:W3CDTF">2024-02-28T16:04:19Z</dcterms:created>
  <dcterms:modified xsi:type="dcterms:W3CDTF">2024-02-29T07:00:38Z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2024-02-28T00:00:00Z</vt:filetime>
  </property>
  <property fmtid="{D5CDD505-2E9C-101B-9397-08002B2CF9AE}" pid="5" name="Producer">
    <vt:lpwstr>GPL Ghostscript 10.02.0</vt:lpwstr>
  </property>
  <property fmtid="{D5CDD505-2E9C-101B-9397-08002B2CF9AE}" pid="6" name="ContentTypeId">
    <vt:lpwstr>0x0101000346517CFF7FCE4E8C6869E954BB74DB</vt:lpwstr>
  </property>
</Properties>
</file>