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8214" y="-4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907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40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90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3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85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29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00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6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0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32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9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7859-B203-4BCF-8E3F-624DCF70C6AE}" type="datetimeFigureOut">
              <a:rPr lang="es-ES" smtClean="0"/>
              <a:t>23/01/2015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186A-8C29-427E-8051-2C005C7ED9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26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63" y="790629"/>
            <a:ext cx="3568661" cy="1809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ounded Rectangle 5"/>
          <p:cNvSpPr/>
          <p:nvPr/>
        </p:nvSpPr>
        <p:spPr>
          <a:xfrm rot="2246827">
            <a:off x="4181392" y="2140277"/>
            <a:ext cx="315843" cy="268302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2364104" y="790629"/>
            <a:ext cx="0" cy="4674376"/>
            <a:chOff x="2359629" y="151927"/>
            <a:chExt cx="0" cy="46743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359629" y="122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59629" y="158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9629" y="194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59629" y="230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59629" y="266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59629" y="302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59629" y="338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59629" y="374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59629" y="410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59629" y="446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59629" y="15192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59629" y="51192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9629" y="86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74963" y="608797"/>
            <a:ext cx="6834376" cy="0"/>
            <a:chOff x="2555913" y="5041217"/>
            <a:chExt cx="6834376" cy="0"/>
          </a:xfrm>
        </p:grpSpPr>
        <p:cxnSp>
          <p:nvCxnSpPr>
            <p:cNvPr id="28" name="Straight Connector 27"/>
            <p:cNvCxnSpPr/>
            <p:nvPr/>
          </p:nvCxnSpPr>
          <p:spPr>
            <a:xfrm rot="16200000">
              <a:off x="381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>
              <a:off x="417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45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48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>
              <a:off x="52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>
              <a:off x="56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597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63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66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70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735913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095913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45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74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>
              <a:off x="777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>
              <a:off x="81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>
              <a:off x="84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>
              <a:off x="88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>
              <a:off x="92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02804" y="608797"/>
            <a:ext cx="1701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478 x 232 </a:t>
            </a:r>
            <a:r>
              <a:rPr lang="es-ES" dirty="0" err="1" smtClean="0"/>
              <a:t>px</a:t>
            </a:r>
            <a:endParaRPr lang="es-ES" dirty="0" smtClean="0"/>
          </a:p>
          <a:p>
            <a:r>
              <a:rPr lang="es-ES" dirty="0" smtClean="0"/>
              <a:t>8 x 4 m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 ~ 0,017 m/</a:t>
            </a:r>
            <a:r>
              <a:rPr lang="es-ES" dirty="0" err="1" smtClean="0">
                <a:sym typeface="Wingdings" panose="05000000000000000000" pitchFamily="2" charset="2"/>
              </a:rPr>
              <a:t>px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87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63" y="790629"/>
            <a:ext cx="6474376" cy="395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2364104" y="790629"/>
            <a:ext cx="0" cy="4674376"/>
            <a:chOff x="2359629" y="151927"/>
            <a:chExt cx="0" cy="46743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359629" y="122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59629" y="158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9629" y="194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59629" y="230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59629" y="266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59629" y="302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59629" y="338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59629" y="374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59629" y="410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59629" y="446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59629" y="15192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59629" y="51192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9629" y="86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74963" y="608797"/>
            <a:ext cx="6834376" cy="0"/>
            <a:chOff x="2555913" y="5041217"/>
            <a:chExt cx="6834376" cy="0"/>
          </a:xfrm>
        </p:grpSpPr>
        <p:cxnSp>
          <p:nvCxnSpPr>
            <p:cNvPr id="28" name="Straight Connector 27"/>
            <p:cNvCxnSpPr/>
            <p:nvPr/>
          </p:nvCxnSpPr>
          <p:spPr>
            <a:xfrm rot="16200000">
              <a:off x="381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>
              <a:off x="417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45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48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>
              <a:off x="52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>
              <a:off x="56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597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63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66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70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735913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095913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45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74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>
              <a:off x="777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>
              <a:off x="81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>
              <a:off x="84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>
              <a:off x="88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>
              <a:off x="92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02804" y="608797"/>
            <a:ext cx="1701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478 x 232 </a:t>
            </a:r>
            <a:r>
              <a:rPr lang="es-ES" dirty="0" err="1" smtClean="0"/>
              <a:t>px</a:t>
            </a:r>
            <a:endParaRPr lang="es-ES" dirty="0" smtClean="0"/>
          </a:p>
          <a:p>
            <a:r>
              <a:rPr lang="es-ES" dirty="0" smtClean="0"/>
              <a:t>8 x 4 m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 ~ 0,017 m/</a:t>
            </a:r>
            <a:r>
              <a:rPr lang="es-ES" dirty="0" err="1" smtClean="0">
                <a:sym typeface="Wingdings" panose="05000000000000000000" pitchFamily="2" charset="2"/>
              </a:rPr>
              <a:t>px</a:t>
            </a:r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40258" y="2765005"/>
            <a:ext cx="19381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40258" y="4165010"/>
            <a:ext cx="19381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940258" y="2765005"/>
            <a:ext cx="0" cy="14000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78419" y="2765005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878419" y="3985010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6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63" y="790629"/>
            <a:ext cx="6834376" cy="467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6" name="Group 25"/>
          <p:cNvGrpSpPr/>
          <p:nvPr/>
        </p:nvGrpSpPr>
        <p:grpSpPr>
          <a:xfrm>
            <a:off x="2364104" y="790629"/>
            <a:ext cx="0" cy="4674376"/>
            <a:chOff x="2359629" y="151927"/>
            <a:chExt cx="0" cy="46743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359629" y="122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59629" y="158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59629" y="194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59629" y="230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59629" y="266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59629" y="302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359629" y="338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59629" y="374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59629" y="410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59629" y="4466303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59629" y="15192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359629" y="51192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359629" y="869115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574963" y="608797"/>
            <a:ext cx="6834376" cy="0"/>
            <a:chOff x="2555913" y="5041217"/>
            <a:chExt cx="6834376" cy="0"/>
          </a:xfrm>
        </p:grpSpPr>
        <p:cxnSp>
          <p:nvCxnSpPr>
            <p:cNvPr id="28" name="Straight Connector 27"/>
            <p:cNvCxnSpPr/>
            <p:nvPr/>
          </p:nvCxnSpPr>
          <p:spPr>
            <a:xfrm rot="16200000">
              <a:off x="381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>
              <a:off x="417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>
              <a:off x="45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48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>
              <a:off x="52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>
              <a:off x="56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>
              <a:off x="597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63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>
              <a:off x="66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>
              <a:off x="70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2735913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095913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453101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74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>
              <a:off x="777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>
              <a:off x="813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>
              <a:off x="849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>
              <a:off x="885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>
              <a:off x="9210289" y="4861217"/>
              <a:ext cx="0" cy="360000"/>
            </a:xfrm>
            <a:prstGeom prst="line">
              <a:avLst/>
            </a:prstGeom>
            <a:ln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02804" y="608797"/>
            <a:ext cx="1701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478 x 232 </a:t>
            </a:r>
            <a:r>
              <a:rPr lang="es-ES" dirty="0" err="1" smtClean="0"/>
              <a:t>px</a:t>
            </a:r>
            <a:endParaRPr lang="es-ES" dirty="0" smtClean="0"/>
          </a:p>
          <a:p>
            <a:r>
              <a:rPr lang="es-ES" dirty="0" smtClean="0"/>
              <a:t>8 x 4 m</a:t>
            </a:r>
          </a:p>
          <a:p>
            <a:r>
              <a:rPr lang="es-ES" dirty="0" smtClean="0">
                <a:sym typeface="Wingdings" panose="05000000000000000000" pitchFamily="2" charset="2"/>
              </a:rPr>
              <a:t> ~ 0,017 m/</a:t>
            </a:r>
            <a:r>
              <a:rPr lang="es-ES" dirty="0" err="1" smtClean="0">
                <a:sym typeface="Wingdings" panose="05000000000000000000" pitchFamily="2" charset="2"/>
              </a:rPr>
              <a:t>px</a:t>
            </a:r>
            <a:endParaRPr lang="es-ES" dirty="0"/>
          </a:p>
        </p:txBody>
      </p:sp>
      <p:sp>
        <p:nvSpPr>
          <p:cNvPr id="49" name="Rounded Rectangle 48"/>
          <p:cNvSpPr/>
          <p:nvPr/>
        </p:nvSpPr>
        <p:spPr>
          <a:xfrm rot="5400000">
            <a:off x="4836036" y="1266369"/>
            <a:ext cx="1062374" cy="3189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ounded Rectangle 53"/>
          <p:cNvSpPr/>
          <p:nvPr/>
        </p:nvSpPr>
        <p:spPr>
          <a:xfrm rot="19800000">
            <a:off x="6160567" y="2536815"/>
            <a:ext cx="1321468" cy="3189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ounded Rectangle 54"/>
          <p:cNvSpPr/>
          <p:nvPr/>
        </p:nvSpPr>
        <p:spPr>
          <a:xfrm rot="334203">
            <a:off x="2837987" y="2915758"/>
            <a:ext cx="3121822" cy="3189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ounded Rectangle 55"/>
          <p:cNvSpPr/>
          <p:nvPr/>
        </p:nvSpPr>
        <p:spPr>
          <a:xfrm rot="4693677">
            <a:off x="6895938" y="3675402"/>
            <a:ext cx="1057371" cy="3189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ounded Rectangle 56"/>
          <p:cNvSpPr/>
          <p:nvPr/>
        </p:nvSpPr>
        <p:spPr>
          <a:xfrm rot="6929042">
            <a:off x="5057278" y="4828859"/>
            <a:ext cx="617966" cy="31899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1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Luis</dc:creator>
  <cp:lastModifiedBy>Jose Luis</cp:lastModifiedBy>
  <cp:revision>29</cp:revision>
  <dcterms:created xsi:type="dcterms:W3CDTF">2015-01-22T19:25:31Z</dcterms:created>
  <dcterms:modified xsi:type="dcterms:W3CDTF">2015-01-23T02:39:05Z</dcterms:modified>
</cp:coreProperties>
</file>