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hyperlink" Target="https://github.com/MRPrayh" TargetMode="External"/><Relationship Id="rId1" Type="http://schemas.openxmlformats.org/officeDocument/2006/relationships/hyperlink" Target="http://www.linkedin.com/in/mohammed-rehan-patel-mrp" TargetMode="Externa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6" Type="http://schemas.openxmlformats.org/officeDocument/2006/relationships/image" Target="../media/image30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Relationship Id="rId14" Type="http://schemas.openxmlformats.org/officeDocument/2006/relationships/image" Target="../media/image28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5.png"/><Relationship Id="rId7" Type="http://schemas.openxmlformats.org/officeDocument/2006/relationships/hyperlink" Target="http://www.linkedin.com/in/mohammed-rehan-patel-mrp" TargetMode="External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10" Type="http://schemas.openxmlformats.org/officeDocument/2006/relationships/hyperlink" Target="https://github.com/MRPrayh" TargetMode="External"/><Relationship Id="rId4" Type="http://schemas.openxmlformats.org/officeDocument/2006/relationships/image" Target="../media/image46.svg"/><Relationship Id="rId9" Type="http://schemas.openxmlformats.org/officeDocument/2006/relationships/image" Target="../media/image5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3B816-B8DE-4F7F-8C55-6A7357AEDF1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F90F9BA-A9C7-4DA6-8521-0B1B01F09C60}">
      <dgm:prSet custT="1"/>
      <dgm:spPr/>
      <dgm:t>
        <a:bodyPr/>
        <a:lstStyle/>
        <a:p>
          <a:r>
            <a:rPr lang="en-US" sz="1400" dirty="0"/>
            <a:t>Startup Name</a:t>
          </a:r>
        </a:p>
        <a:p>
          <a:r>
            <a:rPr lang="en-US" sz="2000" dirty="0" err="1"/>
            <a:t>SpiceBuy</a:t>
          </a:r>
          <a:endParaRPr lang="en-US" sz="2000" dirty="0"/>
        </a:p>
      </dgm:t>
    </dgm:pt>
    <dgm:pt modelId="{18B5706E-BCD1-4A50-AA29-D9D997230A45}" type="parTrans" cxnId="{1DA52314-B445-4005-ABDC-8D18DAA53C8B}">
      <dgm:prSet/>
      <dgm:spPr/>
      <dgm:t>
        <a:bodyPr/>
        <a:lstStyle/>
        <a:p>
          <a:endParaRPr lang="en-US"/>
        </a:p>
      </dgm:t>
    </dgm:pt>
    <dgm:pt modelId="{32711898-C35A-40F9-9625-F1A2C93DF63D}" type="sibTrans" cxnId="{1DA52314-B445-4005-ABDC-8D18DAA53C8B}">
      <dgm:prSet/>
      <dgm:spPr/>
      <dgm:t>
        <a:bodyPr/>
        <a:lstStyle/>
        <a:p>
          <a:endParaRPr lang="en-US"/>
        </a:p>
      </dgm:t>
    </dgm:pt>
    <dgm:pt modelId="{2C04737F-942E-4A25-A05A-79D274430119}">
      <dgm:prSet custT="1"/>
      <dgm:spPr/>
      <dgm:t>
        <a:bodyPr/>
        <a:lstStyle/>
        <a:p>
          <a:r>
            <a:rPr lang="en-US" sz="1400" dirty="0"/>
            <a:t>Location</a:t>
          </a:r>
        </a:p>
        <a:p>
          <a:r>
            <a:rPr lang="en-US" sz="2000" dirty="0"/>
            <a:t>Wayanad, Kerala</a:t>
          </a:r>
        </a:p>
      </dgm:t>
    </dgm:pt>
    <dgm:pt modelId="{AAABB388-4EFC-4D8A-8651-A75B33A38E2B}" type="parTrans" cxnId="{1D525891-5028-4018-A170-09F171DB26C3}">
      <dgm:prSet/>
      <dgm:spPr/>
      <dgm:t>
        <a:bodyPr/>
        <a:lstStyle/>
        <a:p>
          <a:endParaRPr lang="en-US"/>
        </a:p>
      </dgm:t>
    </dgm:pt>
    <dgm:pt modelId="{798170FE-E44A-4A8C-BA6D-2197FC661557}" type="sibTrans" cxnId="{1D525891-5028-4018-A170-09F171DB26C3}">
      <dgm:prSet/>
      <dgm:spPr/>
      <dgm:t>
        <a:bodyPr/>
        <a:lstStyle/>
        <a:p>
          <a:endParaRPr lang="en-US"/>
        </a:p>
      </dgm:t>
    </dgm:pt>
    <dgm:pt modelId="{D2990CDF-0C9B-4F98-B5AA-0464A2476307}">
      <dgm:prSet custT="1"/>
      <dgm:spPr/>
      <dgm:t>
        <a:bodyPr/>
        <a:lstStyle/>
        <a:p>
          <a:r>
            <a:rPr lang="en-US" sz="1400" dirty="0"/>
            <a:t>Vision</a:t>
          </a:r>
        </a:p>
        <a:p>
          <a:r>
            <a:rPr lang="en-US" sz="1200" dirty="0"/>
            <a:t>Delivering Organically grown and processed spices and wellness products</a:t>
          </a:r>
        </a:p>
      </dgm:t>
    </dgm:pt>
    <dgm:pt modelId="{6697E541-CAC8-4FD4-A1AB-E1DD8BD5973F}" type="parTrans" cxnId="{6D2133CE-4AEB-4280-8116-7083F7E73387}">
      <dgm:prSet/>
      <dgm:spPr/>
      <dgm:t>
        <a:bodyPr/>
        <a:lstStyle/>
        <a:p>
          <a:endParaRPr lang="en-US"/>
        </a:p>
      </dgm:t>
    </dgm:pt>
    <dgm:pt modelId="{37B2E117-BCED-49B7-98EB-BE4277B90463}" type="sibTrans" cxnId="{6D2133CE-4AEB-4280-8116-7083F7E73387}">
      <dgm:prSet/>
      <dgm:spPr/>
      <dgm:t>
        <a:bodyPr/>
        <a:lstStyle/>
        <a:p>
          <a:endParaRPr lang="en-US"/>
        </a:p>
      </dgm:t>
    </dgm:pt>
    <dgm:pt modelId="{BD0DD042-6C51-4F1C-BA90-C0C66E3C2C7F}">
      <dgm:prSet custT="1"/>
      <dgm:spPr/>
      <dgm:t>
        <a:bodyPr/>
        <a:lstStyle/>
        <a:p>
          <a:r>
            <a:rPr lang="en-US" sz="1400" dirty="0"/>
            <a:t>Target Market</a:t>
          </a:r>
        </a:p>
        <a:p>
          <a:r>
            <a:rPr lang="en-US" sz="1200" dirty="0"/>
            <a:t>Health-conscious Customers across India via Amazon</a:t>
          </a:r>
        </a:p>
      </dgm:t>
    </dgm:pt>
    <dgm:pt modelId="{106CE175-DCEA-4030-A68B-7395811E0757}" type="parTrans" cxnId="{2BD7BC76-920E-469A-B4C1-595559100658}">
      <dgm:prSet/>
      <dgm:spPr/>
      <dgm:t>
        <a:bodyPr/>
        <a:lstStyle/>
        <a:p>
          <a:endParaRPr lang="en-US"/>
        </a:p>
      </dgm:t>
    </dgm:pt>
    <dgm:pt modelId="{E94567CB-887D-41FE-B2D4-D0A9268298C7}" type="sibTrans" cxnId="{2BD7BC76-920E-469A-B4C1-595559100658}">
      <dgm:prSet/>
      <dgm:spPr/>
      <dgm:t>
        <a:bodyPr/>
        <a:lstStyle/>
        <a:p>
          <a:endParaRPr lang="en-US"/>
        </a:p>
      </dgm:t>
    </dgm:pt>
    <dgm:pt modelId="{7B843638-613D-4A61-B618-C426265F0177}" type="pres">
      <dgm:prSet presAssocID="{1BA3B816-B8DE-4F7F-8C55-6A7357AEDF11}" presName="root" presStyleCnt="0">
        <dgm:presLayoutVars>
          <dgm:dir/>
          <dgm:resizeHandles val="exact"/>
        </dgm:presLayoutVars>
      </dgm:prSet>
      <dgm:spPr/>
    </dgm:pt>
    <dgm:pt modelId="{637FAD2B-03B8-4C85-A544-3F0F30BEC30F}" type="pres">
      <dgm:prSet presAssocID="{1BA3B816-B8DE-4F7F-8C55-6A7357AEDF11}" presName="container" presStyleCnt="0">
        <dgm:presLayoutVars>
          <dgm:dir/>
          <dgm:resizeHandles val="exact"/>
        </dgm:presLayoutVars>
      </dgm:prSet>
      <dgm:spPr/>
    </dgm:pt>
    <dgm:pt modelId="{3412926E-E0EB-4830-B8E7-6DD9F00AB4F5}" type="pres">
      <dgm:prSet presAssocID="{8F90F9BA-A9C7-4DA6-8521-0B1B01F09C60}" presName="compNode" presStyleCnt="0"/>
      <dgm:spPr/>
    </dgm:pt>
    <dgm:pt modelId="{BC90E72A-20F3-418B-931C-772341ECB9A6}" type="pres">
      <dgm:prSet presAssocID="{8F90F9BA-A9C7-4DA6-8521-0B1B01F09C60}" presName="iconBgRect" presStyleLbl="bgShp" presStyleIdx="0" presStyleCnt="4"/>
      <dgm:spPr/>
    </dgm:pt>
    <dgm:pt modelId="{ABEA8B6E-4526-4453-88BC-139E91D5BD1B}" type="pres">
      <dgm:prSet presAssocID="{8F90F9BA-A9C7-4DA6-8521-0B1B01F09C6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C695094-F9E2-4AEC-BF51-FEFE2D871FB1}" type="pres">
      <dgm:prSet presAssocID="{8F90F9BA-A9C7-4DA6-8521-0B1B01F09C60}" presName="spaceRect" presStyleCnt="0"/>
      <dgm:spPr/>
    </dgm:pt>
    <dgm:pt modelId="{83352DE5-3BC1-44F5-87FF-AE3D016497BF}" type="pres">
      <dgm:prSet presAssocID="{8F90F9BA-A9C7-4DA6-8521-0B1B01F09C60}" presName="textRect" presStyleLbl="revTx" presStyleIdx="0" presStyleCnt="4">
        <dgm:presLayoutVars>
          <dgm:chMax val="1"/>
          <dgm:chPref val="1"/>
        </dgm:presLayoutVars>
      </dgm:prSet>
      <dgm:spPr/>
    </dgm:pt>
    <dgm:pt modelId="{02EF08CA-E3E4-4F1F-813E-468F894DCD48}" type="pres">
      <dgm:prSet presAssocID="{32711898-C35A-40F9-9625-F1A2C93DF63D}" presName="sibTrans" presStyleLbl="sibTrans2D1" presStyleIdx="0" presStyleCnt="0"/>
      <dgm:spPr/>
    </dgm:pt>
    <dgm:pt modelId="{B80FE283-71D0-49FB-A3B6-11F51A319096}" type="pres">
      <dgm:prSet presAssocID="{2C04737F-942E-4A25-A05A-79D274430119}" presName="compNode" presStyleCnt="0"/>
      <dgm:spPr/>
    </dgm:pt>
    <dgm:pt modelId="{4CA901AF-CA68-4386-8B6C-5F8BB956610C}" type="pres">
      <dgm:prSet presAssocID="{2C04737F-942E-4A25-A05A-79D274430119}" presName="iconBgRect" presStyleLbl="bgShp" presStyleIdx="1" presStyleCnt="4"/>
      <dgm:spPr/>
    </dgm:pt>
    <dgm:pt modelId="{953E1633-F292-4CE6-8FD4-37F9E63E49A8}" type="pres">
      <dgm:prSet presAssocID="{2C04737F-942E-4A25-A05A-79D27443011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n"/>
        </a:ext>
      </dgm:extLst>
    </dgm:pt>
    <dgm:pt modelId="{592CC9D4-A4A8-4FEE-98C4-2D3ABAB16CB8}" type="pres">
      <dgm:prSet presAssocID="{2C04737F-942E-4A25-A05A-79D274430119}" presName="spaceRect" presStyleCnt="0"/>
      <dgm:spPr/>
    </dgm:pt>
    <dgm:pt modelId="{450BEC38-4D1B-492F-85FF-876D6E487BE7}" type="pres">
      <dgm:prSet presAssocID="{2C04737F-942E-4A25-A05A-79D274430119}" presName="textRect" presStyleLbl="revTx" presStyleIdx="1" presStyleCnt="4">
        <dgm:presLayoutVars>
          <dgm:chMax val="1"/>
          <dgm:chPref val="1"/>
        </dgm:presLayoutVars>
      </dgm:prSet>
      <dgm:spPr/>
    </dgm:pt>
    <dgm:pt modelId="{B7566669-6380-4BEA-9557-268D71A8CCDE}" type="pres">
      <dgm:prSet presAssocID="{798170FE-E44A-4A8C-BA6D-2197FC661557}" presName="sibTrans" presStyleLbl="sibTrans2D1" presStyleIdx="0" presStyleCnt="0"/>
      <dgm:spPr/>
    </dgm:pt>
    <dgm:pt modelId="{A01446CD-0A44-4323-8071-84EAB0B1D00D}" type="pres">
      <dgm:prSet presAssocID="{D2990CDF-0C9B-4F98-B5AA-0464A2476307}" presName="compNode" presStyleCnt="0"/>
      <dgm:spPr/>
    </dgm:pt>
    <dgm:pt modelId="{8C2070A4-B6CD-47C9-B33D-D27449666875}" type="pres">
      <dgm:prSet presAssocID="{D2990CDF-0C9B-4F98-B5AA-0464A2476307}" presName="iconBgRect" presStyleLbl="bgShp" presStyleIdx="2" presStyleCnt="4"/>
      <dgm:spPr/>
    </dgm:pt>
    <dgm:pt modelId="{86B453B8-03F8-458B-B0C2-9301DC287722}" type="pres">
      <dgm:prSet presAssocID="{D2990CDF-0C9B-4F98-B5AA-0464A247630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AE9F8948-75A0-46B1-97FC-D9B974AD7FD1}" type="pres">
      <dgm:prSet presAssocID="{D2990CDF-0C9B-4F98-B5AA-0464A2476307}" presName="spaceRect" presStyleCnt="0"/>
      <dgm:spPr/>
    </dgm:pt>
    <dgm:pt modelId="{504AB167-D619-43AF-B235-89683CAEC547}" type="pres">
      <dgm:prSet presAssocID="{D2990CDF-0C9B-4F98-B5AA-0464A2476307}" presName="textRect" presStyleLbl="revTx" presStyleIdx="2" presStyleCnt="4">
        <dgm:presLayoutVars>
          <dgm:chMax val="1"/>
          <dgm:chPref val="1"/>
        </dgm:presLayoutVars>
      </dgm:prSet>
      <dgm:spPr/>
    </dgm:pt>
    <dgm:pt modelId="{87A89AEC-EC56-4B23-99EE-6B716E968941}" type="pres">
      <dgm:prSet presAssocID="{37B2E117-BCED-49B7-98EB-BE4277B90463}" presName="sibTrans" presStyleLbl="sibTrans2D1" presStyleIdx="0" presStyleCnt="0"/>
      <dgm:spPr/>
    </dgm:pt>
    <dgm:pt modelId="{30564FD4-A21D-4F61-8B35-B9CCA146BCD8}" type="pres">
      <dgm:prSet presAssocID="{BD0DD042-6C51-4F1C-BA90-C0C66E3C2C7F}" presName="compNode" presStyleCnt="0"/>
      <dgm:spPr/>
    </dgm:pt>
    <dgm:pt modelId="{1125AE8B-1042-493F-8B75-002FE12B04CC}" type="pres">
      <dgm:prSet presAssocID="{BD0DD042-6C51-4F1C-BA90-C0C66E3C2C7F}" presName="iconBgRect" presStyleLbl="bgShp" presStyleIdx="3" presStyleCnt="4"/>
      <dgm:spPr/>
    </dgm:pt>
    <dgm:pt modelId="{EFFBA8E6-F666-4A34-B65D-F8CB24A26781}" type="pres">
      <dgm:prSet presAssocID="{BD0DD042-6C51-4F1C-BA90-C0C66E3C2C7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ingerbread Cookie"/>
        </a:ext>
      </dgm:extLst>
    </dgm:pt>
    <dgm:pt modelId="{AFB89B9D-191D-4E9D-A913-6008733B7CE8}" type="pres">
      <dgm:prSet presAssocID="{BD0DD042-6C51-4F1C-BA90-C0C66E3C2C7F}" presName="spaceRect" presStyleCnt="0"/>
      <dgm:spPr/>
    </dgm:pt>
    <dgm:pt modelId="{29274F4B-D3A8-4F76-97E5-AC6F456A674B}" type="pres">
      <dgm:prSet presAssocID="{BD0DD042-6C51-4F1C-BA90-C0C66E3C2C7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E647F06-6B5A-4F99-8177-066BA6BFB5BA}" type="presOf" srcId="{798170FE-E44A-4A8C-BA6D-2197FC661557}" destId="{B7566669-6380-4BEA-9557-268D71A8CCDE}" srcOrd="0" destOrd="0" presId="urn:microsoft.com/office/officeart/2018/2/layout/IconCircleList"/>
    <dgm:cxn modelId="{1DA52314-B445-4005-ABDC-8D18DAA53C8B}" srcId="{1BA3B816-B8DE-4F7F-8C55-6A7357AEDF11}" destId="{8F90F9BA-A9C7-4DA6-8521-0B1B01F09C60}" srcOrd="0" destOrd="0" parTransId="{18B5706E-BCD1-4A50-AA29-D9D997230A45}" sibTransId="{32711898-C35A-40F9-9625-F1A2C93DF63D}"/>
    <dgm:cxn modelId="{7A849E37-6C84-416E-972F-2B67DDAF157E}" type="presOf" srcId="{2C04737F-942E-4A25-A05A-79D274430119}" destId="{450BEC38-4D1B-492F-85FF-876D6E487BE7}" srcOrd="0" destOrd="0" presId="urn:microsoft.com/office/officeart/2018/2/layout/IconCircleList"/>
    <dgm:cxn modelId="{898A313D-B8C1-44A0-839C-B0A879A1DE48}" type="presOf" srcId="{37B2E117-BCED-49B7-98EB-BE4277B90463}" destId="{87A89AEC-EC56-4B23-99EE-6B716E968941}" srcOrd="0" destOrd="0" presId="urn:microsoft.com/office/officeart/2018/2/layout/IconCircleList"/>
    <dgm:cxn modelId="{6FF94C63-EADB-4028-9B0D-5B8D5FD06207}" type="presOf" srcId="{32711898-C35A-40F9-9625-F1A2C93DF63D}" destId="{02EF08CA-E3E4-4F1F-813E-468F894DCD48}" srcOrd="0" destOrd="0" presId="urn:microsoft.com/office/officeart/2018/2/layout/IconCircleList"/>
    <dgm:cxn modelId="{4AC75156-FA9A-4497-94DB-9EE3617179BF}" type="presOf" srcId="{BD0DD042-6C51-4F1C-BA90-C0C66E3C2C7F}" destId="{29274F4B-D3A8-4F76-97E5-AC6F456A674B}" srcOrd="0" destOrd="0" presId="urn:microsoft.com/office/officeart/2018/2/layout/IconCircleList"/>
    <dgm:cxn modelId="{2BD7BC76-920E-469A-B4C1-595559100658}" srcId="{1BA3B816-B8DE-4F7F-8C55-6A7357AEDF11}" destId="{BD0DD042-6C51-4F1C-BA90-C0C66E3C2C7F}" srcOrd="3" destOrd="0" parTransId="{106CE175-DCEA-4030-A68B-7395811E0757}" sibTransId="{E94567CB-887D-41FE-B2D4-D0A9268298C7}"/>
    <dgm:cxn modelId="{1D525891-5028-4018-A170-09F171DB26C3}" srcId="{1BA3B816-B8DE-4F7F-8C55-6A7357AEDF11}" destId="{2C04737F-942E-4A25-A05A-79D274430119}" srcOrd="1" destOrd="0" parTransId="{AAABB388-4EFC-4D8A-8651-A75B33A38E2B}" sibTransId="{798170FE-E44A-4A8C-BA6D-2197FC661557}"/>
    <dgm:cxn modelId="{63DA04BD-F728-4A37-A39D-ADCFBDA57F99}" type="presOf" srcId="{8F90F9BA-A9C7-4DA6-8521-0B1B01F09C60}" destId="{83352DE5-3BC1-44F5-87FF-AE3D016497BF}" srcOrd="0" destOrd="0" presId="urn:microsoft.com/office/officeart/2018/2/layout/IconCircleList"/>
    <dgm:cxn modelId="{D43DAEC0-2647-4D00-B031-5A14C45941C4}" type="presOf" srcId="{D2990CDF-0C9B-4F98-B5AA-0464A2476307}" destId="{504AB167-D619-43AF-B235-89683CAEC547}" srcOrd="0" destOrd="0" presId="urn:microsoft.com/office/officeart/2018/2/layout/IconCircleList"/>
    <dgm:cxn modelId="{6D2133CE-4AEB-4280-8116-7083F7E73387}" srcId="{1BA3B816-B8DE-4F7F-8C55-6A7357AEDF11}" destId="{D2990CDF-0C9B-4F98-B5AA-0464A2476307}" srcOrd="2" destOrd="0" parTransId="{6697E541-CAC8-4FD4-A1AB-E1DD8BD5973F}" sibTransId="{37B2E117-BCED-49B7-98EB-BE4277B90463}"/>
    <dgm:cxn modelId="{09BBBCDA-271F-4C10-982A-45BFDDB9D25A}" type="presOf" srcId="{1BA3B816-B8DE-4F7F-8C55-6A7357AEDF11}" destId="{7B843638-613D-4A61-B618-C426265F0177}" srcOrd="0" destOrd="0" presId="urn:microsoft.com/office/officeart/2018/2/layout/IconCircleList"/>
    <dgm:cxn modelId="{34F8874E-D69F-43BD-B450-67942E86B946}" type="presParOf" srcId="{7B843638-613D-4A61-B618-C426265F0177}" destId="{637FAD2B-03B8-4C85-A544-3F0F30BEC30F}" srcOrd="0" destOrd="0" presId="urn:microsoft.com/office/officeart/2018/2/layout/IconCircleList"/>
    <dgm:cxn modelId="{2D7EEE9C-6464-4506-8FFF-4B76FAB8058A}" type="presParOf" srcId="{637FAD2B-03B8-4C85-A544-3F0F30BEC30F}" destId="{3412926E-E0EB-4830-B8E7-6DD9F00AB4F5}" srcOrd="0" destOrd="0" presId="urn:microsoft.com/office/officeart/2018/2/layout/IconCircleList"/>
    <dgm:cxn modelId="{1383A174-C9A3-4133-9A3A-CE05462DECEF}" type="presParOf" srcId="{3412926E-E0EB-4830-B8E7-6DD9F00AB4F5}" destId="{BC90E72A-20F3-418B-931C-772341ECB9A6}" srcOrd="0" destOrd="0" presId="urn:microsoft.com/office/officeart/2018/2/layout/IconCircleList"/>
    <dgm:cxn modelId="{C4F039B2-DAC4-4366-BDD4-1A082DDF7495}" type="presParOf" srcId="{3412926E-E0EB-4830-B8E7-6DD9F00AB4F5}" destId="{ABEA8B6E-4526-4453-88BC-139E91D5BD1B}" srcOrd="1" destOrd="0" presId="urn:microsoft.com/office/officeart/2018/2/layout/IconCircleList"/>
    <dgm:cxn modelId="{350587AC-7D11-4DE7-A3E4-E16063B45AE5}" type="presParOf" srcId="{3412926E-E0EB-4830-B8E7-6DD9F00AB4F5}" destId="{CC695094-F9E2-4AEC-BF51-FEFE2D871FB1}" srcOrd="2" destOrd="0" presId="urn:microsoft.com/office/officeart/2018/2/layout/IconCircleList"/>
    <dgm:cxn modelId="{B71A2DD8-0DEC-41ED-B36A-82A28B2C9D92}" type="presParOf" srcId="{3412926E-E0EB-4830-B8E7-6DD9F00AB4F5}" destId="{83352DE5-3BC1-44F5-87FF-AE3D016497BF}" srcOrd="3" destOrd="0" presId="urn:microsoft.com/office/officeart/2018/2/layout/IconCircleList"/>
    <dgm:cxn modelId="{4DC99768-26AC-49C9-B1BF-D2CE544277D9}" type="presParOf" srcId="{637FAD2B-03B8-4C85-A544-3F0F30BEC30F}" destId="{02EF08CA-E3E4-4F1F-813E-468F894DCD48}" srcOrd="1" destOrd="0" presId="urn:microsoft.com/office/officeart/2018/2/layout/IconCircleList"/>
    <dgm:cxn modelId="{9885F43E-8C70-4A7B-9DF9-F80B2863AD35}" type="presParOf" srcId="{637FAD2B-03B8-4C85-A544-3F0F30BEC30F}" destId="{B80FE283-71D0-49FB-A3B6-11F51A319096}" srcOrd="2" destOrd="0" presId="urn:microsoft.com/office/officeart/2018/2/layout/IconCircleList"/>
    <dgm:cxn modelId="{5287F8B6-B378-45C1-BD82-B5A75562F9F9}" type="presParOf" srcId="{B80FE283-71D0-49FB-A3B6-11F51A319096}" destId="{4CA901AF-CA68-4386-8B6C-5F8BB956610C}" srcOrd="0" destOrd="0" presId="urn:microsoft.com/office/officeart/2018/2/layout/IconCircleList"/>
    <dgm:cxn modelId="{E8E59ED5-B2E9-43C9-9116-9350C19B7E17}" type="presParOf" srcId="{B80FE283-71D0-49FB-A3B6-11F51A319096}" destId="{953E1633-F292-4CE6-8FD4-37F9E63E49A8}" srcOrd="1" destOrd="0" presId="urn:microsoft.com/office/officeart/2018/2/layout/IconCircleList"/>
    <dgm:cxn modelId="{2E8C389A-C2B3-44C7-8F80-B26B8C6C373C}" type="presParOf" srcId="{B80FE283-71D0-49FB-A3B6-11F51A319096}" destId="{592CC9D4-A4A8-4FEE-98C4-2D3ABAB16CB8}" srcOrd="2" destOrd="0" presId="urn:microsoft.com/office/officeart/2018/2/layout/IconCircleList"/>
    <dgm:cxn modelId="{07DAD68C-12BD-4045-BA3A-7CBD7F44CADD}" type="presParOf" srcId="{B80FE283-71D0-49FB-A3B6-11F51A319096}" destId="{450BEC38-4D1B-492F-85FF-876D6E487BE7}" srcOrd="3" destOrd="0" presId="urn:microsoft.com/office/officeart/2018/2/layout/IconCircleList"/>
    <dgm:cxn modelId="{0FF70249-C690-4BAF-8305-5D98F72966A6}" type="presParOf" srcId="{637FAD2B-03B8-4C85-A544-3F0F30BEC30F}" destId="{B7566669-6380-4BEA-9557-268D71A8CCDE}" srcOrd="3" destOrd="0" presId="urn:microsoft.com/office/officeart/2018/2/layout/IconCircleList"/>
    <dgm:cxn modelId="{EA4462DD-1AB3-4673-9052-5BA4F2EB0EE2}" type="presParOf" srcId="{637FAD2B-03B8-4C85-A544-3F0F30BEC30F}" destId="{A01446CD-0A44-4323-8071-84EAB0B1D00D}" srcOrd="4" destOrd="0" presId="urn:microsoft.com/office/officeart/2018/2/layout/IconCircleList"/>
    <dgm:cxn modelId="{66A0EF84-0130-4C77-A193-E5FB5E12228D}" type="presParOf" srcId="{A01446CD-0A44-4323-8071-84EAB0B1D00D}" destId="{8C2070A4-B6CD-47C9-B33D-D27449666875}" srcOrd="0" destOrd="0" presId="urn:microsoft.com/office/officeart/2018/2/layout/IconCircleList"/>
    <dgm:cxn modelId="{2A56DA6D-98DB-4A6F-A02C-9CD7FCBB09D9}" type="presParOf" srcId="{A01446CD-0A44-4323-8071-84EAB0B1D00D}" destId="{86B453B8-03F8-458B-B0C2-9301DC287722}" srcOrd="1" destOrd="0" presId="urn:microsoft.com/office/officeart/2018/2/layout/IconCircleList"/>
    <dgm:cxn modelId="{A1915F49-4C36-411A-A9B1-ED36F613B611}" type="presParOf" srcId="{A01446CD-0A44-4323-8071-84EAB0B1D00D}" destId="{AE9F8948-75A0-46B1-97FC-D9B974AD7FD1}" srcOrd="2" destOrd="0" presId="urn:microsoft.com/office/officeart/2018/2/layout/IconCircleList"/>
    <dgm:cxn modelId="{30EB663C-A6FD-47F4-8B01-F92D64D08476}" type="presParOf" srcId="{A01446CD-0A44-4323-8071-84EAB0B1D00D}" destId="{504AB167-D619-43AF-B235-89683CAEC547}" srcOrd="3" destOrd="0" presId="urn:microsoft.com/office/officeart/2018/2/layout/IconCircleList"/>
    <dgm:cxn modelId="{CC7B8A96-B0AA-4276-97E1-43D35A4C2D24}" type="presParOf" srcId="{637FAD2B-03B8-4C85-A544-3F0F30BEC30F}" destId="{87A89AEC-EC56-4B23-99EE-6B716E968941}" srcOrd="5" destOrd="0" presId="urn:microsoft.com/office/officeart/2018/2/layout/IconCircleList"/>
    <dgm:cxn modelId="{D88A2CA1-37F2-48EC-86ED-7696DA3FF69C}" type="presParOf" srcId="{637FAD2B-03B8-4C85-A544-3F0F30BEC30F}" destId="{30564FD4-A21D-4F61-8B35-B9CCA146BCD8}" srcOrd="6" destOrd="0" presId="urn:microsoft.com/office/officeart/2018/2/layout/IconCircleList"/>
    <dgm:cxn modelId="{08352036-361A-4297-9E5C-8A4F029C1364}" type="presParOf" srcId="{30564FD4-A21D-4F61-8B35-B9CCA146BCD8}" destId="{1125AE8B-1042-493F-8B75-002FE12B04CC}" srcOrd="0" destOrd="0" presId="urn:microsoft.com/office/officeart/2018/2/layout/IconCircleList"/>
    <dgm:cxn modelId="{159EB671-5287-40E5-8CC1-F9FD2DA8B2C6}" type="presParOf" srcId="{30564FD4-A21D-4F61-8B35-B9CCA146BCD8}" destId="{EFFBA8E6-F666-4A34-B65D-F8CB24A26781}" srcOrd="1" destOrd="0" presId="urn:microsoft.com/office/officeart/2018/2/layout/IconCircleList"/>
    <dgm:cxn modelId="{B30DB573-9090-4E53-B7BB-8DA074D51EE3}" type="presParOf" srcId="{30564FD4-A21D-4F61-8B35-B9CCA146BCD8}" destId="{AFB89B9D-191D-4E9D-A913-6008733B7CE8}" srcOrd="2" destOrd="0" presId="urn:microsoft.com/office/officeart/2018/2/layout/IconCircleList"/>
    <dgm:cxn modelId="{26C8FDD4-E837-4E5C-AAAD-909458B52CF8}" type="presParOf" srcId="{30564FD4-A21D-4F61-8B35-B9CCA146BCD8}" destId="{29274F4B-D3A8-4F76-97E5-AC6F456A674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82EB96-DF2B-452A-BB26-F3F42663242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5E4C3A3-B1EF-48DD-9DA3-95A1136860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Honey</a:t>
          </a:r>
        </a:p>
      </dgm:t>
    </dgm:pt>
    <dgm:pt modelId="{CDB3CFB6-18BF-4F44-9E9B-BBC94A8C21DA}" type="parTrans" cxnId="{73811036-A56A-4BCF-8666-8C9AE8F68DEC}">
      <dgm:prSet/>
      <dgm:spPr/>
      <dgm:t>
        <a:bodyPr/>
        <a:lstStyle/>
        <a:p>
          <a:endParaRPr lang="en-US"/>
        </a:p>
      </dgm:t>
    </dgm:pt>
    <dgm:pt modelId="{C3F3341A-FA47-47DA-B6CF-842869110763}" type="sibTrans" cxnId="{73811036-A56A-4BCF-8666-8C9AE8F68DEC}">
      <dgm:prSet/>
      <dgm:spPr/>
      <dgm:t>
        <a:bodyPr/>
        <a:lstStyle/>
        <a:p>
          <a:endParaRPr lang="en-US"/>
        </a:p>
      </dgm:t>
    </dgm:pt>
    <dgm:pt modelId="{85C3D3D8-1BCF-4916-96B2-4F32AD6F4F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Seeds</a:t>
          </a:r>
        </a:p>
      </dgm:t>
    </dgm:pt>
    <dgm:pt modelId="{E3687B15-DEFC-45B0-B9BD-84A9297F4CD1}" type="parTrans" cxnId="{A4F56C4F-AFE5-457C-BBC4-85C44223D66C}">
      <dgm:prSet/>
      <dgm:spPr/>
      <dgm:t>
        <a:bodyPr/>
        <a:lstStyle/>
        <a:p>
          <a:endParaRPr lang="en-US"/>
        </a:p>
      </dgm:t>
    </dgm:pt>
    <dgm:pt modelId="{6B5A8DE6-4D31-4A64-9414-0D9C0A17110C}" type="sibTrans" cxnId="{A4F56C4F-AFE5-457C-BBC4-85C44223D66C}">
      <dgm:prSet/>
      <dgm:spPr/>
      <dgm:t>
        <a:bodyPr/>
        <a:lstStyle/>
        <a:p>
          <a:endParaRPr lang="en-US"/>
        </a:p>
      </dgm:t>
    </dgm:pt>
    <dgm:pt modelId="{9062356F-4DCC-4AF1-B8CF-661FBF98E54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Masala Powder</a:t>
          </a:r>
        </a:p>
      </dgm:t>
    </dgm:pt>
    <dgm:pt modelId="{3880E315-F534-46B6-86E4-C39D6EE11457}" type="parTrans" cxnId="{C867F2F3-7312-4297-98A2-0252D389D5FE}">
      <dgm:prSet/>
      <dgm:spPr/>
      <dgm:t>
        <a:bodyPr/>
        <a:lstStyle/>
        <a:p>
          <a:endParaRPr lang="en-US"/>
        </a:p>
      </dgm:t>
    </dgm:pt>
    <dgm:pt modelId="{D9A6A419-7DB9-43D8-B08E-2A50B3026A97}" type="sibTrans" cxnId="{C867F2F3-7312-4297-98A2-0252D389D5FE}">
      <dgm:prSet/>
      <dgm:spPr/>
      <dgm:t>
        <a:bodyPr/>
        <a:lstStyle/>
        <a:p>
          <a:endParaRPr lang="en-US"/>
        </a:p>
      </dgm:t>
    </dgm:pt>
    <dgm:pt modelId="{2D7D2C35-8422-459D-A9D6-A90375AA231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Salt</a:t>
          </a:r>
        </a:p>
      </dgm:t>
    </dgm:pt>
    <dgm:pt modelId="{36785E3A-0552-425A-8C85-38BF7914972D}" type="parTrans" cxnId="{9394B19D-67B8-4A5D-9FE8-429F5572BA84}">
      <dgm:prSet/>
      <dgm:spPr/>
      <dgm:t>
        <a:bodyPr/>
        <a:lstStyle/>
        <a:p>
          <a:endParaRPr lang="en-US"/>
        </a:p>
      </dgm:t>
    </dgm:pt>
    <dgm:pt modelId="{07467BDA-E662-4F81-9DEE-135D2831CA47}" type="sibTrans" cxnId="{9394B19D-67B8-4A5D-9FE8-429F5572BA84}">
      <dgm:prSet/>
      <dgm:spPr/>
      <dgm:t>
        <a:bodyPr/>
        <a:lstStyle/>
        <a:p>
          <a:endParaRPr lang="en-US"/>
        </a:p>
      </dgm:t>
    </dgm:pt>
    <dgm:pt modelId="{3E742469-CA3F-463F-A1AE-D1D5F7E02F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Tea</a:t>
          </a:r>
        </a:p>
      </dgm:t>
    </dgm:pt>
    <dgm:pt modelId="{F3F2FCC8-A21D-4733-A671-34B1435E15AA}" type="parTrans" cxnId="{92960ADA-B5BD-4B3B-A322-6C6E6DE42228}">
      <dgm:prSet/>
      <dgm:spPr/>
      <dgm:t>
        <a:bodyPr/>
        <a:lstStyle/>
        <a:p>
          <a:endParaRPr lang="en-US"/>
        </a:p>
      </dgm:t>
    </dgm:pt>
    <dgm:pt modelId="{6330800E-B0D8-43F2-A1D3-4C1965D63EC4}" type="sibTrans" cxnId="{92960ADA-B5BD-4B3B-A322-6C6E6DE42228}">
      <dgm:prSet/>
      <dgm:spPr/>
      <dgm:t>
        <a:bodyPr/>
        <a:lstStyle/>
        <a:p>
          <a:endParaRPr lang="en-US"/>
        </a:p>
      </dgm:t>
    </dgm:pt>
    <dgm:pt modelId="{A05755A6-23E2-483D-9DD1-63F4572130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Coffee</a:t>
          </a:r>
        </a:p>
      </dgm:t>
    </dgm:pt>
    <dgm:pt modelId="{0243D993-023A-49D3-8F08-8AB164DFE41A}" type="parTrans" cxnId="{882ED8DB-AF36-4CA4-BF9D-64217793EAAB}">
      <dgm:prSet/>
      <dgm:spPr/>
      <dgm:t>
        <a:bodyPr/>
        <a:lstStyle/>
        <a:p>
          <a:endParaRPr lang="en-US"/>
        </a:p>
      </dgm:t>
    </dgm:pt>
    <dgm:pt modelId="{6B682F28-AAE7-45AF-B1B1-8A9716BEBEDA}" type="sibTrans" cxnId="{882ED8DB-AF36-4CA4-BF9D-64217793EAAB}">
      <dgm:prSet/>
      <dgm:spPr/>
      <dgm:t>
        <a:bodyPr/>
        <a:lstStyle/>
        <a:p>
          <a:endParaRPr lang="en-US"/>
        </a:p>
      </dgm:t>
    </dgm:pt>
    <dgm:pt modelId="{8816BBFE-D6CB-43EE-B72F-BBFA922E6A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Essential Oils</a:t>
          </a:r>
        </a:p>
      </dgm:t>
    </dgm:pt>
    <dgm:pt modelId="{59A3A6A8-80CC-4D10-AED7-46FA6C9863FD}" type="parTrans" cxnId="{BCF06888-313F-4A9A-8798-E3BDA0D646E6}">
      <dgm:prSet/>
      <dgm:spPr/>
      <dgm:t>
        <a:bodyPr/>
        <a:lstStyle/>
        <a:p>
          <a:endParaRPr lang="en-US"/>
        </a:p>
      </dgm:t>
    </dgm:pt>
    <dgm:pt modelId="{A2216C73-30A7-4E68-ACFD-16F8F38C0585}" type="sibTrans" cxnId="{BCF06888-313F-4A9A-8798-E3BDA0D646E6}">
      <dgm:prSet/>
      <dgm:spPr/>
      <dgm:t>
        <a:bodyPr/>
        <a:lstStyle/>
        <a:p>
          <a:endParaRPr lang="en-US"/>
        </a:p>
      </dgm:t>
    </dgm:pt>
    <dgm:pt modelId="{B61CD5AB-3B22-4D12-B5DB-185F7B0162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Whole Spices</a:t>
          </a:r>
        </a:p>
      </dgm:t>
    </dgm:pt>
    <dgm:pt modelId="{3BD96387-5ECD-420E-82FB-74F4A2FE51C3}" type="parTrans" cxnId="{720F4364-ABB3-440B-80DC-98675B9FA65E}">
      <dgm:prSet/>
      <dgm:spPr/>
      <dgm:t>
        <a:bodyPr/>
        <a:lstStyle/>
        <a:p>
          <a:endParaRPr lang="en-US"/>
        </a:p>
      </dgm:t>
    </dgm:pt>
    <dgm:pt modelId="{D940EABE-A830-424B-9B16-83EA4459DA28}" type="sibTrans" cxnId="{720F4364-ABB3-440B-80DC-98675B9FA65E}">
      <dgm:prSet/>
      <dgm:spPr/>
      <dgm:t>
        <a:bodyPr/>
        <a:lstStyle/>
        <a:p>
          <a:endParaRPr lang="en-US"/>
        </a:p>
      </dgm:t>
    </dgm:pt>
    <dgm:pt modelId="{4994DA1D-AE40-4940-B4F0-F3198ACEFAFA}" type="pres">
      <dgm:prSet presAssocID="{9E82EB96-DF2B-452A-BB26-F3F426632420}" presName="root" presStyleCnt="0">
        <dgm:presLayoutVars>
          <dgm:dir/>
          <dgm:resizeHandles val="exact"/>
        </dgm:presLayoutVars>
      </dgm:prSet>
      <dgm:spPr/>
    </dgm:pt>
    <dgm:pt modelId="{AF7ACD78-FE5A-4C45-BACB-92F676726F4A}" type="pres">
      <dgm:prSet presAssocID="{05E4C3A3-B1EF-48DD-9DA3-95A113686001}" presName="compNode" presStyleCnt="0"/>
      <dgm:spPr/>
    </dgm:pt>
    <dgm:pt modelId="{020A031A-2C11-495B-81DD-079D8E60F7C3}" type="pres">
      <dgm:prSet presAssocID="{05E4C3A3-B1EF-48DD-9DA3-95A113686001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B7B04220-070B-4495-873B-0127239B6143}" type="pres">
      <dgm:prSet presAssocID="{05E4C3A3-B1EF-48DD-9DA3-95A113686001}" presName="spaceRect" presStyleCnt="0"/>
      <dgm:spPr/>
    </dgm:pt>
    <dgm:pt modelId="{2D7A1EDA-243A-4FBD-95B5-E33FEE92138A}" type="pres">
      <dgm:prSet presAssocID="{05E4C3A3-B1EF-48DD-9DA3-95A113686001}" presName="textRect" presStyleLbl="revTx" presStyleIdx="0" presStyleCnt="8">
        <dgm:presLayoutVars>
          <dgm:chMax val="1"/>
          <dgm:chPref val="1"/>
        </dgm:presLayoutVars>
      </dgm:prSet>
      <dgm:spPr/>
    </dgm:pt>
    <dgm:pt modelId="{D8D7B6CC-D8CF-49EC-B627-8C99609F6503}" type="pres">
      <dgm:prSet presAssocID="{C3F3341A-FA47-47DA-B6CF-842869110763}" presName="sibTrans" presStyleCnt="0"/>
      <dgm:spPr/>
    </dgm:pt>
    <dgm:pt modelId="{4C0C0FAF-5A32-4515-A63D-6DEE1DB05F0D}" type="pres">
      <dgm:prSet presAssocID="{85C3D3D8-1BCF-4916-96B2-4F32AD6F4F4A}" presName="compNode" presStyleCnt="0"/>
      <dgm:spPr/>
    </dgm:pt>
    <dgm:pt modelId="{E7DE5B3D-2FB2-45D2-8738-B05F48A296E2}" type="pres">
      <dgm:prSet presAssocID="{85C3D3D8-1BCF-4916-96B2-4F32AD6F4F4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eds"/>
        </a:ext>
      </dgm:extLst>
    </dgm:pt>
    <dgm:pt modelId="{C748CEDA-03A5-4AE5-B348-8DC9170E89B3}" type="pres">
      <dgm:prSet presAssocID="{85C3D3D8-1BCF-4916-96B2-4F32AD6F4F4A}" presName="spaceRect" presStyleCnt="0"/>
      <dgm:spPr/>
    </dgm:pt>
    <dgm:pt modelId="{744AE96D-CFA5-49F9-BF25-EAA8A0C935ED}" type="pres">
      <dgm:prSet presAssocID="{85C3D3D8-1BCF-4916-96B2-4F32AD6F4F4A}" presName="textRect" presStyleLbl="revTx" presStyleIdx="1" presStyleCnt="8">
        <dgm:presLayoutVars>
          <dgm:chMax val="1"/>
          <dgm:chPref val="1"/>
        </dgm:presLayoutVars>
      </dgm:prSet>
      <dgm:spPr/>
    </dgm:pt>
    <dgm:pt modelId="{11689F38-0AB9-421C-BCE5-95B0F588B861}" type="pres">
      <dgm:prSet presAssocID="{6B5A8DE6-4D31-4A64-9414-0D9C0A17110C}" presName="sibTrans" presStyleCnt="0"/>
      <dgm:spPr/>
    </dgm:pt>
    <dgm:pt modelId="{6FAD7DA7-EC9E-45DC-8AEE-A9AD08FE4B9A}" type="pres">
      <dgm:prSet presAssocID="{9062356F-4DCC-4AF1-B8CF-661FBF98E545}" presName="compNode" presStyleCnt="0"/>
      <dgm:spPr/>
    </dgm:pt>
    <dgm:pt modelId="{73F97362-4C3D-4DFB-B6BE-F9D07CC369FA}" type="pres">
      <dgm:prSet presAssocID="{9062356F-4DCC-4AF1-B8CF-661FBF98E54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tAndPepper"/>
        </a:ext>
      </dgm:extLst>
    </dgm:pt>
    <dgm:pt modelId="{9D8587A9-77AB-46F0-AE67-7D25AEC5F669}" type="pres">
      <dgm:prSet presAssocID="{9062356F-4DCC-4AF1-B8CF-661FBF98E545}" presName="spaceRect" presStyleCnt="0"/>
      <dgm:spPr/>
    </dgm:pt>
    <dgm:pt modelId="{3DC29BB4-EBA7-4AC2-A0C2-A97803CA637D}" type="pres">
      <dgm:prSet presAssocID="{9062356F-4DCC-4AF1-B8CF-661FBF98E545}" presName="textRect" presStyleLbl="revTx" presStyleIdx="2" presStyleCnt="8">
        <dgm:presLayoutVars>
          <dgm:chMax val="1"/>
          <dgm:chPref val="1"/>
        </dgm:presLayoutVars>
      </dgm:prSet>
      <dgm:spPr/>
    </dgm:pt>
    <dgm:pt modelId="{A25EC18D-F694-49AC-A853-2AB18D90904B}" type="pres">
      <dgm:prSet presAssocID="{D9A6A419-7DB9-43D8-B08E-2A50B3026A97}" presName="sibTrans" presStyleCnt="0"/>
      <dgm:spPr/>
    </dgm:pt>
    <dgm:pt modelId="{32CD3DC6-6F25-4B4A-A8A3-88FB7EEA1747}" type="pres">
      <dgm:prSet presAssocID="{2D7D2C35-8422-459D-A9D6-A90375AA231F}" presName="compNode" presStyleCnt="0"/>
      <dgm:spPr/>
    </dgm:pt>
    <dgm:pt modelId="{FC8C1BD0-A0B5-45CB-9825-EFC1D5B59195}" type="pres">
      <dgm:prSet presAssocID="{2D7D2C35-8422-459D-A9D6-A90375AA231F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lt And Pepper outline"/>
        </a:ext>
      </dgm:extLst>
    </dgm:pt>
    <dgm:pt modelId="{CE41116A-819A-4F0D-BC83-E8B47ABDFAC8}" type="pres">
      <dgm:prSet presAssocID="{2D7D2C35-8422-459D-A9D6-A90375AA231F}" presName="spaceRect" presStyleCnt="0"/>
      <dgm:spPr/>
    </dgm:pt>
    <dgm:pt modelId="{5C067935-8EFF-464D-A701-4923E4DC69C1}" type="pres">
      <dgm:prSet presAssocID="{2D7D2C35-8422-459D-A9D6-A90375AA231F}" presName="textRect" presStyleLbl="revTx" presStyleIdx="3" presStyleCnt="8">
        <dgm:presLayoutVars>
          <dgm:chMax val="1"/>
          <dgm:chPref val="1"/>
        </dgm:presLayoutVars>
      </dgm:prSet>
      <dgm:spPr/>
    </dgm:pt>
    <dgm:pt modelId="{36817933-4BF7-43DC-ADE3-94768FD94807}" type="pres">
      <dgm:prSet presAssocID="{07467BDA-E662-4F81-9DEE-135D2831CA47}" presName="sibTrans" presStyleCnt="0"/>
      <dgm:spPr/>
    </dgm:pt>
    <dgm:pt modelId="{FD09A781-A4B5-4184-AE08-707D6EE9D45F}" type="pres">
      <dgm:prSet presAssocID="{3E742469-CA3F-463F-A1AE-D1D5F7E02F34}" presName="compNode" presStyleCnt="0"/>
      <dgm:spPr/>
    </dgm:pt>
    <dgm:pt modelId="{E03EA52A-43DC-491A-8AE8-D5A90E2AFC32}" type="pres">
      <dgm:prSet presAssocID="{3E742469-CA3F-463F-A1AE-D1D5F7E02F34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4CAEC609-0CEA-43D5-BB30-F7EFD2B789D1}" type="pres">
      <dgm:prSet presAssocID="{3E742469-CA3F-463F-A1AE-D1D5F7E02F34}" presName="spaceRect" presStyleCnt="0"/>
      <dgm:spPr/>
    </dgm:pt>
    <dgm:pt modelId="{E7E7F72E-A142-4CCE-B95D-6F9A9FE2B48D}" type="pres">
      <dgm:prSet presAssocID="{3E742469-CA3F-463F-A1AE-D1D5F7E02F34}" presName="textRect" presStyleLbl="revTx" presStyleIdx="4" presStyleCnt="8">
        <dgm:presLayoutVars>
          <dgm:chMax val="1"/>
          <dgm:chPref val="1"/>
        </dgm:presLayoutVars>
      </dgm:prSet>
      <dgm:spPr/>
    </dgm:pt>
    <dgm:pt modelId="{70D47B05-DFD7-4DCF-91AD-659BF7D8FE9A}" type="pres">
      <dgm:prSet presAssocID="{6330800E-B0D8-43F2-A1D3-4C1965D63EC4}" presName="sibTrans" presStyleCnt="0"/>
      <dgm:spPr/>
    </dgm:pt>
    <dgm:pt modelId="{14CE3AB2-BA6F-49D1-9CB7-4E906A22934D}" type="pres">
      <dgm:prSet presAssocID="{A05755A6-23E2-483D-9DD1-63F45721303F}" presName="compNode" presStyleCnt="0"/>
      <dgm:spPr/>
    </dgm:pt>
    <dgm:pt modelId="{2FB5FC93-B467-4C0A-B28B-B9A9C1EFD461}" type="pres">
      <dgm:prSet presAssocID="{A05755A6-23E2-483D-9DD1-63F45721303F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7A273BAB-3ADE-4041-8408-CBA9040BCFFA}" type="pres">
      <dgm:prSet presAssocID="{A05755A6-23E2-483D-9DD1-63F45721303F}" presName="spaceRect" presStyleCnt="0"/>
      <dgm:spPr/>
    </dgm:pt>
    <dgm:pt modelId="{24EAA763-6595-4819-BA2A-9A313AFBDC80}" type="pres">
      <dgm:prSet presAssocID="{A05755A6-23E2-483D-9DD1-63F45721303F}" presName="textRect" presStyleLbl="revTx" presStyleIdx="5" presStyleCnt="8">
        <dgm:presLayoutVars>
          <dgm:chMax val="1"/>
          <dgm:chPref val="1"/>
        </dgm:presLayoutVars>
      </dgm:prSet>
      <dgm:spPr/>
    </dgm:pt>
    <dgm:pt modelId="{2176F543-FC28-4F1A-BFEE-74034FF13067}" type="pres">
      <dgm:prSet presAssocID="{6B682F28-AAE7-45AF-B1B1-8A9716BEBEDA}" presName="sibTrans" presStyleCnt="0"/>
      <dgm:spPr/>
    </dgm:pt>
    <dgm:pt modelId="{7073794D-832D-4EE7-9C87-7552DFC4587F}" type="pres">
      <dgm:prSet presAssocID="{8816BBFE-D6CB-43EE-B72F-BBFA922E6AAE}" presName="compNode" presStyleCnt="0"/>
      <dgm:spPr/>
    </dgm:pt>
    <dgm:pt modelId="{EA3651FE-E702-47CC-92BD-7EB77C48980D}" type="pres">
      <dgm:prSet presAssocID="{8816BBFE-D6CB-43EE-B72F-BBFA922E6AAE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B6CEC24D-E482-474C-8AB7-191986B92095}" type="pres">
      <dgm:prSet presAssocID="{8816BBFE-D6CB-43EE-B72F-BBFA922E6AAE}" presName="spaceRect" presStyleCnt="0"/>
      <dgm:spPr/>
    </dgm:pt>
    <dgm:pt modelId="{1D46FDB1-9FBA-49C7-84B2-0FD6CBEED135}" type="pres">
      <dgm:prSet presAssocID="{8816BBFE-D6CB-43EE-B72F-BBFA922E6AAE}" presName="textRect" presStyleLbl="revTx" presStyleIdx="6" presStyleCnt="8">
        <dgm:presLayoutVars>
          <dgm:chMax val="1"/>
          <dgm:chPref val="1"/>
        </dgm:presLayoutVars>
      </dgm:prSet>
      <dgm:spPr/>
    </dgm:pt>
    <dgm:pt modelId="{18920A15-4CAF-42D1-AD6B-43DCF57E6CA6}" type="pres">
      <dgm:prSet presAssocID="{A2216C73-30A7-4E68-ACFD-16F8F38C0585}" presName="sibTrans" presStyleCnt="0"/>
      <dgm:spPr/>
    </dgm:pt>
    <dgm:pt modelId="{57BA7364-6A2B-4650-8419-5022E83486BF}" type="pres">
      <dgm:prSet presAssocID="{B61CD5AB-3B22-4D12-B5DB-185F7B0162B7}" presName="compNode" presStyleCnt="0"/>
      <dgm:spPr/>
    </dgm:pt>
    <dgm:pt modelId="{6A8F440E-FA58-4062-A1A9-221D3BC5BBCB}" type="pres">
      <dgm:prSet presAssocID="{B61CD5AB-3B22-4D12-B5DB-185F7B0162B7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ili Pepper outline"/>
        </a:ext>
      </dgm:extLst>
    </dgm:pt>
    <dgm:pt modelId="{3D448264-B8B5-4775-87CC-2512E14DEDD6}" type="pres">
      <dgm:prSet presAssocID="{B61CD5AB-3B22-4D12-B5DB-185F7B0162B7}" presName="spaceRect" presStyleCnt="0"/>
      <dgm:spPr/>
    </dgm:pt>
    <dgm:pt modelId="{03C83335-044A-4C3F-A321-BB047F12C796}" type="pres">
      <dgm:prSet presAssocID="{B61CD5AB-3B22-4D12-B5DB-185F7B0162B7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3454F201-EBA5-4FF8-BEC6-6B818F443CB5}" type="presOf" srcId="{A05755A6-23E2-483D-9DD1-63F45721303F}" destId="{24EAA763-6595-4819-BA2A-9A313AFBDC80}" srcOrd="0" destOrd="0" presId="urn:microsoft.com/office/officeart/2018/2/layout/IconLabelList"/>
    <dgm:cxn modelId="{16817102-F217-4E9E-923A-6DFF91F39735}" type="presOf" srcId="{05E4C3A3-B1EF-48DD-9DA3-95A113686001}" destId="{2D7A1EDA-243A-4FBD-95B5-E33FEE92138A}" srcOrd="0" destOrd="0" presId="urn:microsoft.com/office/officeart/2018/2/layout/IconLabelList"/>
    <dgm:cxn modelId="{B482220E-719A-4064-803C-E390CEA234C1}" type="presOf" srcId="{9062356F-4DCC-4AF1-B8CF-661FBF98E545}" destId="{3DC29BB4-EBA7-4AC2-A0C2-A97803CA637D}" srcOrd="0" destOrd="0" presId="urn:microsoft.com/office/officeart/2018/2/layout/IconLabelList"/>
    <dgm:cxn modelId="{4CAD4423-37DC-4152-82F7-F98EFD902B6B}" type="presOf" srcId="{8816BBFE-D6CB-43EE-B72F-BBFA922E6AAE}" destId="{1D46FDB1-9FBA-49C7-84B2-0FD6CBEED135}" srcOrd="0" destOrd="0" presId="urn:microsoft.com/office/officeart/2018/2/layout/IconLabelList"/>
    <dgm:cxn modelId="{73811036-A56A-4BCF-8666-8C9AE8F68DEC}" srcId="{9E82EB96-DF2B-452A-BB26-F3F426632420}" destId="{05E4C3A3-B1EF-48DD-9DA3-95A113686001}" srcOrd="0" destOrd="0" parTransId="{CDB3CFB6-18BF-4F44-9E9B-BBC94A8C21DA}" sibTransId="{C3F3341A-FA47-47DA-B6CF-842869110763}"/>
    <dgm:cxn modelId="{4CC91464-C64E-41FD-BF25-4FC9D8751B4E}" type="presOf" srcId="{3E742469-CA3F-463F-A1AE-D1D5F7E02F34}" destId="{E7E7F72E-A142-4CCE-B95D-6F9A9FE2B48D}" srcOrd="0" destOrd="0" presId="urn:microsoft.com/office/officeart/2018/2/layout/IconLabelList"/>
    <dgm:cxn modelId="{720F4364-ABB3-440B-80DC-98675B9FA65E}" srcId="{9E82EB96-DF2B-452A-BB26-F3F426632420}" destId="{B61CD5AB-3B22-4D12-B5DB-185F7B0162B7}" srcOrd="7" destOrd="0" parTransId="{3BD96387-5ECD-420E-82FB-74F4A2FE51C3}" sibTransId="{D940EABE-A830-424B-9B16-83EA4459DA28}"/>
    <dgm:cxn modelId="{A4F56C4F-AFE5-457C-BBC4-85C44223D66C}" srcId="{9E82EB96-DF2B-452A-BB26-F3F426632420}" destId="{85C3D3D8-1BCF-4916-96B2-4F32AD6F4F4A}" srcOrd="1" destOrd="0" parTransId="{E3687B15-DEFC-45B0-B9BD-84A9297F4CD1}" sibTransId="{6B5A8DE6-4D31-4A64-9414-0D9C0A17110C}"/>
    <dgm:cxn modelId="{A80FD270-4D4E-4BFC-A745-8257CAD5FC8D}" type="presOf" srcId="{2D7D2C35-8422-459D-A9D6-A90375AA231F}" destId="{5C067935-8EFF-464D-A701-4923E4DC69C1}" srcOrd="0" destOrd="0" presId="urn:microsoft.com/office/officeart/2018/2/layout/IconLabelList"/>
    <dgm:cxn modelId="{AA7A4F7B-8ED2-4241-96AA-6924366024B2}" type="presOf" srcId="{85C3D3D8-1BCF-4916-96B2-4F32AD6F4F4A}" destId="{744AE96D-CFA5-49F9-BF25-EAA8A0C935ED}" srcOrd="0" destOrd="0" presId="urn:microsoft.com/office/officeart/2018/2/layout/IconLabelList"/>
    <dgm:cxn modelId="{BCF06888-313F-4A9A-8798-E3BDA0D646E6}" srcId="{9E82EB96-DF2B-452A-BB26-F3F426632420}" destId="{8816BBFE-D6CB-43EE-B72F-BBFA922E6AAE}" srcOrd="6" destOrd="0" parTransId="{59A3A6A8-80CC-4D10-AED7-46FA6C9863FD}" sibTransId="{A2216C73-30A7-4E68-ACFD-16F8F38C0585}"/>
    <dgm:cxn modelId="{3274148C-3046-4065-83C2-F21FCD784152}" type="presOf" srcId="{B61CD5AB-3B22-4D12-B5DB-185F7B0162B7}" destId="{03C83335-044A-4C3F-A321-BB047F12C796}" srcOrd="0" destOrd="0" presId="urn:microsoft.com/office/officeart/2018/2/layout/IconLabelList"/>
    <dgm:cxn modelId="{9394B19D-67B8-4A5D-9FE8-429F5572BA84}" srcId="{9E82EB96-DF2B-452A-BB26-F3F426632420}" destId="{2D7D2C35-8422-459D-A9D6-A90375AA231F}" srcOrd="3" destOrd="0" parTransId="{36785E3A-0552-425A-8C85-38BF7914972D}" sibTransId="{07467BDA-E662-4F81-9DEE-135D2831CA47}"/>
    <dgm:cxn modelId="{92960ADA-B5BD-4B3B-A322-6C6E6DE42228}" srcId="{9E82EB96-DF2B-452A-BB26-F3F426632420}" destId="{3E742469-CA3F-463F-A1AE-D1D5F7E02F34}" srcOrd="4" destOrd="0" parTransId="{F3F2FCC8-A21D-4733-A671-34B1435E15AA}" sibTransId="{6330800E-B0D8-43F2-A1D3-4C1965D63EC4}"/>
    <dgm:cxn modelId="{882ED8DB-AF36-4CA4-BF9D-64217793EAAB}" srcId="{9E82EB96-DF2B-452A-BB26-F3F426632420}" destId="{A05755A6-23E2-483D-9DD1-63F45721303F}" srcOrd="5" destOrd="0" parTransId="{0243D993-023A-49D3-8F08-8AB164DFE41A}" sibTransId="{6B682F28-AAE7-45AF-B1B1-8A9716BEBEDA}"/>
    <dgm:cxn modelId="{353A61EC-341F-482D-B5A2-A44FE08B47E2}" type="presOf" srcId="{9E82EB96-DF2B-452A-BB26-F3F426632420}" destId="{4994DA1D-AE40-4940-B4F0-F3198ACEFAFA}" srcOrd="0" destOrd="0" presId="urn:microsoft.com/office/officeart/2018/2/layout/IconLabelList"/>
    <dgm:cxn modelId="{C867F2F3-7312-4297-98A2-0252D389D5FE}" srcId="{9E82EB96-DF2B-452A-BB26-F3F426632420}" destId="{9062356F-4DCC-4AF1-B8CF-661FBF98E545}" srcOrd="2" destOrd="0" parTransId="{3880E315-F534-46B6-86E4-C39D6EE11457}" sibTransId="{D9A6A419-7DB9-43D8-B08E-2A50B3026A97}"/>
    <dgm:cxn modelId="{39049549-F643-4CE6-B973-B15815B1FD81}" type="presParOf" srcId="{4994DA1D-AE40-4940-B4F0-F3198ACEFAFA}" destId="{AF7ACD78-FE5A-4C45-BACB-92F676726F4A}" srcOrd="0" destOrd="0" presId="urn:microsoft.com/office/officeart/2018/2/layout/IconLabelList"/>
    <dgm:cxn modelId="{2BAD1A84-650D-49FA-AA8D-95861FBC2441}" type="presParOf" srcId="{AF7ACD78-FE5A-4C45-BACB-92F676726F4A}" destId="{020A031A-2C11-495B-81DD-079D8E60F7C3}" srcOrd="0" destOrd="0" presId="urn:microsoft.com/office/officeart/2018/2/layout/IconLabelList"/>
    <dgm:cxn modelId="{A58D3288-B594-4317-9159-C6458FAF24CF}" type="presParOf" srcId="{AF7ACD78-FE5A-4C45-BACB-92F676726F4A}" destId="{B7B04220-070B-4495-873B-0127239B6143}" srcOrd="1" destOrd="0" presId="urn:microsoft.com/office/officeart/2018/2/layout/IconLabelList"/>
    <dgm:cxn modelId="{9BD850FC-CC83-42D9-ADB2-A756908CB83C}" type="presParOf" srcId="{AF7ACD78-FE5A-4C45-BACB-92F676726F4A}" destId="{2D7A1EDA-243A-4FBD-95B5-E33FEE92138A}" srcOrd="2" destOrd="0" presId="urn:microsoft.com/office/officeart/2018/2/layout/IconLabelList"/>
    <dgm:cxn modelId="{CB4C9CE7-4247-4008-9179-CC70D2EEFA14}" type="presParOf" srcId="{4994DA1D-AE40-4940-B4F0-F3198ACEFAFA}" destId="{D8D7B6CC-D8CF-49EC-B627-8C99609F6503}" srcOrd="1" destOrd="0" presId="urn:microsoft.com/office/officeart/2018/2/layout/IconLabelList"/>
    <dgm:cxn modelId="{5A37F02D-9CA4-4AA1-ADCE-4E7A3B5C13A6}" type="presParOf" srcId="{4994DA1D-AE40-4940-B4F0-F3198ACEFAFA}" destId="{4C0C0FAF-5A32-4515-A63D-6DEE1DB05F0D}" srcOrd="2" destOrd="0" presId="urn:microsoft.com/office/officeart/2018/2/layout/IconLabelList"/>
    <dgm:cxn modelId="{7364C4F1-0A5D-48FE-B3BB-AC3C1124D783}" type="presParOf" srcId="{4C0C0FAF-5A32-4515-A63D-6DEE1DB05F0D}" destId="{E7DE5B3D-2FB2-45D2-8738-B05F48A296E2}" srcOrd="0" destOrd="0" presId="urn:microsoft.com/office/officeart/2018/2/layout/IconLabelList"/>
    <dgm:cxn modelId="{82EC1261-98C9-4354-9F29-6496E8BBF291}" type="presParOf" srcId="{4C0C0FAF-5A32-4515-A63D-6DEE1DB05F0D}" destId="{C748CEDA-03A5-4AE5-B348-8DC9170E89B3}" srcOrd="1" destOrd="0" presId="urn:microsoft.com/office/officeart/2018/2/layout/IconLabelList"/>
    <dgm:cxn modelId="{17CEFFA9-9E9A-4D03-ADEA-582521806D23}" type="presParOf" srcId="{4C0C0FAF-5A32-4515-A63D-6DEE1DB05F0D}" destId="{744AE96D-CFA5-49F9-BF25-EAA8A0C935ED}" srcOrd="2" destOrd="0" presId="urn:microsoft.com/office/officeart/2018/2/layout/IconLabelList"/>
    <dgm:cxn modelId="{0FC421A7-5823-43A6-A422-E93C1A58D6B8}" type="presParOf" srcId="{4994DA1D-AE40-4940-B4F0-F3198ACEFAFA}" destId="{11689F38-0AB9-421C-BCE5-95B0F588B861}" srcOrd="3" destOrd="0" presId="urn:microsoft.com/office/officeart/2018/2/layout/IconLabelList"/>
    <dgm:cxn modelId="{87A96EAD-B31C-4ECA-8631-FDEAB6F1E9AE}" type="presParOf" srcId="{4994DA1D-AE40-4940-B4F0-F3198ACEFAFA}" destId="{6FAD7DA7-EC9E-45DC-8AEE-A9AD08FE4B9A}" srcOrd="4" destOrd="0" presId="urn:microsoft.com/office/officeart/2018/2/layout/IconLabelList"/>
    <dgm:cxn modelId="{2A309B67-4C6D-4F05-A18B-85C37C9EBBEB}" type="presParOf" srcId="{6FAD7DA7-EC9E-45DC-8AEE-A9AD08FE4B9A}" destId="{73F97362-4C3D-4DFB-B6BE-F9D07CC369FA}" srcOrd="0" destOrd="0" presId="urn:microsoft.com/office/officeart/2018/2/layout/IconLabelList"/>
    <dgm:cxn modelId="{D041B979-534F-4F88-BCCA-FE3BCB2BC6BD}" type="presParOf" srcId="{6FAD7DA7-EC9E-45DC-8AEE-A9AD08FE4B9A}" destId="{9D8587A9-77AB-46F0-AE67-7D25AEC5F669}" srcOrd="1" destOrd="0" presId="urn:microsoft.com/office/officeart/2018/2/layout/IconLabelList"/>
    <dgm:cxn modelId="{FBF6EA39-9D30-4CBC-9948-E7B9023498F5}" type="presParOf" srcId="{6FAD7DA7-EC9E-45DC-8AEE-A9AD08FE4B9A}" destId="{3DC29BB4-EBA7-4AC2-A0C2-A97803CA637D}" srcOrd="2" destOrd="0" presId="urn:microsoft.com/office/officeart/2018/2/layout/IconLabelList"/>
    <dgm:cxn modelId="{BCA343F1-0E7E-4093-8B96-1CFF13432ADE}" type="presParOf" srcId="{4994DA1D-AE40-4940-B4F0-F3198ACEFAFA}" destId="{A25EC18D-F694-49AC-A853-2AB18D90904B}" srcOrd="5" destOrd="0" presId="urn:microsoft.com/office/officeart/2018/2/layout/IconLabelList"/>
    <dgm:cxn modelId="{30D8CCD5-FA4A-4585-95A2-0AF68F170698}" type="presParOf" srcId="{4994DA1D-AE40-4940-B4F0-F3198ACEFAFA}" destId="{32CD3DC6-6F25-4B4A-A8A3-88FB7EEA1747}" srcOrd="6" destOrd="0" presId="urn:microsoft.com/office/officeart/2018/2/layout/IconLabelList"/>
    <dgm:cxn modelId="{8A63956A-D0E3-4CF0-935A-15114314792B}" type="presParOf" srcId="{32CD3DC6-6F25-4B4A-A8A3-88FB7EEA1747}" destId="{FC8C1BD0-A0B5-45CB-9825-EFC1D5B59195}" srcOrd="0" destOrd="0" presId="urn:microsoft.com/office/officeart/2018/2/layout/IconLabelList"/>
    <dgm:cxn modelId="{D9596A97-0E9B-40EA-B5D9-5F343C3A7E10}" type="presParOf" srcId="{32CD3DC6-6F25-4B4A-A8A3-88FB7EEA1747}" destId="{CE41116A-819A-4F0D-BC83-E8B47ABDFAC8}" srcOrd="1" destOrd="0" presId="urn:microsoft.com/office/officeart/2018/2/layout/IconLabelList"/>
    <dgm:cxn modelId="{D07F4C69-F999-43FD-B598-F1C5602FA4ED}" type="presParOf" srcId="{32CD3DC6-6F25-4B4A-A8A3-88FB7EEA1747}" destId="{5C067935-8EFF-464D-A701-4923E4DC69C1}" srcOrd="2" destOrd="0" presId="urn:microsoft.com/office/officeart/2018/2/layout/IconLabelList"/>
    <dgm:cxn modelId="{E25B0C21-4548-48B6-B36E-230A131FC339}" type="presParOf" srcId="{4994DA1D-AE40-4940-B4F0-F3198ACEFAFA}" destId="{36817933-4BF7-43DC-ADE3-94768FD94807}" srcOrd="7" destOrd="0" presId="urn:microsoft.com/office/officeart/2018/2/layout/IconLabelList"/>
    <dgm:cxn modelId="{4358B361-7D84-4B03-A4CF-2E16C8DDDADF}" type="presParOf" srcId="{4994DA1D-AE40-4940-B4F0-F3198ACEFAFA}" destId="{FD09A781-A4B5-4184-AE08-707D6EE9D45F}" srcOrd="8" destOrd="0" presId="urn:microsoft.com/office/officeart/2018/2/layout/IconLabelList"/>
    <dgm:cxn modelId="{D678C7D4-031F-4E9B-BE41-84A71178BD31}" type="presParOf" srcId="{FD09A781-A4B5-4184-AE08-707D6EE9D45F}" destId="{E03EA52A-43DC-491A-8AE8-D5A90E2AFC32}" srcOrd="0" destOrd="0" presId="urn:microsoft.com/office/officeart/2018/2/layout/IconLabelList"/>
    <dgm:cxn modelId="{45CFFB82-ADC1-420B-AB75-4D86D174E082}" type="presParOf" srcId="{FD09A781-A4B5-4184-AE08-707D6EE9D45F}" destId="{4CAEC609-0CEA-43D5-BB30-F7EFD2B789D1}" srcOrd="1" destOrd="0" presId="urn:microsoft.com/office/officeart/2018/2/layout/IconLabelList"/>
    <dgm:cxn modelId="{90B74754-09BB-4B70-B588-9D2C7B8212A0}" type="presParOf" srcId="{FD09A781-A4B5-4184-AE08-707D6EE9D45F}" destId="{E7E7F72E-A142-4CCE-B95D-6F9A9FE2B48D}" srcOrd="2" destOrd="0" presId="urn:microsoft.com/office/officeart/2018/2/layout/IconLabelList"/>
    <dgm:cxn modelId="{EE601C0C-27EA-4E28-A72F-D4207DBA8764}" type="presParOf" srcId="{4994DA1D-AE40-4940-B4F0-F3198ACEFAFA}" destId="{70D47B05-DFD7-4DCF-91AD-659BF7D8FE9A}" srcOrd="9" destOrd="0" presId="urn:microsoft.com/office/officeart/2018/2/layout/IconLabelList"/>
    <dgm:cxn modelId="{771ED25C-720B-408F-97D5-44F8026A6442}" type="presParOf" srcId="{4994DA1D-AE40-4940-B4F0-F3198ACEFAFA}" destId="{14CE3AB2-BA6F-49D1-9CB7-4E906A22934D}" srcOrd="10" destOrd="0" presId="urn:microsoft.com/office/officeart/2018/2/layout/IconLabelList"/>
    <dgm:cxn modelId="{C3A5DC95-55AC-4185-B7B2-89297F42D5E5}" type="presParOf" srcId="{14CE3AB2-BA6F-49D1-9CB7-4E906A22934D}" destId="{2FB5FC93-B467-4C0A-B28B-B9A9C1EFD461}" srcOrd="0" destOrd="0" presId="urn:microsoft.com/office/officeart/2018/2/layout/IconLabelList"/>
    <dgm:cxn modelId="{2674D76D-395B-4F49-B807-65E9A1782961}" type="presParOf" srcId="{14CE3AB2-BA6F-49D1-9CB7-4E906A22934D}" destId="{7A273BAB-3ADE-4041-8408-CBA9040BCFFA}" srcOrd="1" destOrd="0" presId="urn:microsoft.com/office/officeart/2018/2/layout/IconLabelList"/>
    <dgm:cxn modelId="{D377A1D5-E9D2-410A-B229-85BAABE2AF8F}" type="presParOf" srcId="{14CE3AB2-BA6F-49D1-9CB7-4E906A22934D}" destId="{24EAA763-6595-4819-BA2A-9A313AFBDC80}" srcOrd="2" destOrd="0" presId="urn:microsoft.com/office/officeart/2018/2/layout/IconLabelList"/>
    <dgm:cxn modelId="{A2EA4568-1E5D-426B-9AA9-47A8B17609EB}" type="presParOf" srcId="{4994DA1D-AE40-4940-B4F0-F3198ACEFAFA}" destId="{2176F543-FC28-4F1A-BFEE-74034FF13067}" srcOrd="11" destOrd="0" presId="urn:microsoft.com/office/officeart/2018/2/layout/IconLabelList"/>
    <dgm:cxn modelId="{BFB272AA-E0F3-4788-920C-B914E39D85B8}" type="presParOf" srcId="{4994DA1D-AE40-4940-B4F0-F3198ACEFAFA}" destId="{7073794D-832D-4EE7-9C87-7552DFC4587F}" srcOrd="12" destOrd="0" presId="urn:microsoft.com/office/officeart/2018/2/layout/IconLabelList"/>
    <dgm:cxn modelId="{4EA0F59D-9FEB-45E8-A044-3D2CE437D71C}" type="presParOf" srcId="{7073794D-832D-4EE7-9C87-7552DFC4587F}" destId="{EA3651FE-E702-47CC-92BD-7EB77C48980D}" srcOrd="0" destOrd="0" presId="urn:microsoft.com/office/officeart/2018/2/layout/IconLabelList"/>
    <dgm:cxn modelId="{B19F3768-2FDB-40BE-8C2F-C042E7A012AB}" type="presParOf" srcId="{7073794D-832D-4EE7-9C87-7552DFC4587F}" destId="{B6CEC24D-E482-474C-8AB7-191986B92095}" srcOrd="1" destOrd="0" presId="urn:microsoft.com/office/officeart/2018/2/layout/IconLabelList"/>
    <dgm:cxn modelId="{B970CF08-C18C-4957-8FDC-C3AEB78295CB}" type="presParOf" srcId="{7073794D-832D-4EE7-9C87-7552DFC4587F}" destId="{1D46FDB1-9FBA-49C7-84B2-0FD6CBEED135}" srcOrd="2" destOrd="0" presId="urn:microsoft.com/office/officeart/2018/2/layout/IconLabelList"/>
    <dgm:cxn modelId="{08F1ED58-F66B-4E31-AD5B-55754FD21E16}" type="presParOf" srcId="{4994DA1D-AE40-4940-B4F0-F3198ACEFAFA}" destId="{18920A15-4CAF-42D1-AD6B-43DCF57E6CA6}" srcOrd="13" destOrd="0" presId="urn:microsoft.com/office/officeart/2018/2/layout/IconLabelList"/>
    <dgm:cxn modelId="{51091672-BFCB-4B1C-8CC0-C51D6E81471F}" type="presParOf" srcId="{4994DA1D-AE40-4940-B4F0-F3198ACEFAFA}" destId="{57BA7364-6A2B-4650-8419-5022E83486BF}" srcOrd="14" destOrd="0" presId="urn:microsoft.com/office/officeart/2018/2/layout/IconLabelList"/>
    <dgm:cxn modelId="{403ECBEC-4369-421C-B55D-B58B0BA498D7}" type="presParOf" srcId="{57BA7364-6A2B-4650-8419-5022E83486BF}" destId="{6A8F440E-FA58-4062-A1A9-221D3BC5BBCB}" srcOrd="0" destOrd="0" presId="urn:microsoft.com/office/officeart/2018/2/layout/IconLabelList"/>
    <dgm:cxn modelId="{053CB6F5-8214-4832-91D9-7342D5C0C8B1}" type="presParOf" srcId="{57BA7364-6A2B-4650-8419-5022E83486BF}" destId="{3D448264-B8B5-4775-87CC-2512E14DEDD6}" srcOrd="1" destOrd="0" presId="urn:microsoft.com/office/officeart/2018/2/layout/IconLabelList"/>
    <dgm:cxn modelId="{0B3D8EBC-51FD-4B6D-9D06-813AEB0E1E93}" type="presParOf" srcId="{57BA7364-6A2B-4650-8419-5022E83486BF}" destId="{03C83335-044A-4C3F-A321-BB047F12C79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06C2D0-E7BD-440F-834C-55ADCCCCAB4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4F75950-CD45-4CF0-8BC5-7F23DAC859D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 dirty="0"/>
            <a:t>Competitor Pricing Analysis</a:t>
          </a:r>
        </a:p>
        <a:p>
          <a:pPr>
            <a:lnSpc>
              <a:spcPct val="100000"/>
            </a:lnSpc>
          </a:pPr>
          <a:r>
            <a:rPr lang="en-US" sz="1400" dirty="0"/>
            <a:t>Collected and Compared Competitor Pricing over Amazon, Flipkart, </a:t>
          </a:r>
          <a:r>
            <a:rPr lang="en-US" sz="1400" dirty="0" err="1"/>
            <a:t>JioMart</a:t>
          </a:r>
          <a:endParaRPr lang="en-US" sz="1400" dirty="0"/>
        </a:p>
      </dgm:t>
    </dgm:pt>
    <dgm:pt modelId="{0CCAEF45-82C2-4ED3-BEFB-7DE5FA3C4002}" type="parTrans" cxnId="{3873EAA5-D2BA-4A2C-9BE8-D42F2E50F1DA}">
      <dgm:prSet/>
      <dgm:spPr/>
      <dgm:t>
        <a:bodyPr/>
        <a:lstStyle/>
        <a:p>
          <a:endParaRPr lang="en-US"/>
        </a:p>
      </dgm:t>
    </dgm:pt>
    <dgm:pt modelId="{F0BF961E-495A-4D8E-8392-4B458673B78E}" type="sibTrans" cxnId="{3873EAA5-D2BA-4A2C-9BE8-D42F2E50F1DA}">
      <dgm:prSet/>
      <dgm:spPr/>
      <dgm:t>
        <a:bodyPr/>
        <a:lstStyle/>
        <a:p>
          <a:endParaRPr lang="en-US"/>
        </a:p>
      </dgm:t>
    </dgm:pt>
    <dgm:pt modelId="{E3A444C3-7CE5-4FDA-8072-F89029B8203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700"/>
            <a:t>Pricing Model Development</a:t>
          </a:r>
        </a:p>
        <a:p>
          <a:pPr>
            <a:lnSpc>
              <a:spcPct val="100000"/>
            </a:lnSpc>
          </a:pPr>
          <a:r>
            <a:rPr lang="en-US" sz="1400"/>
            <a:t>Built Dynamic Pricing Calculator for Product Stakeholders</a:t>
          </a:r>
        </a:p>
      </dgm:t>
    </dgm:pt>
    <dgm:pt modelId="{655E8262-3C07-4960-9D64-A417D698CD60}" type="parTrans" cxnId="{12D46787-7058-4758-8DB4-07718643DBBF}">
      <dgm:prSet/>
      <dgm:spPr/>
      <dgm:t>
        <a:bodyPr/>
        <a:lstStyle/>
        <a:p>
          <a:endParaRPr lang="en-US"/>
        </a:p>
      </dgm:t>
    </dgm:pt>
    <dgm:pt modelId="{059E55EC-2642-4B34-8182-E49CC945880C}" type="sibTrans" cxnId="{12D46787-7058-4758-8DB4-07718643DBBF}">
      <dgm:prSet/>
      <dgm:spPr/>
      <dgm:t>
        <a:bodyPr/>
        <a:lstStyle/>
        <a:p>
          <a:endParaRPr lang="en-US"/>
        </a:p>
      </dgm:t>
    </dgm:pt>
    <dgm:pt modelId="{7BC2B455-AA9B-4127-97AB-AFC913DB88B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Fee &amp; Tax Analysis</a:t>
          </a:r>
        </a:p>
        <a:p>
          <a:pPr>
            <a:lnSpc>
              <a:spcPct val="100000"/>
            </a:lnSpc>
          </a:pPr>
          <a:r>
            <a:rPr lang="en-US" sz="1400" dirty="0"/>
            <a:t>Incorporated Amazon Fees and GST slabs as per Product Attributes</a:t>
          </a:r>
        </a:p>
      </dgm:t>
    </dgm:pt>
    <dgm:pt modelId="{44CA8569-C3DE-423A-84D9-8F8BE9025A88}" type="parTrans" cxnId="{DB92FDA4-1D76-4A11-82D6-88211AF55C7B}">
      <dgm:prSet/>
      <dgm:spPr/>
      <dgm:t>
        <a:bodyPr/>
        <a:lstStyle/>
        <a:p>
          <a:endParaRPr lang="en-US"/>
        </a:p>
      </dgm:t>
    </dgm:pt>
    <dgm:pt modelId="{C056DB47-4624-4B95-BD88-6ECEF09B00B7}" type="sibTrans" cxnId="{DB92FDA4-1D76-4A11-82D6-88211AF55C7B}">
      <dgm:prSet/>
      <dgm:spPr/>
      <dgm:t>
        <a:bodyPr/>
        <a:lstStyle/>
        <a:p>
          <a:endParaRPr lang="en-US"/>
        </a:p>
      </dgm:t>
    </dgm:pt>
    <dgm:pt modelId="{2860BD79-D6F8-4D88-A8FD-5154C1D6D8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Insights &amp; Recommendations</a:t>
          </a:r>
        </a:p>
        <a:p>
          <a:pPr>
            <a:lnSpc>
              <a:spcPct val="100000"/>
            </a:lnSpc>
          </a:pPr>
          <a:r>
            <a:rPr lang="en-US" sz="1400" dirty="0"/>
            <a:t>Suggested Profit-optimized Price Points</a:t>
          </a:r>
        </a:p>
      </dgm:t>
    </dgm:pt>
    <dgm:pt modelId="{CB18288E-6AA2-48B7-9D90-602CA404A5FA}" type="parTrans" cxnId="{0CB9A179-24F5-4EF5-9208-699CECA4A689}">
      <dgm:prSet/>
      <dgm:spPr/>
      <dgm:t>
        <a:bodyPr/>
        <a:lstStyle/>
        <a:p>
          <a:endParaRPr lang="en-US"/>
        </a:p>
      </dgm:t>
    </dgm:pt>
    <dgm:pt modelId="{EA01EFC8-9839-47F1-8E6D-E3EA22ECFCDF}" type="sibTrans" cxnId="{0CB9A179-24F5-4EF5-9208-699CECA4A689}">
      <dgm:prSet/>
      <dgm:spPr/>
      <dgm:t>
        <a:bodyPr/>
        <a:lstStyle/>
        <a:p>
          <a:endParaRPr lang="en-US"/>
        </a:p>
      </dgm:t>
    </dgm:pt>
    <dgm:pt modelId="{2A1D6DBC-35D4-4CEB-A384-7F851F7E75A6}" type="pres">
      <dgm:prSet presAssocID="{8906C2D0-E7BD-440F-834C-55ADCCCCAB4D}" presName="root" presStyleCnt="0">
        <dgm:presLayoutVars>
          <dgm:dir/>
          <dgm:resizeHandles val="exact"/>
        </dgm:presLayoutVars>
      </dgm:prSet>
      <dgm:spPr/>
    </dgm:pt>
    <dgm:pt modelId="{73C75175-6BDA-45FC-92E7-FEFAB3962BF2}" type="pres">
      <dgm:prSet presAssocID="{44F75950-CD45-4CF0-8BC5-7F23DAC859D2}" presName="compNode" presStyleCnt="0"/>
      <dgm:spPr/>
    </dgm:pt>
    <dgm:pt modelId="{002A6A29-363B-45F1-8A92-D0F295AE8844}" type="pres">
      <dgm:prSet presAssocID="{44F75950-CD45-4CF0-8BC5-7F23DAC859D2}" presName="bgRect" presStyleLbl="bgShp" presStyleIdx="0" presStyleCnt="4"/>
      <dgm:spPr/>
    </dgm:pt>
    <dgm:pt modelId="{46232B90-F5F6-4941-AE31-EE6393F6364B}" type="pres">
      <dgm:prSet presAssocID="{44F75950-CD45-4CF0-8BC5-7F23DAC859D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ncing with solid fill"/>
        </a:ext>
      </dgm:extLst>
    </dgm:pt>
    <dgm:pt modelId="{76F87E3B-A7CC-43B5-8427-03E1DA9374C6}" type="pres">
      <dgm:prSet presAssocID="{44F75950-CD45-4CF0-8BC5-7F23DAC859D2}" presName="spaceRect" presStyleCnt="0"/>
      <dgm:spPr/>
    </dgm:pt>
    <dgm:pt modelId="{55C88D02-1C3A-4792-9C2B-82F3F15D0388}" type="pres">
      <dgm:prSet presAssocID="{44F75950-CD45-4CF0-8BC5-7F23DAC859D2}" presName="parTx" presStyleLbl="revTx" presStyleIdx="0" presStyleCnt="4">
        <dgm:presLayoutVars>
          <dgm:chMax val="0"/>
          <dgm:chPref val="0"/>
        </dgm:presLayoutVars>
      </dgm:prSet>
      <dgm:spPr/>
    </dgm:pt>
    <dgm:pt modelId="{94C4252B-FCB8-4E5C-8592-77BCAA4F7A74}" type="pres">
      <dgm:prSet presAssocID="{F0BF961E-495A-4D8E-8392-4B458673B78E}" presName="sibTrans" presStyleCnt="0"/>
      <dgm:spPr/>
    </dgm:pt>
    <dgm:pt modelId="{75F0CAD3-204D-4213-AC96-BA54A3F5B4A5}" type="pres">
      <dgm:prSet presAssocID="{E3A444C3-7CE5-4FDA-8072-F89029B8203D}" presName="compNode" presStyleCnt="0"/>
      <dgm:spPr/>
    </dgm:pt>
    <dgm:pt modelId="{097E2868-D047-40AB-8897-4806074B143D}" type="pres">
      <dgm:prSet presAssocID="{E3A444C3-7CE5-4FDA-8072-F89029B8203D}" presName="bgRect" presStyleLbl="bgShp" presStyleIdx="1" presStyleCnt="4"/>
      <dgm:spPr/>
    </dgm:pt>
    <dgm:pt modelId="{9D5BD01B-9E40-4E63-AC22-951425B3B2A8}" type="pres">
      <dgm:prSet presAssocID="{E3A444C3-7CE5-4FDA-8072-F89029B820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B4C34788-C776-4605-8F2F-21E71EE71ABF}" type="pres">
      <dgm:prSet presAssocID="{E3A444C3-7CE5-4FDA-8072-F89029B8203D}" presName="spaceRect" presStyleCnt="0"/>
      <dgm:spPr/>
    </dgm:pt>
    <dgm:pt modelId="{5ACA145F-4774-4357-B0A1-5A9231447E36}" type="pres">
      <dgm:prSet presAssocID="{E3A444C3-7CE5-4FDA-8072-F89029B8203D}" presName="parTx" presStyleLbl="revTx" presStyleIdx="1" presStyleCnt="4">
        <dgm:presLayoutVars>
          <dgm:chMax val="0"/>
          <dgm:chPref val="0"/>
        </dgm:presLayoutVars>
      </dgm:prSet>
      <dgm:spPr/>
    </dgm:pt>
    <dgm:pt modelId="{7716F31E-BDBC-45E7-8499-9A108895D193}" type="pres">
      <dgm:prSet presAssocID="{059E55EC-2642-4B34-8182-E49CC945880C}" presName="sibTrans" presStyleCnt="0"/>
      <dgm:spPr/>
    </dgm:pt>
    <dgm:pt modelId="{AC19120E-1D7F-4CC7-AF00-1967C3A46E37}" type="pres">
      <dgm:prSet presAssocID="{7BC2B455-AA9B-4127-97AB-AFC913DB88B0}" presName="compNode" presStyleCnt="0"/>
      <dgm:spPr/>
    </dgm:pt>
    <dgm:pt modelId="{7E775440-54F9-4D31-8592-D28EAD7175C9}" type="pres">
      <dgm:prSet presAssocID="{7BC2B455-AA9B-4127-97AB-AFC913DB88B0}" presName="bgRect" presStyleLbl="bgShp" presStyleIdx="2" presStyleCnt="4"/>
      <dgm:spPr/>
    </dgm:pt>
    <dgm:pt modelId="{4CF99216-EABC-458F-96DD-42DD62F2C582}" type="pres">
      <dgm:prSet presAssocID="{7BC2B455-AA9B-4127-97AB-AFC913DB88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90923FBF-A857-4B04-9366-75F4FD1E181A}" type="pres">
      <dgm:prSet presAssocID="{7BC2B455-AA9B-4127-97AB-AFC913DB88B0}" presName="spaceRect" presStyleCnt="0"/>
      <dgm:spPr/>
    </dgm:pt>
    <dgm:pt modelId="{F9AA08CC-EA5B-491D-92B0-CF1F66D5BF60}" type="pres">
      <dgm:prSet presAssocID="{7BC2B455-AA9B-4127-97AB-AFC913DB88B0}" presName="parTx" presStyleLbl="revTx" presStyleIdx="2" presStyleCnt="4">
        <dgm:presLayoutVars>
          <dgm:chMax val="0"/>
          <dgm:chPref val="0"/>
        </dgm:presLayoutVars>
      </dgm:prSet>
      <dgm:spPr/>
    </dgm:pt>
    <dgm:pt modelId="{F472FB0B-7950-44D6-B0B1-2E8225FDBC62}" type="pres">
      <dgm:prSet presAssocID="{C056DB47-4624-4B95-BD88-6ECEF09B00B7}" presName="sibTrans" presStyleCnt="0"/>
      <dgm:spPr/>
    </dgm:pt>
    <dgm:pt modelId="{7D43ECB6-3DFA-440C-BE98-3D2C40D9FA2A}" type="pres">
      <dgm:prSet presAssocID="{2860BD79-D6F8-4D88-A8FD-5154C1D6D80A}" presName="compNode" presStyleCnt="0"/>
      <dgm:spPr/>
    </dgm:pt>
    <dgm:pt modelId="{71A16763-44E2-46CF-9614-2A4DADEF7FA1}" type="pres">
      <dgm:prSet presAssocID="{2860BD79-D6F8-4D88-A8FD-5154C1D6D80A}" presName="bgRect" presStyleLbl="bgShp" presStyleIdx="3" presStyleCnt="4"/>
      <dgm:spPr/>
    </dgm:pt>
    <dgm:pt modelId="{9F0D2410-D3C0-4058-B8E0-3F378378786C}" type="pres">
      <dgm:prSet presAssocID="{2860BD79-D6F8-4D88-A8FD-5154C1D6D8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8FE34C9-A58F-4CAC-BDDF-DF8CCC43B12F}" type="pres">
      <dgm:prSet presAssocID="{2860BD79-D6F8-4D88-A8FD-5154C1D6D80A}" presName="spaceRect" presStyleCnt="0"/>
      <dgm:spPr/>
    </dgm:pt>
    <dgm:pt modelId="{B2470B20-153C-4FE8-A62B-9C6449947E04}" type="pres">
      <dgm:prSet presAssocID="{2860BD79-D6F8-4D88-A8FD-5154C1D6D80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4733673-516A-4D0B-82A0-DD7334218058}" type="presOf" srcId="{44F75950-CD45-4CF0-8BC5-7F23DAC859D2}" destId="{55C88D02-1C3A-4792-9C2B-82F3F15D0388}" srcOrd="0" destOrd="0" presId="urn:microsoft.com/office/officeart/2018/2/layout/IconVerticalSolidList"/>
    <dgm:cxn modelId="{0CB9A179-24F5-4EF5-9208-699CECA4A689}" srcId="{8906C2D0-E7BD-440F-834C-55ADCCCCAB4D}" destId="{2860BD79-D6F8-4D88-A8FD-5154C1D6D80A}" srcOrd="3" destOrd="0" parTransId="{CB18288E-6AA2-48B7-9D90-602CA404A5FA}" sibTransId="{EA01EFC8-9839-47F1-8E6D-E3EA22ECFCDF}"/>
    <dgm:cxn modelId="{12D46787-7058-4758-8DB4-07718643DBBF}" srcId="{8906C2D0-E7BD-440F-834C-55ADCCCCAB4D}" destId="{E3A444C3-7CE5-4FDA-8072-F89029B8203D}" srcOrd="1" destOrd="0" parTransId="{655E8262-3C07-4960-9D64-A417D698CD60}" sibTransId="{059E55EC-2642-4B34-8182-E49CC945880C}"/>
    <dgm:cxn modelId="{F79BAD8A-AF62-40F3-9824-4175FD8CDC85}" type="presOf" srcId="{7BC2B455-AA9B-4127-97AB-AFC913DB88B0}" destId="{F9AA08CC-EA5B-491D-92B0-CF1F66D5BF60}" srcOrd="0" destOrd="0" presId="urn:microsoft.com/office/officeart/2018/2/layout/IconVerticalSolidList"/>
    <dgm:cxn modelId="{7F2D699F-0631-4941-ADC2-FDEB2106AFF5}" type="presOf" srcId="{8906C2D0-E7BD-440F-834C-55ADCCCCAB4D}" destId="{2A1D6DBC-35D4-4CEB-A384-7F851F7E75A6}" srcOrd="0" destOrd="0" presId="urn:microsoft.com/office/officeart/2018/2/layout/IconVerticalSolidList"/>
    <dgm:cxn modelId="{DB92FDA4-1D76-4A11-82D6-88211AF55C7B}" srcId="{8906C2D0-E7BD-440F-834C-55ADCCCCAB4D}" destId="{7BC2B455-AA9B-4127-97AB-AFC913DB88B0}" srcOrd="2" destOrd="0" parTransId="{44CA8569-C3DE-423A-84D9-8F8BE9025A88}" sibTransId="{C056DB47-4624-4B95-BD88-6ECEF09B00B7}"/>
    <dgm:cxn modelId="{3873EAA5-D2BA-4A2C-9BE8-D42F2E50F1DA}" srcId="{8906C2D0-E7BD-440F-834C-55ADCCCCAB4D}" destId="{44F75950-CD45-4CF0-8BC5-7F23DAC859D2}" srcOrd="0" destOrd="0" parTransId="{0CCAEF45-82C2-4ED3-BEFB-7DE5FA3C4002}" sibTransId="{F0BF961E-495A-4D8E-8392-4B458673B78E}"/>
    <dgm:cxn modelId="{96C117B2-3F96-4A57-BDFC-3A004978B6F3}" type="presOf" srcId="{2860BD79-D6F8-4D88-A8FD-5154C1D6D80A}" destId="{B2470B20-153C-4FE8-A62B-9C6449947E04}" srcOrd="0" destOrd="0" presId="urn:microsoft.com/office/officeart/2018/2/layout/IconVerticalSolidList"/>
    <dgm:cxn modelId="{6C8460DD-82F4-4D77-A1B7-9D3D4FD56094}" type="presOf" srcId="{E3A444C3-7CE5-4FDA-8072-F89029B8203D}" destId="{5ACA145F-4774-4357-B0A1-5A9231447E36}" srcOrd="0" destOrd="0" presId="urn:microsoft.com/office/officeart/2018/2/layout/IconVerticalSolidList"/>
    <dgm:cxn modelId="{952295CE-2249-4397-B968-ACEABAB6ADC0}" type="presParOf" srcId="{2A1D6DBC-35D4-4CEB-A384-7F851F7E75A6}" destId="{73C75175-6BDA-45FC-92E7-FEFAB3962BF2}" srcOrd="0" destOrd="0" presId="urn:microsoft.com/office/officeart/2018/2/layout/IconVerticalSolidList"/>
    <dgm:cxn modelId="{6B729D04-66E6-44E8-83BD-6135E67C3302}" type="presParOf" srcId="{73C75175-6BDA-45FC-92E7-FEFAB3962BF2}" destId="{002A6A29-363B-45F1-8A92-D0F295AE8844}" srcOrd="0" destOrd="0" presId="urn:microsoft.com/office/officeart/2018/2/layout/IconVerticalSolidList"/>
    <dgm:cxn modelId="{00E1BF70-0877-4B6E-B197-C23BDCFEA9AE}" type="presParOf" srcId="{73C75175-6BDA-45FC-92E7-FEFAB3962BF2}" destId="{46232B90-F5F6-4941-AE31-EE6393F6364B}" srcOrd="1" destOrd="0" presId="urn:microsoft.com/office/officeart/2018/2/layout/IconVerticalSolidList"/>
    <dgm:cxn modelId="{9701906B-DADD-49FD-90BC-C0B3C4944A61}" type="presParOf" srcId="{73C75175-6BDA-45FC-92E7-FEFAB3962BF2}" destId="{76F87E3B-A7CC-43B5-8427-03E1DA9374C6}" srcOrd="2" destOrd="0" presId="urn:microsoft.com/office/officeart/2018/2/layout/IconVerticalSolidList"/>
    <dgm:cxn modelId="{EC635D73-2631-4B63-A414-C31560FF0F30}" type="presParOf" srcId="{73C75175-6BDA-45FC-92E7-FEFAB3962BF2}" destId="{55C88D02-1C3A-4792-9C2B-82F3F15D0388}" srcOrd="3" destOrd="0" presId="urn:microsoft.com/office/officeart/2018/2/layout/IconVerticalSolidList"/>
    <dgm:cxn modelId="{8EBD7F73-1FC8-4F94-AE0B-A9CF97C195A6}" type="presParOf" srcId="{2A1D6DBC-35D4-4CEB-A384-7F851F7E75A6}" destId="{94C4252B-FCB8-4E5C-8592-77BCAA4F7A74}" srcOrd="1" destOrd="0" presId="urn:microsoft.com/office/officeart/2018/2/layout/IconVerticalSolidList"/>
    <dgm:cxn modelId="{2649D652-A309-41F5-B804-EA5748B75156}" type="presParOf" srcId="{2A1D6DBC-35D4-4CEB-A384-7F851F7E75A6}" destId="{75F0CAD3-204D-4213-AC96-BA54A3F5B4A5}" srcOrd="2" destOrd="0" presId="urn:microsoft.com/office/officeart/2018/2/layout/IconVerticalSolidList"/>
    <dgm:cxn modelId="{E82535C0-C9B6-4442-86A8-5D13FB25870B}" type="presParOf" srcId="{75F0CAD3-204D-4213-AC96-BA54A3F5B4A5}" destId="{097E2868-D047-40AB-8897-4806074B143D}" srcOrd="0" destOrd="0" presId="urn:microsoft.com/office/officeart/2018/2/layout/IconVerticalSolidList"/>
    <dgm:cxn modelId="{A5542068-0C53-4E68-944D-E9F51E450482}" type="presParOf" srcId="{75F0CAD3-204D-4213-AC96-BA54A3F5B4A5}" destId="{9D5BD01B-9E40-4E63-AC22-951425B3B2A8}" srcOrd="1" destOrd="0" presId="urn:microsoft.com/office/officeart/2018/2/layout/IconVerticalSolidList"/>
    <dgm:cxn modelId="{00B3E54A-57CB-45C9-9D50-733CDB184B57}" type="presParOf" srcId="{75F0CAD3-204D-4213-AC96-BA54A3F5B4A5}" destId="{B4C34788-C776-4605-8F2F-21E71EE71ABF}" srcOrd="2" destOrd="0" presId="urn:microsoft.com/office/officeart/2018/2/layout/IconVerticalSolidList"/>
    <dgm:cxn modelId="{D45C062C-6065-4DC8-8AF8-BFF21B58FC00}" type="presParOf" srcId="{75F0CAD3-204D-4213-AC96-BA54A3F5B4A5}" destId="{5ACA145F-4774-4357-B0A1-5A9231447E36}" srcOrd="3" destOrd="0" presId="urn:microsoft.com/office/officeart/2018/2/layout/IconVerticalSolidList"/>
    <dgm:cxn modelId="{DF67897D-326B-4CBD-A376-4739F7A13C5C}" type="presParOf" srcId="{2A1D6DBC-35D4-4CEB-A384-7F851F7E75A6}" destId="{7716F31E-BDBC-45E7-8499-9A108895D193}" srcOrd="3" destOrd="0" presId="urn:microsoft.com/office/officeart/2018/2/layout/IconVerticalSolidList"/>
    <dgm:cxn modelId="{D481B9F5-9400-41E2-821E-69201E27BFBD}" type="presParOf" srcId="{2A1D6DBC-35D4-4CEB-A384-7F851F7E75A6}" destId="{AC19120E-1D7F-4CC7-AF00-1967C3A46E37}" srcOrd="4" destOrd="0" presId="urn:microsoft.com/office/officeart/2018/2/layout/IconVerticalSolidList"/>
    <dgm:cxn modelId="{B68C3BD2-D896-493A-A51F-36521EB71303}" type="presParOf" srcId="{AC19120E-1D7F-4CC7-AF00-1967C3A46E37}" destId="{7E775440-54F9-4D31-8592-D28EAD7175C9}" srcOrd="0" destOrd="0" presId="urn:microsoft.com/office/officeart/2018/2/layout/IconVerticalSolidList"/>
    <dgm:cxn modelId="{E2CE9221-08A5-4CFE-BD51-1CCC09EC48E5}" type="presParOf" srcId="{AC19120E-1D7F-4CC7-AF00-1967C3A46E37}" destId="{4CF99216-EABC-458F-96DD-42DD62F2C582}" srcOrd="1" destOrd="0" presId="urn:microsoft.com/office/officeart/2018/2/layout/IconVerticalSolidList"/>
    <dgm:cxn modelId="{813642F5-ECBF-4FC9-8701-934A9F91C27A}" type="presParOf" srcId="{AC19120E-1D7F-4CC7-AF00-1967C3A46E37}" destId="{90923FBF-A857-4B04-9366-75F4FD1E181A}" srcOrd="2" destOrd="0" presId="urn:microsoft.com/office/officeart/2018/2/layout/IconVerticalSolidList"/>
    <dgm:cxn modelId="{60F06987-F5C8-4BEA-90BF-4CAED07D00B3}" type="presParOf" srcId="{AC19120E-1D7F-4CC7-AF00-1967C3A46E37}" destId="{F9AA08CC-EA5B-491D-92B0-CF1F66D5BF60}" srcOrd="3" destOrd="0" presId="urn:microsoft.com/office/officeart/2018/2/layout/IconVerticalSolidList"/>
    <dgm:cxn modelId="{C17456B9-CC20-4291-8535-38AF7FC2EFC5}" type="presParOf" srcId="{2A1D6DBC-35D4-4CEB-A384-7F851F7E75A6}" destId="{F472FB0B-7950-44D6-B0B1-2E8225FDBC62}" srcOrd="5" destOrd="0" presId="urn:microsoft.com/office/officeart/2018/2/layout/IconVerticalSolidList"/>
    <dgm:cxn modelId="{B6006BEE-70AC-44AB-AB63-C98A71E2CB59}" type="presParOf" srcId="{2A1D6DBC-35D4-4CEB-A384-7F851F7E75A6}" destId="{7D43ECB6-3DFA-440C-BE98-3D2C40D9FA2A}" srcOrd="6" destOrd="0" presId="urn:microsoft.com/office/officeart/2018/2/layout/IconVerticalSolidList"/>
    <dgm:cxn modelId="{CDA1B3CA-BBC9-4EB4-9646-4BE09CA9B686}" type="presParOf" srcId="{7D43ECB6-3DFA-440C-BE98-3D2C40D9FA2A}" destId="{71A16763-44E2-46CF-9614-2A4DADEF7FA1}" srcOrd="0" destOrd="0" presId="urn:microsoft.com/office/officeart/2018/2/layout/IconVerticalSolidList"/>
    <dgm:cxn modelId="{40159FB5-1DCC-4265-A15D-A0BF06D67D74}" type="presParOf" srcId="{7D43ECB6-3DFA-440C-BE98-3D2C40D9FA2A}" destId="{9F0D2410-D3C0-4058-B8E0-3F378378786C}" srcOrd="1" destOrd="0" presId="urn:microsoft.com/office/officeart/2018/2/layout/IconVerticalSolidList"/>
    <dgm:cxn modelId="{1F8A41AD-375C-49F2-8BCD-CEF989BCD64F}" type="presParOf" srcId="{7D43ECB6-3DFA-440C-BE98-3D2C40D9FA2A}" destId="{48FE34C9-A58F-4CAC-BDDF-DF8CCC43B12F}" srcOrd="2" destOrd="0" presId="urn:microsoft.com/office/officeart/2018/2/layout/IconVerticalSolidList"/>
    <dgm:cxn modelId="{C580655B-5E23-4247-AE0C-F6767DB53DF6}" type="presParOf" srcId="{7D43ECB6-3DFA-440C-BE98-3D2C40D9FA2A}" destId="{B2470B20-153C-4FE8-A62B-9C6449947E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B17958-8BD3-426B-9036-389D32D8C0C3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3D5F50-6427-4182-BA60-EB902C16550C}">
      <dgm:prSet/>
      <dgm:spPr/>
      <dgm:t>
        <a:bodyPr/>
        <a:lstStyle/>
        <a:p>
          <a:r>
            <a:rPr lang="en-US" dirty="0"/>
            <a:t>Confirm product list &amp; packaging types</a:t>
          </a:r>
        </a:p>
      </dgm:t>
    </dgm:pt>
    <dgm:pt modelId="{094EF7D3-D693-4838-8FEB-C4D7B4FCBF9B}" type="parTrans" cxnId="{EF58B22B-45AF-4E94-ADB3-8BF2A585C8A6}">
      <dgm:prSet/>
      <dgm:spPr/>
      <dgm:t>
        <a:bodyPr/>
        <a:lstStyle/>
        <a:p>
          <a:endParaRPr lang="en-US"/>
        </a:p>
      </dgm:t>
    </dgm:pt>
    <dgm:pt modelId="{09066563-4E8A-4325-981C-099D39E180D1}" type="sibTrans" cxnId="{EF58B22B-45AF-4E94-ADB3-8BF2A585C8A6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C90C4EE-BD2D-47E1-A5D3-C107C618EB82}">
      <dgm:prSet/>
      <dgm:spPr/>
      <dgm:t>
        <a:bodyPr/>
        <a:lstStyle/>
        <a:p>
          <a:r>
            <a:rPr lang="en-US"/>
            <a:t>Finalize GST classification per product</a:t>
          </a:r>
        </a:p>
      </dgm:t>
    </dgm:pt>
    <dgm:pt modelId="{8DFA9D97-DEB2-41F5-A625-B9E762155DD1}" type="parTrans" cxnId="{1AD1438B-C695-470B-987D-7B2B0139507B}">
      <dgm:prSet/>
      <dgm:spPr/>
      <dgm:t>
        <a:bodyPr/>
        <a:lstStyle/>
        <a:p>
          <a:endParaRPr lang="en-US"/>
        </a:p>
      </dgm:t>
    </dgm:pt>
    <dgm:pt modelId="{D54EE257-B26B-4EAA-AF5D-99C2A8CDA537}" type="sibTrans" cxnId="{1AD1438B-C695-470B-987D-7B2B0139507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64C5601-EE94-411C-8888-32362456387C}">
      <dgm:prSet/>
      <dgm:spPr/>
      <dgm:t>
        <a:bodyPr/>
        <a:lstStyle/>
        <a:p>
          <a:r>
            <a:rPr lang="en-US"/>
            <a:t>Create Amazon Seller Central listings using recommended prices</a:t>
          </a:r>
        </a:p>
      </dgm:t>
    </dgm:pt>
    <dgm:pt modelId="{43B51D63-336B-4582-88F8-D837DF74E51D}" type="parTrans" cxnId="{7AFBD8C5-1A32-4C85-8890-A2374E068F3B}">
      <dgm:prSet/>
      <dgm:spPr/>
      <dgm:t>
        <a:bodyPr/>
        <a:lstStyle/>
        <a:p>
          <a:endParaRPr lang="en-US"/>
        </a:p>
      </dgm:t>
    </dgm:pt>
    <dgm:pt modelId="{64679A9E-B2C9-499D-A985-565ECFA924BC}" type="sibTrans" cxnId="{7AFBD8C5-1A32-4C85-8890-A2374E068F3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D40C7DB6-35BE-4729-A2AF-D3E8CEE4C86E}">
      <dgm:prSet/>
      <dgm:spPr/>
      <dgm:t>
        <a:bodyPr/>
        <a:lstStyle/>
        <a:p>
          <a:r>
            <a:rPr lang="en-US"/>
            <a:t>Monitor and optimize performance based on sales trends</a:t>
          </a:r>
        </a:p>
      </dgm:t>
    </dgm:pt>
    <dgm:pt modelId="{89F4BEDD-CE70-45EC-94A6-CD4436A9DCB5}" type="parTrans" cxnId="{C9FD4943-6258-4952-A4B3-E108F8FCAF59}">
      <dgm:prSet/>
      <dgm:spPr/>
      <dgm:t>
        <a:bodyPr/>
        <a:lstStyle/>
        <a:p>
          <a:endParaRPr lang="en-US"/>
        </a:p>
      </dgm:t>
    </dgm:pt>
    <dgm:pt modelId="{13E49583-8C7F-4F43-A657-DCF03497D827}" type="sibTrans" cxnId="{C9FD4943-6258-4952-A4B3-E108F8FCAF5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809D7EF7-3D6C-4C80-8798-7DF8B4BEC5A3}" type="pres">
      <dgm:prSet presAssocID="{8EB17958-8BD3-426B-9036-389D32D8C0C3}" presName="Name0" presStyleCnt="0">
        <dgm:presLayoutVars>
          <dgm:animLvl val="lvl"/>
          <dgm:resizeHandles val="exact"/>
        </dgm:presLayoutVars>
      </dgm:prSet>
      <dgm:spPr/>
    </dgm:pt>
    <dgm:pt modelId="{E69C2DB5-AA0F-45D3-AEA1-4409E9FE8428}" type="pres">
      <dgm:prSet presAssocID="{453D5F50-6427-4182-BA60-EB902C16550C}" presName="compositeNode" presStyleCnt="0">
        <dgm:presLayoutVars>
          <dgm:bulletEnabled val="1"/>
        </dgm:presLayoutVars>
      </dgm:prSet>
      <dgm:spPr/>
    </dgm:pt>
    <dgm:pt modelId="{80E41248-C02A-4CCE-A832-291574CFF3E5}" type="pres">
      <dgm:prSet presAssocID="{453D5F50-6427-4182-BA60-EB902C16550C}" presName="bgRect" presStyleLbl="bgAccFollowNode1" presStyleIdx="0" presStyleCnt="4"/>
      <dgm:spPr/>
    </dgm:pt>
    <dgm:pt modelId="{41B9225B-9955-4137-91C8-8FB741E8EBBF}" type="pres">
      <dgm:prSet presAssocID="{09066563-4E8A-4325-981C-099D39E180D1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243204A3-7A7F-4E0D-B5C4-70920C28F44A}" type="pres">
      <dgm:prSet presAssocID="{453D5F50-6427-4182-BA60-EB902C16550C}" presName="bottomLine" presStyleLbl="alignNode1" presStyleIdx="1" presStyleCnt="8">
        <dgm:presLayoutVars/>
      </dgm:prSet>
      <dgm:spPr/>
    </dgm:pt>
    <dgm:pt modelId="{93DA2C7B-B0E1-4221-AF3D-689C5A64F414}" type="pres">
      <dgm:prSet presAssocID="{453D5F50-6427-4182-BA60-EB902C16550C}" presName="nodeText" presStyleLbl="bgAccFollowNode1" presStyleIdx="0" presStyleCnt="4">
        <dgm:presLayoutVars>
          <dgm:bulletEnabled val="1"/>
        </dgm:presLayoutVars>
      </dgm:prSet>
      <dgm:spPr/>
    </dgm:pt>
    <dgm:pt modelId="{759D5AAD-201F-41AB-AE2C-C6C793C35272}" type="pres">
      <dgm:prSet presAssocID="{09066563-4E8A-4325-981C-099D39E180D1}" presName="sibTrans" presStyleCnt="0"/>
      <dgm:spPr/>
    </dgm:pt>
    <dgm:pt modelId="{7F0B8567-D88A-48AA-BEA6-462BB69F7D34}" type="pres">
      <dgm:prSet presAssocID="{CC90C4EE-BD2D-47E1-A5D3-C107C618EB82}" presName="compositeNode" presStyleCnt="0">
        <dgm:presLayoutVars>
          <dgm:bulletEnabled val="1"/>
        </dgm:presLayoutVars>
      </dgm:prSet>
      <dgm:spPr/>
    </dgm:pt>
    <dgm:pt modelId="{B3EC32DE-0C93-45AD-8EB2-4AE7312B79CA}" type="pres">
      <dgm:prSet presAssocID="{CC90C4EE-BD2D-47E1-A5D3-C107C618EB82}" presName="bgRect" presStyleLbl="bgAccFollowNode1" presStyleIdx="1" presStyleCnt="4"/>
      <dgm:spPr/>
    </dgm:pt>
    <dgm:pt modelId="{AA57F6F8-2E9E-4C39-8D78-652DEC143FA9}" type="pres">
      <dgm:prSet presAssocID="{D54EE257-B26B-4EAA-AF5D-99C2A8CDA537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32CECDE4-F1B9-4979-B98A-1FCD32491D79}" type="pres">
      <dgm:prSet presAssocID="{CC90C4EE-BD2D-47E1-A5D3-C107C618EB82}" presName="bottomLine" presStyleLbl="alignNode1" presStyleIdx="3" presStyleCnt="8">
        <dgm:presLayoutVars/>
      </dgm:prSet>
      <dgm:spPr/>
    </dgm:pt>
    <dgm:pt modelId="{A6F446BF-18F6-482F-B288-06EAC6C76F10}" type="pres">
      <dgm:prSet presAssocID="{CC90C4EE-BD2D-47E1-A5D3-C107C618EB82}" presName="nodeText" presStyleLbl="bgAccFollowNode1" presStyleIdx="1" presStyleCnt="4">
        <dgm:presLayoutVars>
          <dgm:bulletEnabled val="1"/>
        </dgm:presLayoutVars>
      </dgm:prSet>
      <dgm:spPr/>
    </dgm:pt>
    <dgm:pt modelId="{B954C6AE-0964-47A0-9E41-E95C949EAFC0}" type="pres">
      <dgm:prSet presAssocID="{D54EE257-B26B-4EAA-AF5D-99C2A8CDA537}" presName="sibTrans" presStyleCnt="0"/>
      <dgm:spPr/>
    </dgm:pt>
    <dgm:pt modelId="{3998498A-E198-4CB0-B214-76F0785535A0}" type="pres">
      <dgm:prSet presAssocID="{964C5601-EE94-411C-8888-32362456387C}" presName="compositeNode" presStyleCnt="0">
        <dgm:presLayoutVars>
          <dgm:bulletEnabled val="1"/>
        </dgm:presLayoutVars>
      </dgm:prSet>
      <dgm:spPr/>
    </dgm:pt>
    <dgm:pt modelId="{06E5CB6C-DE78-4AF7-94E9-E791C67ADA2A}" type="pres">
      <dgm:prSet presAssocID="{964C5601-EE94-411C-8888-32362456387C}" presName="bgRect" presStyleLbl="bgAccFollowNode1" presStyleIdx="2" presStyleCnt="4"/>
      <dgm:spPr/>
    </dgm:pt>
    <dgm:pt modelId="{0058C95E-C1C5-437D-A06D-490E18F74AC3}" type="pres">
      <dgm:prSet presAssocID="{64679A9E-B2C9-499D-A985-565ECFA924B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5130E89-4DA8-4884-9ED2-5946792B43CE}" type="pres">
      <dgm:prSet presAssocID="{964C5601-EE94-411C-8888-32362456387C}" presName="bottomLine" presStyleLbl="alignNode1" presStyleIdx="5" presStyleCnt="8">
        <dgm:presLayoutVars/>
      </dgm:prSet>
      <dgm:spPr/>
    </dgm:pt>
    <dgm:pt modelId="{2706BDF7-9A5C-476F-8E05-A2392542107F}" type="pres">
      <dgm:prSet presAssocID="{964C5601-EE94-411C-8888-32362456387C}" presName="nodeText" presStyleLbl="bgAccFollowNode1" presStyleIdx="2" presStyleCnt="4">
        <dgm:presLayoutVars>
          <dgm:bulletEnabled val="1"/>
        </dgm:presLayoutVars>
      </dgm:prSet>
      <dgm:spPr/>
    </dgm:pt>
    <dgm:pt modelId="{3DCD0BCC-3A5B-42EB-A935-A604FE7BAE41}" type="pres">
      <dgm:prSet presAssocID="{64679A9E-B2C9-499D-A985-565ECFA924BC}" presName="sibTrans" presStyleCnt="0"/>
      <dgm:spPr/>
    </dgm:pt>
    <dgm:pt modelId="{78F08595-8F6F-4C94-B33D-60F9B21C90B5}" type="pres">
      <dgm:prSet presAssocID="{D40C7DB6-35BE-4729-A2AF-D3E8CEE4C86E}" presName="compositeNode" presStyleCnt="0">
        <dgm:presLayoutVars>
          <dgm:bulletEnabled val="1"/>
        </dgm:presLayoutVars>
      </dgm:prSet>
      <dgm:spPr/>
    </dgm:pt>
    <dgm:pt modelId="{684E9D4B-1E72-49B9-8C12-BF30971709C4}" type="pres">
      <dgm:prSet presAssocID="{D40C7DB6-35BE-4729-A2AF-D3E8CEE4C86E}" presName="bgRect" presStyleLbl="bgAccFollowNode1" presStyleIdx="3" presStyleCnt="4"/>
      <dgm:spPr/>
    </dgm:pt>
    <dgm:pt modelId="{94D4EE59-4EAE-4DE9-8B55-CACAE8B50127}" type="pres">
      <dgm:prSet presAssocID="{13E49583-8C7F-4F43-A657-DCF03497D82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61F4F84-1A3E-4ECA-B1B7-FF5B6DC9D278}" type="pres">
      <dgm:prSet presAssocID="{D40C7DB6-35BE-4729-A2AF-D3E8CEE4C86E}" presName="bottomLine" presStyleLbl="alignNode1" presStyleIdx="7" presStyleCnt="8">
        <dgm:presLayoutVars/>
      </dgm:prSet>
      <dgm:spPr/>
    </dgm:pt>
    <dgm:pt modelId="{C12F39A5-D20F-4A49-ADFD-2C8C8BC941EB}" type="pres">
      <dgm:prSet presAssocID="{D40C7DB6-35BE-4729-A2AF-D3E8CEE4C86E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827CD02-4999-4518-BE8A-0F2CCE17B984}" type="presOf" srcId="{CC90C4EE-BD2D-47E1-A5D3-C107C618EB82}" destId="{B3EC32DE-0C93-45AD-8EB2-4AE7312B79CA}" srcOrd="0" destOrd="0" presId="urn:microsoft.com/office/officeart/2016/7/layout/BasicLinearProcessNumbered"/>
    <dgm:cxn modelId="{39D7E805-E5C9-440F-B2A5-B2479279878F}" type="presOf" srcId="{13E49583-8C7F-4F43-A657-DCF03497D827}" destId="{94D4EE59-4EAE-4DE9-8B55-CACAE8B50127}" srcOrd="0" destOrd="0" presId="urn:microsoft.com/office/officeart/2016/7/layout/BasicLinearProcessNumbered"/>
    <dgm:cxn modelId="{81246E19-9858-4BDD-B6DC-A87DFAAA854F}" type="presOf" srcId="{453D5F50-6427-4182-BA60-EB902C16550C}" destId="{80E41248-C02A-4CCE-A832-291574CFF3E5}" srcOrd="0" destOrd="0" presId="urn:microsoft.com/office/officeart/2016/7/layout/BasicLinearProcessNumbered"/>
    <dgm:cxn modelId="{EF58B22B-45AF-4E94-ADB3-8BF2A585C8A6}" srcId="{8EB17958-8BD3-426B-9036-389D32D8C0C3}" destId="{453D5F50-6427-4182-BA60-EB902C16550C}" srcOrd="0" destOrd="0" parTransId="{094EF7D3-D693-4838-8FEB-C4D7B4FCBF9B}" sibTransId="{09066563-4E8A-4325-981C-099D39E180D1}"/>
    <dgm:cxn modelId="{CEC1E831-3DD1-41A6-B3F0-CDD9BB0CD3AC}" type="presOf" srcId="{D54EE257-B26B-4EAA-AF5D-99C2A8CDA537}" destId="{AA57F6F8-2E9E-4C39-8D78-652DEC143FA9}" srcOrd="0" destOrd="0" presId="urn:microsoft.com/office/officeart/2016/7/layout/BasicLinearProcessNumbered"/>
    <dgm:cxn modelId="{DA8DAA3B-C0C7-46F8-8DEE-15F576A907CB}" type="presOf" srcId="{8EB17958-8BD3-426B-9036-389D32D8C0C3}" destId="{809D7EF7-3D6C-4C80-8798-7DF8B4BEC5A3}" srcOrd="0" destOrd="0" presId="urn:microsoft.com/office/officeart/2016/7/layout/BasicLinearProcessNumbered"/>
    <dgm:cxn modelId="{5B79D43C-465F-4E2D-AD75-7283A7B19D76}" type="presOf" srcId="{CC90C4EE-BD2D-47E1-A5D3-C107C618EB82}" destId="{A6F446BF-18F6-482F-B288-06EAC6C76F10}" srcOrd="1" destOrd="0" presId="urn:microsoft.com/office/officeart/2016/7/layout/BasicLinearProcessNumbered"/>
    <dgm:cxn modelId="{C9FD4943-6258-4952-A4B3-E108F8FCAF59}" srcId="{8EB17958-8BD3-426B-9036-389D32D8C0C3}" destId="{D40C7DB6-35BE-4729-A2AF-D3E8CEE4C86E}" srcOrd="3" destOrd="0" parTransId="{89F4BEDD-CE70-45EC-94A6-CD4436A9DCB5}" sibTransId="{13E49583-8C7F-4F43-A657-DCF03497D827}"/>
    <dgm:cxn modelId="{30EFC868-B1D8-4598-BEDB-EA952FE3819F}" type="presOf" srcId="{964C5601-EE94-411C-8888-32362456387C}" destId="{2706BDF7-9A5C-476F-8E05-A2392542107F}" srcOrd="1" destOrd="0" presId="urn:microsoft.com/office/officeart/2016/7/layout/BasicLinearProcessNumbered"/>
    <dgm:cxn modelId="{F1CBCC76-38B0-4AF1-8EBB-1DCC42E0D1C1}" type="presOf" srcId="{D40C7DB6-35BE-4729-A2AF-D3E8CEE4C86E}" destId="{684E9D4B-1E72-49B9-8C12-BF30971709C4}" srcOrd="0" destOrd="0" presId="urn:microsoft.com/office/officeart/2016/7/layout/BasicLinearProcessNumbered"/>
    <dgm:cxn modelId="{D3E02D5A-611A-454B-A4AE-A85F269BD96C}" type="presOf" srcId="{64679A9E-B2C9-499D-A985-565ECFA924BC}" destId="{0058C95E-C1C5-437D-A06D-490E18F74AC3}" srcOrd="0" destOrd="0" presId="urn:microsoft.com/office/officeart/2016/7/layout/BasicLinearProcessNumbered"/>
    <dgm:cxn modelId="{6F7BC988-804B-47EC-91E6-306A14954EFE}" type="presOf" srcId="{453D5F50-6427-4182-BA60-EB902C16550C}" destId="{93DA2C7B-B0E1-4221-AF3D-689C5A64F414}" srcOrd="1" destOrd="0" presId="urn:microsoft.com/office/officeart/2016/7/layout/BasicLinearProcessNumbered"/>
    <dgm:cxn modelId="{1AD1438B-C695-470B-987D-7B2B0139507B}" srcId="{8EB17958-8BD3-426B-9036-389D32D8C0C3}" destId="{CC90C4EE-BD2D-47E1-A5D3-C107C618EB82}" srcOrd="1" destOrd="0" parTransId="{8DFA9D97-DEB2-41F5-A625-B9E762155DD1}" sibTransId="{D54EE257-B26B-4EAA-AF5D-99C2A8CDA537}"/>
    <dgm:cxn modelId="{BFC9539C-C39C-4C36-AAC5-0F39D20F6C52}" type="presOf" srcId="{09066563-4E8A-4325-981C-099D39E180D1}" destId="{41B9225B-9955-4137-91C8-8FB741E8EBBF}" srcOrd="0" destOrd="0" presId="urn:microsoft.com/office/officeart/2016/7/layout/BasicLinearProcessNumbered"/>
    <dgm:cxn modelId="{A7AEA79E-8B38-4962-90BB-A2EA4233CF73}" type="presOf" srcId="{964C5601-EE94-411C-8888-32362456387C}" destId="{06E5CB6C-DE78-4AF7-94E9-E791C67ADA2A}" srcOrd="0" destOrd="0" presId="urn:microsoft.com/office/officeart/2016/7/layout/BasicLinearProcessNumbered"/>
    <dgm:cxn modelId="{F10EADA2-3C45-497F-A408-29162676B539}" type="presOf" srcId="{D40C7DB6-35BE-4729-A2AF-D3E8CEE4C86E}" destId="{C12F39A5-D20F-4A49-ADFD-2C8C8BC941EB}" srcOrd="1" destOrd="0" presId="urn:microsoft.com/office/officeart/2016/7/layout/BasicLinearProcessNumbered"/>
    <dgm:cxn modelId="{7AFBD8C5-1A32-4C85-8890-A2374E068F3B}" srcId="{8EB17958-8BD3-426B-9036-389D32D8C0C3}" destId="{964C5601-EE94-411C-8888-32362456387C}" srcOrd="2" destOrd="0" parTransId="{43B51D63-336B-4582-88F8-D837DF74E51D}" sibTransId="{64679A9E-B2C9-499D-A985-565ECFA924BC}"/>
    <dgm:cxn modelId="{CB821868-2EBA-42D9-B6AA-78F0E4A03E49}" type="presParOf" srcId="{809D7EF7-3D6C-4C80-8798-7DF8B4BEC5A3}" destId="{E69C2DB5-AA0F-45D3-AEA1-4409E9FE8428}" srcOrd="0" destOrd="0" presId="urn:microsoft.com/office/officeart/2016/7/layout/BasicLinearProcessNumbered"/>
    <dgm:cxn modelId="{96D7C715-47A5-4335-B59F-F551BF02B6C4}" type="presParOf" srcId="{E69C2DB5-AA0F-45D3-AEA1-4409E9FE8428}" destId="{80E41248-C02A-4CCE-A832-291574CFF3E5}" srcOrd="0" destOrd="0" presId="urn:microsoft.com/office/officeart/2016/7/layout/BasicLinearProcessNumbered"/>
    <dgm:cxn modelId="{A0C2D3EC-7AE0-4736-9DE5-420F68ED3A5C}" type="presParOf" srcId="{E69C2DB5-AA0F-45D3-AEA1-4409E9FE8428}" destId="{41B9225B-9955-4137-91C8-8FB741E8EBBF}" srcOrd="1" destOrd="0" presId="urn:microsoft.com/office/officeart/2016/7/layout/BasicLinearProcessNumbered"/>
    <dgm:cxn modelId="{294D5527-626F-48AF-84A8-6EF77D1FF2D8}" type="presParOf" srcId="{E69C2DB5-AA0F-45D3-AEA1-4409E9FE8428}" destId="{243204A3-7A7F-4E0D-B5C4-70920C28F44A}" srcOrd="2" destOrd="0" presId="urn:microsoft.com/office/officeart/2016/7/layout/BasicLinearProcessNumbered"/>
    <dgm:cxn modelId="{3085C961-6929-4D54-AE39-62EAD54730DA}" type="presParOf" srcId="{E69C2DB5-AA0F-45D3-AEA1-4409E9FE8428}" destId="{93DA2C7B-B0E1-4221-AF3D-689C5A64F414}" srcOrd="3" destOrd="0" presId="urn:microsoft.com/office/officeart/2016/7/layout/BasicLinearProcessNumbered"/>
    <dgm:cxn modelId="{5E40D0EE-F165-4C73-8B2C-B9A091879D67}" type="presParOf" srcId="{809D7EF7-3D6C-4C80-8798-7DF8B4BEC5A3}" destId="{759D5AAD-201F-41AB-AE2C-C6C793C35272}" srcOrd="1" destOrd="0" presId="urn:microsoft.com/office/officeart/2016/7/layout/BasicLinearProcessNumbered"/>
    <dgm:cxn modelId="{3AA6B301-6596-4802-B8BB-F0B1B9E927FA}" type="presParOf" srcId="{809D7EF7-3D6C-4C80-8798-7DF8B4BEC5A3}" destId="{7F0B8567-D88A-48AA-BEA6-462BB69F7D34}" srcOrd="2" destOrd="0" presId="urn:microsoft.com/office/officeart/2016/7/layout/BasicLinearProcessNumbered"/>
    <dgm:cxn modelId="{36F23AFC-4829-4F68-A9C7-C014D8BAD472}" type="presParOf" srcId="{7F0B8567-D88A-48AA-BEA6-462BB69F7D34}" destId="{B3EC32DE-0C93-45AD-8EB2-4AE7312B79CA}" srcOrd="0" destOrd="0" presId="urn:microsoft.com/office/officeart/2016/7/layout/BasicLinearProcessNumbered"/>
    <dgm:cxn modelId="{D35E90C7-E2EF-474C-B89F-55A79DAD7EE1}" type="presParOf" srcId="{7F0B8567-D88A-48AA-BEA6-462BB69F7D34}" destId="{AA57F6F8-2E9E-4C39-8D78-652DEC143FA9}" srcOrd="1" destOrd="0" presId="urn:microsoft.com/office/officeart/2016/7/layout/BasicLinearProcessNumbered"/>
    <dgm:cxn modelId="{EDA0D66F-DBC0-4B99-BF98-721C8871BB56}" type="presParOf" srcId="{7F0B8567-D88A-48AA-BEA6-462BB69F7D34}" destId="{32CECDE4-F1B9-4979-B98A-1FCD32491D79}" srcOrd="2" destOrd="0" presId="urn:microsoft.com/office/officeart/2016/7/layout/BasicLinearProcessNumbered"/>
    <dgm:cxn modelId="{97BB2F1F-A85F-47EE-AD02-CE0CF2FE2C49}" type="presParOf" srcId="{7F0B8567-D88A-48AA-BEA6-462BB69F7D34}" destId="{A6F446BF-18F6-482F-B288-06EAC6C76F10}" srcOrd="3" destOrd="0" presId="urn:microsoft.com/office/officeart/2016/7/layout/BasicLinearProcessNumbered"/>
    <dgm:cxn modelId="{D66C2E60-60C4-4EA9-A0BB-6F36F19BC846}" type="presParOf" srcId="{809D7EF7-3D6C-4C80-8798-7DF8B4BEC5A3}" destId="{B954C6AE-0964-47A0-9E41-E95C949EAFC0}" srcOrd="3" destOrd="0" presId="urn:microsoft.com/office/officeart/2016/7/layout/BasicLinearProcessNumbered"/>
    <dgm:cxn modelId="{3C811C8A-2C14-494E-904F-5ECAE7F5A570}" type="presParOf" srcId="{809D7EF7-3D6C-4C80-8798-7DF8B4BEC5A3}" destId="{3998498A-E198-4CB0-B214-76F0785535A0}" srcOrd="4" destOrd="0" presId="urn:microsoft.com/office/officeart/2016/7/layout/BasicLinearProcessNumbered"/>
    <dgm:cxn modelId="{4D323017-6015-4272-89E4-49E311B1100A}" type="presParOf" srcId="{3998498A-E198-4CB0-B214-76F0785535A0}" destId="{06E5CB6C-DE78-4AF7-94E9-E791C67ADA2A}" srcOrd="0" destOrd="0" presId="urn:microsoft.com/office/officeart/2016/7/layout/BasicLinearProcessNumbered"/>
    <dgm:cxn modelId="{9A250E6F-FCE7-4593-A2F6-0AD9BEE88DDB}" type="presParOf" srcId="{3998498A-E198-4CB0-B214-76F0785535A0}" destId="{0058C95E-C1C5-437D-A06D-490E18F74AC3}" srcOrd="1" destOrd="0" presId="urn:microsoft.com/office/officeart/2016/7/layout/BasicLinearProcessNumbered"/>
    <dgm:cxn modelId="{AC6D6E41-3362-4A73-ADA9-54487837A63F}" type="presParOf" srcId="{3998498A-E198-4CB0-B214-76F0785535A0}" destId="{65130E89-4DA8-4884-9ED2-5946792B43CE}" srcOrd="2" destOrd="0" presId="urn:microsoft.com/office/officeart/2016/7/layout/BasicLinearProcessNumbered"/>
    <dgm:cxn modelId="{555714C4-124B-4B6C-9893-DA96B00223DE}" type="presParOf" srcId="{3998498A-E198-4CB0-B214-76F0785535A0}" destId="{2706BDF7-9A5C-476F-8E05-A2392542107F}" srcOrd="3" destOrd="0" presId="urn:microsoft.com/office/officeart/2016/7/layout/BasicLinearProcessNumbered"/>
    <dgm:cxn modelId="{4D61B571-28FB-4B00-89FD-5D8C17EC1A72}" type="presParOf" srcId="{809D7EF7-3D6C-4C80-8798-7DF8B4BEC5A3}" destId="{3DCD0BCC-3A5B-42EB-A935-A604FE7BAE41}" srcOrd="5" destOrd="0" presId="urn:microsoft.com/office/officeart/2016/7/layout/BasicLinearProcessNumbered"/>
    <dgm:cxn modelId="{B8432ABB-A27A-4C7B-B08F-0E3A8018D1C9}" type="presParOf" srcId="{809D7EF7-3D6C-4C80-8798-7DF8B4BEC5A3}" destId="{78F08595-8F6F-4C94-B33D-60F9B21C90B5}" srcOrd="6" destOrd="0" presId="urn:microsoft.com/office/officeart/2016/7/layout/BasicLinearProcessNumbered"/>
    <dgm:cxn modelId="{FF5F02EE-187D-4F7A-A9AE-4F27EFC58BC2}" type="presParOf" srcId="{78F08595-8F6F-4C94-B33D-60F9B21C90B5}" destId="{684E9D4B-1E72-49B9-8C12-BF30971709C4}" srcOrd="0" destOrd="0" presId="urn:microsoft.com/office/officeart/2016/7/layout/BasicLinearProcessNumbered"/>
    <dgm:cxn modelId="{FD755592-7477-451B-A88E-26070ECDEC22}" type="presParOf" srcId="{78F08595-8F6F-4C94-B33D-60F9B21C90B5}" destId="{94D4EE59-4EAE-4DE9-8B55-CACAE8B50127}" srcOrd="1" destOrd="0" presId="urn:microsoft.com/office/officeart/2016/7/layout/BasicLinearProcessNumbered"/>
    <dgm:cxn modelId="{EEA5E2B8-69F3-49C2-B686-C12B71DEA768}" type="presParOf" srcId="{78F08595-8F6F-4C94-B33D-60F9B21C90B5}" destId="{F61F4F84-1A3E-4ECA-B1B7-FF5B6DC9D278}" srcOrd="2" destOrd="0" presId="urn:microsoft.com/office/officeart/2016/7/layout/BasicLinearProcessNumbered"/>
    <dgm:cxn modelId="{C3627864-2176-40DB-848C-7B1C3889672C}" type="presParOf" srcId="{78F08595-8F6F-4C94-B33D-60F9B21C90B5}" destId="{C12F39A5-D20F-4A49-ADFD-2C8C8BC941E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DE2ED68-C510-4E8D-A1F0-1ED01F46AE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C69B1C-6935-4589-A2EB-D1E80CD4AF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Let’s connect!</a:t>
          </a:r>
        </a:p>
      </dgm:t>
    </dgm:pt>
    <dgm:pt modelId="{C2734C3F-CAC5-4894-B2B5-B30D01AE4379}" type="parTrans" cxnId="{9FAE73D6-E85A-45FA-BA6B-9F1FA752D719}">
      <dgm:prSet/>
      <dgm:spPr/>
      <dgm:t>
        <a:bodyPr/>
        <a:lstStyle/>
        <a:p>
          <a:endParaRPr lang="en-US"/>
        </a:p>
      </dgm:t>
    </dgm:pt>
    <dgm:pt modelId="{433721F0-61C9-4B57-8DA5-06485A08EE5A}" type="sibTrans" cxnId="{9FAE73D6-E85A-45FA-BA6B-9F1FA752D719}">
      <dgm:prSet/>
      <dgm:spPr/>
      <dgm:t>
        <a:bodyPr/>
        <a:lstStyle/>
        <a:p>
          <a:endParaRPr lang="en-US"/>
        </a:p>
      </dgm:t>
    </dgm:pt>
    <dgm:pt modelId="{AAD1E6C9-F17E-4D11-90B0-A847840448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Email: rehanpatel1303@gmail.com</a:t>
          </a:r>
        </a:p>
      </dgm:t>
    </dgm:pt>
    <dgm:pt modelId="{1097C1A6-12C8-413D-B563-3FB5C7DDC6E1}" type="parTrans" cxnId="{04EFEA60-E4B0-4F9F-882C-3103B81A0A5D}">
      <dgm:prSet/>
      <dgm:spPr/>
      <dgm:t>
        <a:bodyPr/>
        <a:lstStyle/>
        <a:p>
          <a:endParaRPr lang="en-US"/>
        </a:p>
      </dgm:t>
    </dgm:pt>
    <dgm:pt modelId="{E6AD224C-2C51-46E5-ACF0-67BA700BE057}" type="sibTrans" cxnId="{04EFEA60-E4B0-4F9F-882C-3103B81A0A5D}">
      <dgm:prSet/>
      <dgm:spPr/>
      <dgm:t>
        <a:bodyPr/>
        <a:lstStyle/>
        <a:p>
          <a:endParaRPr lang="en-US"/>
        </a:p>
      </dgm:t>
    </dgm:pt>
    <dgm:pt modelId="{9E218DCC-D9F5-4729-A760-DD54B3C982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LinkedIn: </a:t>
          </a:r>
          <a:r>
            <a:rPr lang="en-IN" dirty="0">
              <a:hlinkClick xmlns:r="http://schemas.openxmlformats.org/officeDocument/2006/relationships" r:id="rId1"/>
            </a:rPr>
            <a:t>www.linkedin.com/in/mohammed-rehan-patel-mrp</a:t>
          </a:r>
          <a:endParaRPr lang="en-US" dirty="0"/>
        </a:p>
      </dgm:t>
    </dgm:pt>
    <dgm:pt modelId="{F2FE9198-36FE-45A3-B9F9-726C83A5A811}" type="parTrans" cxnId="{04664418-91C5-4857-B99A-548A017E2807}">
      <dgm:prSet/>
      <dgm:spPr/>
      <dgm:t>
        <a:bodyPr/>
        <a:lstStyle/>
        <a:p>
          <a:endParaRPr lang="en-IN"/>
        </a:p>
      </dgm:t>
    </dgm:pt>
    <dgm:pt modelId="{D721BE04-B95F-420D-97A1-08449CF74702}" type="sibTrans" cxnId="{04664418-91C5-4857-B99A-548A017E2807}">
      <dgm:prSet/>
      <dgm:spPr/>
      <dgm:t>
        <a:bodyPr/>
        <a:lstStyle/>
        <a:p>
          <a:endParaRPr lang="en-IN"/>
        </a:p>
      </dgm:t>
    </dgm:pt>
    <dgm:pt modelId="{5139A828-5497-4603-82DF-7514D15219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GitHub: </a:t>
          </a:r>
          <a:r>
            <a:rPr lang="en-IN" dirty="0">
              <a:hlinkClick xmlns:r="http://schemas.openxmlformats.org/officeDocument/2006/relationships" r:id="rId2"/>
            </a:rPr>
            <a:t>https://github.com/MRPrayh</a:t>
          </a:r>
          <a:endParaRPr lang="en-US" dirty="0"/>
        </a:p>
      </dgm:t>
    </dgm:pt>
    <dgm:pt modelId="{5540D39D-34C0-48E1-801E-378C81582320}" type="parTrans" cxnId="{881F52DA-E6C5-4D74-8264-83AB7578C1C3}">
      <dgm:prSet/>
      <dgm:spPr/>
      <dgm:t>
        <a:bodyPr/>
        <a:lstStyle/>
        <a:p>
          <a:endParaRPr lang="en-IN"/>
        </a:p>
      </dgm:t>
    </dgm:pt>
    <dgm:pt modelId="{BD32ADC8-F655-471D-8517-22269BE09BC7}" type="sibTrans" cxnId="{881F52DA-E6C5-4D74-8264-83AB7578C1C3}">
      <dgm:prSet/>
      <dgm:spPr/>
      <dgm:t>
        <a:bodyPr/>
        <a:lstStyle/>
        <a:p>
          <a:endParaRPr lang="en-IN"/>
        </a:p>
      </dgm:t>
    </dgm:pt>
    <dgm:pt modelId="{07FFFD43-ED10-4710-B3EC-4D6C9634FD61}" type="pres">
      <dgm:prSet presAssocID="{3DE2ED68-C510-4E8D-A1F0-1ED01F46AE49}" presName="root" presStyleCnt="0">
        <dgm:presLayoutVars>
          <dgm:dir/>
          <dgm:resizeHandles val="exact"/>
        </dgm:presLayoutVars>
      </dgm:prSet>
      <dgm:spPr/>
    </dgm:pt>
    <dgm:pt modelId="{85F3D649-A7C9-4110-B872-8C60B45A06E6}" type="pres">
      <dgm:prSet presAssocID="{6CC69B1C-6935-4589-A2EB-D1E80CD4AFC9}" presName="compNode" presStyleCnt="0"/>
      <dgm:spPr/>
    </dgm:pt>
    <dgm:pt modelId="{7980C936-0D02-4D97-A54C-E482B6F4EAA6}" type="pres">
      <dgm:prSet presAssocID="{6CC69B1C-6935-4589-A2EB-D1E80CD4AFC9}" presName="bgRect" presStyleLbl="bgShp" presStyleIdx="0" presStyleCnt="4"/>
      <dgm:spPr/>
    </dgm:pt>
    <dgm:pt modelId="{9149BE6E-951F-406C-A2C1-ED47526C8AF1}" type="pres">
      <dgm:prSet presAssocID="{6CC69B1C-6935-4589-A2EB-D1E80CD4AFC9}" presName="iconRect" presStyleLbl="node1" presStyleIdx="0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F96A10B6-080C-4AD7-B8E1-CD52A4FD118F}" type="pres">
      <dgm:prSet presAssocID="{6CC69B1C-6935-4589-A2EB-D1E80CD4AFC9}" presName="spaceRect" presStyleCnt="0"/>
      <dgm:spPr/>
    </dgm:pt>
    <dgm:pt modelId="{3F2B331A-E92D-4F3E-944D-48C29553B832}" type="pres">
      <dgm:prSet presAssocID="{6CC69B1C-6935-4589-A2EB-D1E80CD4AFC9}" presName="parTx" presStyleLbl="revTx" presStyleIdx="0" presStyleCnt="4">
        <dgm:presLayoutVars>
          <dgm:chMax val="0"/>
          <dgm:chPref val="0"/>
        </dgm:presLayoutVars>
      </dgm:prSet>
      <dgm:spPr/>
    </dgm:pt>
    <dgm:pt modelId="{B6943BBD-43B4-4A70-B68F-BB6AB92EEA73}" type="pres">
      <dgm:prSet presAssocID="{433721F0-61C9-4B57-8DA5-06485A08EE5A}" presName="sibTrans" presStyleCnt="0"/>
      <dgm:spPr/>
    </dgm:pt>
    <dgm:pt modelId="{5AF0620E-39D9-4F34-94E2-8A606F07D382}" type="pres">
      <dgm:prSet presAssocID="{AAD1E6C9-F17E-4D11-90B0-A847840448F4}" presName="compNode" presStyleCnt="0"/>
      <dgm:spPr/>
    </dgm:pt>
    <dgm:pt modelId="{D1C049B0-E75E-4A20-826E-AD4954BF1E51}" type="pres">
      <dgm:prSet presAssocID="{AAD1E6C9-F17E-4D11-90B0-A847840448F4}" presName="bgRect" presStyleLbl="bgShp" presStyleIdx="1" presStyleCnt="4"/>
      <dgm:spPr/>
    </dgm:pt>
    <dgm:pt modelId="{86050445-A281-4525-B1DE-D6BEEA5BC806}" type="pres">
      <dgm:prSet presAssocID="{AAD1E6C9-F17E-4D11-90B0-A847840448F4}" presName="iconRect" presStyleLbl="node1" presStyleIdx="1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E456C072-3F1F-4BAD-96AC-B2F2EF93D4A8}" type="pres">
      <dgm:prSet presAssocID="{AAD1E6C9-F17E-4D11-90B0-A847840448F4}" presName="spaceRect" presStyleCnt="0"/>
      <dgm:spPr/>
    </dgm:pt>
    <dgm:pt modelId="{D5EE7069-B5F3-4AA8-9E39-567C50ADA1BF}" type="pres">
      <dgm:prSet presAssocID="{AAD1E6C9-F17E-4D11-90B0-A847840448F4}" presName="parTx" presStyleLbl="revTx" presStyleIdx="1" presStyleCnt="4">
        <dgm:presLayoutVars>
          <dgm:chMax val="0"/>
          <dgm:chPref val="0"/>
        </dgm:presLayoutVars>
      </dgm:prSet>
      <dgm:spPr/>
    </dgm:pt>
    <dgm:pt modelId="{B9D3D4DE-64C4-4996-8091-FD769464CC64}" type="pres">
      <dgm:prSet presAssocID="{E6AD224C-2C51-46E5-ACF0-67BA700BE057}" presName="sibTrans" presStyleCnt="0"/>
      <dgm:spPr/>
    </dgm:pt>
    <dgm:pt modelId="{F2762A5A-26BE-422C-AB8D-FE965E8D7B06}" type="pres">
      <dgm:prSet presAssocID="{9E218DCC-D9F5-4729-A760-DD54B3C9820F}" presName="compNode" presStyleCnt="0"/>
      <dgm:spPr/>
    </dgm:pt>
    <dgm:pt modelId="{87F29628-742C-4460-B65D-34EEF19E39C2}" type="pres">
      <dgm:prSet presAssocID="{9E218DCC-D9F5-4729-A760-DD54B3C9820F}" presName="bgRect" presStyleLbl="bgShp" presStyleIdx="2" presStyleCnt="4"/>
      <dgm:spPr/>
    </dgm:pt>
    <dgm:pt modelId="{114D64C5-3E29-424E-A0FC-4B1D2E71D03C}" type="pres">
      <dgm:prSet presAssocID="{9E218DCC-D9F5-4729-A760-DD54B3C9820F}" presName="iconRect" presStyleLbl="node1" presStyleIdx="2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 with solid fill"/>
        </a:ext>
      </dgm:extLst>
    </dgm:pt>
    <dgm:pt modelId="{3A633FF0-2E27-43AA-AA14-06B751E7011B}" type="pres">
      <dgm:prSet presAssocID="{9E218DCC-D9F5-4729-A760-DD54B3C9820F}" presName="spaceRect" presStyleCnt="0"/>
      <dgm:spPr/>
    </dgm:pt>
    <dgm:pt modelId="{9F0EBFB8-CD20-4DF8-80A7-8375F8CD5D8B}" type="pres">
      <dgm:prSet presAssocID="{9E218DCC-D9F5-4729-A760-DD54B3C9820F}" presName="parTx" presStyleLbl="revTx" presStyleIdx="2" presStyleCnt="4">
        <dgm:presLayoutVars>
          <dgm:chMax val="0"/>
          <dgm:chPref val="0"/>
        </dgm:presLayoutVars>
      </dgm:prSet>
      <dgm:spPr/>
    </dgm:pt>
    <dgm:pt modelId="{CF56FA15-68A0-43A0-942E-BAC041F7329B}" type="pres">
      <dgm:prSet presAssocID="{D721BE04-B95F-420D-97A1-08449CF74702}" presName="sibTrans" presStyleCnt="0"/>
      <dgm:spPr/>
    </dgm:pt>
    <dgm:pt modelId="{3C9BC69E-ADDF-4CD9-A674-CF9ED59A5E7A}" type="pres">
      <dgm:prSet presAssocID="{5139A828-5497-4603-82DF-7514D152192A}" presName="compNode" presStyleCnt="0"/>
      <dgm:spPr/>
    </dgm:pt>
    <dgm:pt modelId="{62557DB3-1CF6-4C96-BB8C-A3AF999D692A}" type="pres">
      <dgm:prSet presAssocID="{5139A828-5497-4603-82DF-7514D152192A}" presName="bgRect" presStyleLbl="bgShp" presStyleIdx="3" presStyleCnt="4"/>
      <dgm:spPr/>
    </dgm:pt>
    <dgm:pt modelId="{C2BF0308-86F2-4244-BB11-F3E5280CC204}" type="pres">
      <dgm:prSet presAssocID="{5139A828-5497-4603-82DF-7514D152192A}" presName="iconRect" presStyleLbl="node1" presStyleIdx="3" presStyleCnt="4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 with solid fill"/>
        </a:ext>
      </dgm:extLst>
    </dgm:pt>
    <dgm:pt modelId="{41B6530B-3489-492D-9C65-003E3937A518}" type="pres">
      <dgm:prSet presAssocID="{5139A828-5497-4603-82DF-7514D152192A}" presName="spaceRect" presStyleCnt="0"/>
      <dgm:spPr/>
    </dgm:pt>
    <dgm:pt modelId="{5CBF7297-3B7E-4AA3-9916-6B4AE1021004}" type="pres">
      <dgm:prSet presAssocID="{5139A828-5497-4603-82DF-7514D152192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664418-91C5-4857-B99A-548A017E2807}" srcId="{3DE2ED68-C510-4E8D-A1F0-1ED01F46AE49}" destId="{9E218DCC-D9F5-4729-A760-DD54B3C9820F}" srcOrd="2" destOrd="0" parTransId="{F2FE9198-36FE-45A3-B9F9-726C83A5A811}" sibTransId="{D721BE04-B95F-420D-97A1-08449CF74702}"/>
    <dgm:cxn modelId="{8B3DE52A-E5A5-481A-B884-9DCEFBB09026}" type="presOf" srcId="{6CC69B1C-6935-4589-A2EB-D1E80CD4AFC9}" destId="{3F2B331A-E92D-4F3E-944D-48C29553B832}" srcOrd="0" destOrd="0" presId="urn:microsoft.com/office/officeart/2018/2/layout/IconVerticalSolidList"/>
    <dgm:cxn modelId="{04EFEA60-E4B0-4F9F-882C-3103B81A0A5D}" srcId="{3DE2ED68-C510-4E8D-A1F0-1ED01F46AE49}" destId="{AAD1E6C9-F17E-4D11-90B0-A847840448F4}" srcOrd="1" destOrd="0" parTransId="{1097C1A6-12C8-413D-B563-3FB5C7DDC6E1}" sibTransId="{E6AD224C-2C51-46E5-ACF0-67BA700BE057}"/>
    <dgm:cxn modelId="{8A5E356C-F323-4332-BC2E-C753AD6E1630}" type="presOf" srcId="{AAD1E6C9-F17E-4D11-90B0-A847840448F4}" destId="{D5EE7069-B5F3-4AA8-9E39-567C50ADA1BF}" srcOrd="0" destOrd="0" presId="urn:microsoft.com/office/officeart/2018/2/layout/IconVerticalSolidList"/>
    <dgm:cxn modelId="{2B2D599E-F70C-4943-A615-750A967F412D}" type="presOf" srcId="{9E218DCC-D9F5-4729-A760-DD54B3C9820F}" destId="{9F0EBFB8-CD20-4DF8-80A7-8375F8CD5D8B}" srcOrd="0" destOrd="0" presId="urn:microsoft.com/office/officeart/2018/2/layout/IconVerticalSolidList"/>
    <dgm:cxn modelId="{208743C0-6A82-4258-ABCD-AC4D41796587}" type="presOf" srcId="{5139A828-5497-4603-82DF-7514D152192A}" destId="{5CBF7297-3B7E-4AA3-9916-6B4AE1021004}" srcOrd="0" destOrd="0" presId="urn:microsoft.com/office/officeart/2018/2/layout/IconVerticalSolidList"/>
    <dgm:cxn modelId="{9FAE73D6-E85A-45FA-BA6B-9F1FA752D719}" srcId="{3DE2ED68-C510-4E8D-A1F0-1ED01F46AE49}" destId="{6CC69B1C-6935-4589-A2EB-D1E80CD4AFC9}" srcOrd="0" destOrd="0" parTransId="{C2734C3F-CAC5-4894-B2B5-B30D01AE4379}" sibTransId="{433721F0-61C9-4B57-8DA5-06485A08EE5A}"/>
    <dgm:cxn modelId="{881F52DA-E6C5-4D74-8264-83AB7578C1C3}" srcId="{3DE2ED68-C510-4E8D-A1F0-1ED01F46AE49}" destId="{5139A828-5497-4603-82DF-7514D152192A}" srcOrd="3" destOrd="0" parTransId="{5540D39D-34C0-48E1-801E-378C81582320}" sibTransId="{BD32ADC8-F655-471D-8517-22269BE09BC7}"/>
    <dgm:cxn modelId="{2EDB66FF-1001-4274-8EF8-B079940FDD84}" type="presOf" srcId="{3DE2ED68-C510-4E8D-A1F0-1ED01F46AE49}" destId="{07FFFD43-ED10-4710-B3EC-4D6C9634FD61}" srcOrd="0" destOrd="0" presId="urn:microsoft.com/office/officeart/2018/2/layout/IconVerticalSolidList"/>
    <dgm:cxn modelId="{2FD0F31C-5D67-4A72-86A9-8FDC408315CC}" type="presParOf" srcId="{07FFFD43-ED10-4710-B3EC-4D6C9634FD61}" destId="{85F3D649-A7C9-4110-B872-8C60B45A06E6}" srcOrd="0" destOrd="0" presId="urn:microsoft.com/office/officeart/2018/2/layout/IconVerticalSolidList"/>
    <dgm:cxn modelId="{A970E62D-6C84-42C0-9BAA-75C32D1901CF}" type="presParOf" srcId="{85F3D649-A7C9-4110-B872-8C60B45A06E6}" destId="{7980C936-0D02-4D97-A54C-E482B6F4EAA6}" srcOrd="0" destOrd="0" presId="urn:microsoft.com/office/officeart/2018/2/layout/IconVerticalSolidList"/>
    <dgm:cxn modelId="{97882B70-7E70-47C2-9526-2BA7750C5C77}" type="presParOf" srcId="{85F3D649-A7C9-4110-B872-8C60B45A06E6}" destId="{9149BE6E-951F-406C-A2C1-ED47526C8AF1}" srcOrd="1" destOrd="0" presId="urn:microsoft.com/office/officeart/2018/2/layout/IconVerticalSolidList"/>
    <dgm:cxn modelId="{7615F873-EC17-4F61-8301-4634E4322AA8}" type="presParOf" srcId="{85F3D649-A7C9-4110-B872-8C60B45A06E6}" destId="{F96A10B6-080C-4AD7-B8E1-CD52A4FD118F}" srcOrd="2" destOrd="0" presId="urn:microsoft.com/office/officeart/2018/2/layout/IconVerticalSolidList"/>
    <dgm:cxn modelId="{57C434BF-9D72-4C2A-8A77-1BE0677EBB42}" type="presParOf" srcId="{85F3D649-A7C9-4110-B872-8C60B45A06E6}" destId="{3F2B331A-E92D-4F3E-944D-48C29553B832}" srcOrd="3" destOrd="0" presId="urn:microsoft.com/office/officeart/2018/2/layout/IconVerticalSolidList"/>
    <dgm:cxn modelId="{82560292-F148-4823-9F4E-98B7C12A2458}" type="presParOf" srcId="{07FFFD43-ED10-4710-B3EC-4D6C9634FD61}" destId="{B6943BBD-43B4-4A70-B68F-BB6AB92EEA73}" srcOrd="1" destOrd="0" presId="urn:microsoft.com/office/officeart/2018/2/layout/IconVerticalSolidList"/>
    <dgm:cxn modelId="{46748FAE-C3E5-4048-8AEA-B8B6391DFADF}" type="presParOf" srcId="{07FFFD43-ED10-4710-B3EC-4D6C9634FD61}" destId="{5AF0620E-39D9-4F34-94E2-8A606F07D382}" srcOrd="2" destOrd="0" presId="urn:microsoft.com/office/officeart/2018/2/layout/IconVerticalSolidList"/>
    <dgm:cxn modelId="{D5065C56-96CC-48E0-8553-28CED584C13D}" type="presParOf" srcId="{5AF0620E-39D9-4F34-94E2-8A606F07D382}" destId="{D1C049B0-E75E-4A20-826E-AD4954BF1E51}" srcOrd="0" destOrd="0" presId="urn:microsoft.com/office/officeart/2018/2/layout/IconVerticalSolidList"/>
    <dgm:cxn modelId="{148723C5-D207-4157-8620-D55177DD7F86}" type="presParOf" srcId="{5AF0620E-39D9-4F34-94E2-8A606F07D382}" destId="{86050445-A281-4525-B1DE-D6BEEA5BC806}" srcOrd="1" destOrd="0" presId="urn:microsoft.com/office/officeart/2018/2/layout/IconVerticalSolidList"/>
    <dgm:cxn modelId="{E5E42F62-F638-4178-8486-D870E0D6E767}" type="presParOf" srcId="{5AF0620E-39D9-4F34-94E2-8A606F07D382}" destId="{E456C072-3F1F-4BAD-96AC-B2F2EF93D4A8}" srcOrd="2" destOrd="0" presId="urn:microsoft.com/office/officeart/2018/2/layout/IconVerticalSolidList"/>
    <dgm:cxn modelId="{8DB97C49-AB4B-4601-9D24-474C3703ECDD}" type="presParOf" srcId="{5AF0620E-39D9-4F34-94E2-8A606F07D382}" destId="{D5EE7069-B5F3-4AA8-9E39-567C50ADA1BF}" srcOrd="3" destOrd="0" presId="urn:microsoft.com/office/officeart/2018/2/layout/IconVerticalSolidList"/>
    <dgm:cxn modelId="{D56EA480-8EC0-4DAD-BEEB-7A94F2AA137B}" type="presParOf" srcId="{07FFFD43-ED10-4710-B3EC-4D6C9634FD61}" destId="{B9D3D4DE-64C4-4996-8091-FD769464CC64}" srcOrd="3" destOrd="0" presId="urn:microsoft.com/office/officeart/2018/2/layout/IconVerticalSolidList"/>
    <dgm:cxn modelId="{D8C996E8-5F35-4C56-BDF8-E689753963C5}" type="presParOf" srcId="{07FFFD43-ED10-4710-B3EC-4D6C9634FD61}" destId="{F2762A5A-26BE-422C-AB8D-FE965E8D7B06}" srcOrd="4" destOrd="0" presId="urn:microsoft.com/office/officeart/2018/2/layout/IconVerticalSolidList"/>
    <dgm:cxn modelId="{5FBE2DBB-5736-4564-8CBD-47C15CB77735}" type="presParOf" srcId="{F2762A5A-26BE-422C-AB8D-FE965E8D7B06}" destId="{87F29628-742C-4460-B65D-34EEF19E39C2}" srcOrd="0" destOrd="0" presId="urn:microsoft.com/office/officeart/2018/2/layout/IconVerticalSolidList"/>
    <dgm:cxn modelId="{2B9AEA03-8E92-4A26-A53D-9202A191CEE1}" type="presParOf" srcId="{F2762A5A-26BE-422C-AB8D-FE965E8D7B06}" destId="{114D64C5-3E29-424E-A0FC-4B1D2E71D03C}" srcOrd="1" destOrd="0" presId="urn:microsoft.com/office/officeart/2018/2/layout/IconVerticalSolidList"/>
    <dgm:cxn modelId="{5DDF2E9D-F781-4D09-87A8-E088EAC73C97}" type="presParOf" srcId="{F2762A5A-26BE-422C-AB8D-FE965E8D7B06}" destId="{3A633FF0-2E27-43AA-AA14-06B751E7011B}" srcOrd="2" destOrd="0" presId="urn:microsoft.com/office/officeart/2018/2/layout/IconVerticalSolidList"/>
    <dgm:cxn modelId="{B15C3670-C394-4945-ABC2-4B26839346EC}" type="presParOf" srcId="{F2762A5A-26BE-422C-AB8D-FE965E8D7B06}" destId="{9F0EBFB8-CD20-4DF8-80A7-8375F8CD5D8B}" srcOrd="3" destOrd="0" presId="urn:microsoft.com/office/officeart/2018/2/layout/IconVerticalSolidList"/>
    <dgm:cxn modelId="{DF58E107-798D-44E6-996E-6C2314AEEF47}" type="presParOf" srcId="{07FFFD43-ED10-4710-B3EC-4D6C9634FD61}" destId="{CF56FA15-68A0-43A0-942E-BAC041F7329B}" srcOrd="5" destOrd="0" presId="urn:microsoft.com/office/officeart/2018/2/layout/IconVerticalSolidList"/>
    <dgm:cxn modelId="{2370981C-9C91-4370-B7A6-31265E96CD49}" type="presParOf" srcId="{07FFFD43-ED10-4710-B3EC-4D6C9634FD61}" destId="{3C9BC69E-ADDF-4CD9-A674-CF9ED59A5E7A}" srcOrd="6" destOrd="0" presId="urn:microsoft.com/office/officeart/2018/2/layout/IconVerticalSolidList"/>
    <dgm:cxn modelId="{C1523BDB-B28A-4250-B9AD-6FDE39579CA9}" type="presParOf" srcId="{3C9BC69E-ADDF-4CD9-A674-CF9ED59A5E7A}" destId="{62557DB3-1CF6-4C96-BB8C-A3AF999D692A}" srcOrd="0" destOrd="0" presId="urn:microsoft.com/office/officeart/2018/2/layout/IconVerticalSolidList"/>
    <dgm:cxn modelId="{2C2188E0-1245-4C41-ABA2-3D9581013D3A}" type="presParOf" srcId="{3C9BC69E-ADDF-4CD9-A674-CF9ED59A5E7A}" destId="{C2BF0308-86F2-4244-BB11-F3E5280CC204}" srcOrd="1" destOrd="0" presId="urn:microsoft.com/office/officeart/2018/2/layout/IconVerticalSolidList"/>
    <dgm:cxn modelId="{4F2FC967-EF47-4517-B53B-400CFA076B25}" type="presParOf" srcId="{3C9BC69E-ADDF-4CD9-A674-CF9ED59A5E7A}" destId="{41B6530B-3489-492D-9C65-003E3937A518}" srcOrd="2" destOrd="0" presId="urn:microsoft.com/office/officeart/2018/2/layout/IconVerticalSolidList"/>
    <dgm:cxn modelId="{AD6A0AC9-C5AF-45DE-B02A-AEF7CB72D0B9}" type="presParOf" srcId="{3C9BC69E-ADDF-4CD9-A674-CF9ED59A5E7A}" destId="{5CBF7297-3B7E-4AA3-9916-6B4AE102100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0E72A-20F3-418B-931C-772341ECB9A6}">
      <dsp:nvSpPr>
        <dsp:cNvPr id="0" name=""/>
        <dsp:cNvSpPr/>
      </dsp:nvSpPr>
      <dsp:spPr>
        <a:xfrm>
          <a:off x="64357" y="519739"/>
          <a:ext cx="981666" cy="981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EA8B6E-4526-4453-88BC-139E91D5BD1B}">
      <dsp:nvSpPr>
        <dsp:cNvPr id="0" name=""/>
        <dsp:cNvSpPr/>
      </dsp:nvSpPr>
      <dsp:spPr>
        <a:xfrm>
          <a:off x="270507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52DE5-3BC1-44F5-87FF-AE3D016497BF}">
      <dsp:nvSpPr>
        <dsp:cNvPr id="0" name=""/>
        <dsp:cNvSpPr/>
      </dsp:nvSpPr>
      <dsp:spPr>
        <a:xfrm>
          <a:off x="1256380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Startup Name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SpiceBuy</a:t>
          </a:r>
          <a:endParaRPr lang="en-US" sz="2000" kern="1200" dirty="0"/>
        </a:p>
      </dsp:txBody>
      <dsp:txXfrm>
        <a:off x="1256380" y="519739"/>
        <a:ext cx="2313927" cy="981666"/>
      </dsp:txXfrm>
    </dsp:sp>
    <dsp:sp modelId="{4CA901AF-CA68-4386-8B6C-5F8BB956610C}">
      <dsp:nvSpPr>
        <dsp:cNvPr id="0" name=""/>
        <dsp:cNvSpPr/>
      </dsp:nvSpPr>
      <dsp:spPr>
        <a:xfrm>
          <a:off x="3973492" y="519739"/>
          <a:ext cx="981666" cy="981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3E1633-F292-4CE6-8FD4-37F9E63E49A8}">
      <dsp:nvSpPr>
        <dsp:cNvPr id="0" name=""/>
        <dsp:cNvSpPr/>
      </dsp:nvSpPr>
      <dsp:spPr>
        <a:xfrm>
          <a:off x="4179641" y="725889"/>
          <a:ext cx="569366" cy="569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BEC38-4D1B-492F-85FF-876D6E487BE7}">
      <dsp:nvSpPr>
        <dsp:cNvPr id="0" name=""/>
        <dsp:cNvSpPr/>
      </dsp:nvSpPr>
      <dsp:spPr>
        <a:xfrm>
          <a:off x="5165515" y="5197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Location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Wayanad, Kerala</a:t>
          </a:r>
        </a:p>
      </dsp:txBody>
      <dsp:txXfrm>
        <a:off x="5165515" y="519739"/>
        <a:ext cx="2313927" cy="981666"/>
      </dsp:txXfrm>
    </dsp:sp>
    <dsp:sp modelId="{8C2070A4-B6CD-47C9-B33D-D27449666875}">
      <dsp:nvSpPr>
        <dsp:cNvPr id="0" name=""/>
        <dsp:cNvSpPr/>
      </dsp:nvSpPr>
      <dsp:spPr>
        <a:xfrm>
          <a:off x="64357" y="2116439"/>
          <a:ext cx="981666" cy="981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B453B8-03F8-458B-B0C2-9301DC287722}">
      <dsp:nvSpPr>
        <dsp:cNvPr id="0" name=""/>
        <dsp:cNvSpPr/>
      </dsp:nvSpPr>
      <dsp:spPr>
        <a:xfrm>
          <a:off x="270507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4AB167-D619-43AF-B235-89683CAEC547}">
      <dsp:nvSpPr>
        <dsp:cNvPr id="0" name=""/>
        <dsp:cNvSpPr/>
      </dsp:nvSpPr>
      <dsp:spPr>
        <a:xfrm>
          <a:off x="1256380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Vision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Delivering Organically grown and processed spices and wellness products</a:t>
          </a:r>
        </a:p>
      </dsp:txBody>
      <dsp:txXfrm>
        <a:off x="1256380" y="2116439"/>
        <a:ext cx="2313927" cy="981666"/>
      </dsp:txXfrm>
    </dsp:sp>
    <dsp:sp modelId="{1125AE8B-1042-493F-8B75-002FE12B04CC}">
      <dsp:nvSpPr>
        <dsp:cNvPr id="0" name=""/>
        <dsp:cNvSpPr/>
      </dsp:nvSpPr>
      <dsp:spPr>
        <a:xfrm>
          <a:off x="3973492" y="2116439"/>
          <a:ext cx="981666" cy="981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FBA8E6-F666-4A34-B65D-F8CB24A26781}">
      <dsp:nvSpPr>
        <dsp:cNvPr id="0" name=""/>
        <dsp:cNvSpPr/>
      </dsp:nvSpPr>
      <dsp:spPr>
        <a:xfrm>
          <a:off x="4179641" y="2322589"/>
          <a:ext cx="569366" cy="569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274F4B-D3A8-4F76-97E5-AC6F456A674B}">
      <dsp:nvSpPr>
        <dsp:cNvPr id="0" name=""/>
        <dsp:cNvSpPr/>
      </dsp:nvSpPr>
      <dsp:spPr>
        <a:xfrm>
          <a:off x="5165515" y="2116439"/>
          <a:ext cx="2313927" cy="981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Target Market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Health-conscious Customers across India via Amazon</a:t>
          </a:r>
        </a:p>
      </dsp:txBody>
      <dsp:txXfrm>
        <a:off x="5165515" y="2116439"/>
        <a:ext cx="2313927" cy="981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0A031A-2C11-495B-81DD-079D8E60F7C3}">
      <dsp:nvSpPr>
        <dsp:cNvPr id="0" name=""/>
        <dsp:cNvSpPr/>
      </dsp:nvSpPr>
      <dsp:spPr>
        <a:xfrm>
          <a:off x="395230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A1EDA-243A-4FBD-95B5-E33FEE92138A}">
      <dsp:nvSpPr>
        <dsp:cNvPr id="0" name=""/>
        <dsp:cNvSpPr/>
      </dsp:nvSpPr>
      <dsp:spPr>
        <a:xfrm>
          <a:off x="34614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Honey</a:t>
          </a:r>
        </a:p>
      </dsp:txBody>
      <dsp:txXfrm>
        <a:off x="34614" y="1120475"/>
        <a:ext cx="1311328" cy="524531"/>
      </dsp:txXfrm>
    </dsp:sp>
    <dsp:sp modelId="{E7DE5B3D-2FB2-45D2-8738-B05F48A296E2}">
      <dsp:nvSpPr>
        <dsp:cNvPr id="0" name=""/>
        <dsp:cNvSpPr/>
      </dsp:nvSpPr>
      <dsp:spPr>
        <a:xfrm>
          <a:off x="1936040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4AE96D-CFA5-49F9-BF25-EAA8A0C935ED}">
      <dsp:nvSpPr>
        <dsp:cNvPr id="0" name=""/>
        <dsp:cNvSpPr/>
      </dsp:nvSpPr>
      <dsp:spPr>
        <a:xfrm>
          <a:off x="1575425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Seeds</a:t>
          </a:r>
        </a:p>
      </dsp:txBody>
      <dsp:txXfrm>
        <a:off x="1575425" y="1120475"/>
        <a:ext cx="1311328" cy="524531"/>
      </dsp:txXfrm>
    </dsp:sp>
    <dsp:sp modelId="{73F97362-4C3D-4DFB-B6BE-F9D07CC369FA}">
      <dsp:nvSpPr>
        <dsp:cNvPr id="0" name=""/>
        <dsp:cNvSpPr/>
      </dsp:nvSpPr>
      <dsp:spPr>
        <a:xfrm>
          <a:off x="3476851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C29BB4-EBA7-4AC2-A0C2-A97803CA637D}">
      <dsp:nvSpPr>
        <dsp:cNvPr id="0" name=""/>
        <dsp:cNvSpPr/>
      </dsp:nvSpPr>
      <dsp:spPr>
        <a:xfrm>
          <a:off x="3116235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Masala Powder</a:t>
          </a:r>
        </a:p>
      </dsp:txBody>
      <dsp:txXfrm>
        <a:off x="3116235" y="1120475"/>
        <a:ext cx="1311328" cy="524531"/>
      </dsp:txXfrm>
    </dsp:sp>
    <dsp:sp modelId="{FC8C1BD0-A0B5-45CB-9825-EFC1D5B59195}">
      <dsp:nvSpPr>
        <dsp:cNvPr id="0" name=""/>
        <dsp:cNvSpPr/>
      </dsp:nvSpPr>
      <dsp:spPr>
        <a:xfrm>
          <a:off x="5017661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67935-8EFF-464D-A701-4923E4DC69C1}">
      <dsp:nvSpPr>
        <dsp:cNvPr id="0" name=""/>
        <dsp:cNvSpPr/>
      </dsp:nvSpPr>
      <dsp:spPr>
        <a:xfrm>
          <a:off x="4657046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Salt</a:t>
          </a:r>
        </a:p>
      </dsp:txBody>
      <dsp:txXfrm>
        <a:off x="4657046" y="1120475"/>
        <a:ext cx="1311328" cy="524531"/>
      </dsp:txXfrm>
    </dsp:sp>
    <dsp:sp modelId="{E03EA52A-43DC-491A-8AE8-D5A90E2AFC32}">
      <dsp:nvSpPr>
        <dsp:cNvPr id="0" name=""/>
        <dsp:cNvSpPr/>
      </dsp:nvSpPr>
      <dsp:spPr>
        <a:xfrm>
          <a:off x="6558472" y="313306"/>
          <a:ext cx="590097" cy="5900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E7F72E-A142-4CCE-B95D-6F9A9FE2B48D}">
      <dsp:nvSpPr>
        <dsp:cNvPr id="0" name=""/>
        <dsp:cNvSpPr/>
      </dsp:nvSpPr>
      <dsp:spPr>
        <a:xfrm>
          <a:off x="6197857" y="1120475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Tea</a:t>
          </a:r>
        </a:p>
      </dsp:txBody>
      <dsp:txXfrm>
        <a:off x="6197857" y="1120475"/>
        <a:ext cx="1311328" cy="524531"/>
      </dsp:txXfrm>
    </dsp:sp>
    <dsp:sp modelId="{2FB5FC93-B467-4C0A-B28B-B9A9C1EFD461}">
      <dsp:nvSpPr>
        <dsp:cNvPr id="0" name=""/>
        <dsp:cNvSpPr/>
      </dsp:nvSpPr>
      <dsp:spPr>
        <a:xfrm>
          <a:off x="1936040" y="1972838"/>
          <a:ext cx="590097" cy="5900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EAA763-6595-4819-BA2A-9A313AFBDC80}">
      <dsp:nvSpPr>
        <dsp:cNvPr id="0" name=""/>
        <dsp:cNvSpPr/>
      </dsp:nvSpPr>
      <dsp:spPr>
        <a:xfrm>
          <a:off x="1575425" y="278000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Coffee</a:t>
          </a:r>
        </a:p>
      </dsp:txBody>
      <dsp:txXfrm>
        <a:off x="1575425" y="2780006"/>
        <a:ext cx="1311328" cy="524531"/>
      </dsp:txXfrm>
    </dsp:sp>
    <dsp:sp modelId="{EA3651FE-E702-47CC-92BD-7EB77C48980D}">
      <dsp:nvSpPr>
        <dsp:cNvPr id="0" name=""/>
        <dsp:cNvSpPr/>
      </dsp:nvSpPr>
      <dsp:spPr>
        <a:xfrm>
          <a:off x="3476851" y="1972838"/>
          <a:ext cx="590097" cy="5900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46FDB1-9FBA-49C7-84B2-0FD6CBEED135}">
      <dsp:nvSpPr>
        <dsp:cNvPr id="0" name=""/>
        <dsp:cNvSpPr/>
      </dsp:nvSpPr>
      <dsp:spPr>
        <a:xfrm>
          <a:off x="3116235" y="278000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Essential Oils</a:t>
          </a:r>
        </a:p>
      </dsp:txBody>
      <dsp:txXfrm>
        <a:off x="3116235" y="2780006"/>
        <a:ext cx="1311328" cy="524531"/>
      </dsp:txXfrm>
    </dsp:sp>
    <dsp:sp modelId="{6A8F440E-FA58-4062-A1A9-221D3BC5BBCB}">
      <dsp:nvSpPr>
        <dsp:cNvPr id="0" name=""/>
        <dsp:cNvSpPr/>
      </dsp:nvSpPr>
      <dsp:spPr>
        <a:xfrm>
          <a:off x="5017661" y="1972838"/>
          <a:ext cx="590097" cy="59009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83335-044A-4C3F-A321-BB047F12C796}">
      <dsp:nvSpPr>
        <dsp:cNvPr id="0" name=""/>
        <dsp:cNvSpPr/>
      </dsp:nvSpPr>
      <dsp:spPr>
        <a:xfrm>
          <a:off x="4657046" y="2780006"/>
          <a:ext cx="1311328" cy="524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Whole Spices</a:t>
          </a:r>
        </a:p>
      </dsp:txBody>
      <dsp:txXfrm>
        <a:off x="4657046" y="2780006"/>
        <a:ext cx="1311328" cy="52453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A6A29-363B-45F1-8A92-D0F295AE8844}">
      <dsp:nvSpPr>
        <dsp:cNvPr id="0" name=""/>
        <dsp:cNvSpPr/>
      </dsp:nvSpPr>
      <dsp:spPr>
        <a:xfrm>
          <a:off x="0" y="2319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232B90-F5F6-4941-AE31-EE6393F6364B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C88D02-1C3A-4792-9C2B-82F3F15D0388}">
      <dsp:nvSpPr>
        <dsp:cNvPr id="0" name=""/>
        <dsp:cNvSpPr/>
      </dsp:nvSpPr>
      <dsp:spPr>
        <a:xfrm>
          <a:off x="1357638" y="2319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Competitor Pricing Analysis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Collected and Compared Competitor Pricing over Amazon, Flipkart, </a:t>
          </a:r>
          <a:r>
            <a:rPr lang="en-US" sz="1400" kern="1200" dirty="0" err="1"/>
            <a:t>JioMart</a:t>
          </a:r>
          <a:endParaRPr lang="en-US" sz="1400" kern="1200" dirty="0"/>
        </a:p>
      </dsp:txBody>
      <dsp:txXfrm>
        <a:off x="1357638" y="2319"/>
        <a:ext cx="3571548" cy="1175444"/>
      </dsp:txXfrm>
    </dsp:sp>
    <dsp:sp modelId="{097E2868-D047-40AB-8897-4806074B143D}">
      <dsp:nvSpPr>
        <dsp:cNvPr id="0" name=""/>
        <dsp:cNvSpPr/>
      </dsp:nvSpPr>
      <dsp:spPr>
        <a:xfrm>
          <a:off x="0" y="1471624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5BD01B-9E40-4E63-AC22-951425B3B2A8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A145F-4774-4357-B0A1-5A9231447E36}">
      <dsp:nvSpPr>
        <dsp:cNvPr id="0" name=""/>
        <dsp:cNvSpPr/>
      </dsp:nvSpPr>
      <dsp:spPr>
        <a:xfrm>
          <a:off x="1357638" y="1471624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Pricing Model Development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Built Dynamic Pricing Calculator for Product Stakeholders</a:t>
          </a:r>
        </a:p>
      </dsp:txBody>
      <dsp:txXfrm>
        <a:off x="1357638" y="1471624"/>
        <a:ext cx="3571548" cy="1175444"/>
      </dsp:txXfrm>
    </dsp:sp>
    <dsp:sp modelId="{7E775440-54F9-4D31-8592-D28EAD7175C9}">
      <dsp:nvSpPr>
        <dsp:cNvPr id="0" name=""/>
        <dsp:cNvSpPr/>
      </dsp:nvSpPr>
      <dsp:spPr>
        <a:xfrm>
          <a:off x="0" y="2940930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F99216-EABC-458F-96DD-42DD62F2C582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AA08CC-EA5B-491D-92B0-CF1F66D5BF60}">
      <dsp:nvSpPr>
        <dsp:cNvPr id="0" name=""/>
        <dsp:cNvSpPr/>
      </dsp:nvSpPr>
      <dsp:spPr>
        <a:xfrm>
          <a:off x="1357638" y="2940930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Fee &amp; Tax Analysis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Incorporated Amazon Fees and GST slabs as per Product Attributes</a:t>
          </a:r>
        </a:p>
      </dsp:txBody>
      <dsp:txXfrm>
        <a:off x="1357638" y="2940930"/>
        <a:ext cx="3571548" cy="1175444"/>
      </dsp:txXfrm>
    </dsp:sp>
    <dsp:sp modelId="{71A16763-44E2-46CF-9614-2A4DADEF7FA1}">
      <dsp:nvSpPr>
        <dsp:cNvPr id="0" name=""/>
        <dsp:cNvSpPr/>
      </dsp:nvSpPr>
      <dsp:spPr>
        <a:xfrm>
          <a:off x="0" y="4410236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0D2410-D3C0-4058-B8E0-3F378378786C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70B20-153C-4FE8-A62B-9C6449947E04}">
      <dsp:nvSpPr>
        <dsp:cNvPr id="0" name=""/>
        <dsp:cNvSpPr/>
      </dsp:nvSpPr>
      <dsp:spPr>
        <a:xfrm>
          <a:off x="1357638" y="4410236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Insights &amp; Recommendations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Suggested Profit-optimized Price Points</a:t>
          </a:r>
        </a:p>
      </dsp:txBody>
      <dsp:txXfrm>
        <a:off x="1357638" y="4410236"/>
        <a:ext cx="3571548" cy="11754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41248-C02A-4CCE-A832-291574CFF3E5}">
      <dsp:nvSpPr>
        <dsp:cNvPr id="0" name=""/>
        <dsp:cNvSpPr/>
      </dsp:nvSpPr>
      <dsp:spPr>
        <a:xfrm>
          <a:off x="2210" y="581581"/>
          <a:ext cx="1753344" cy="245468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8" tIns="330200" rIns="1366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Confirm product list &amp; packaging types</a:t>
          </a:r>
        </a:p>
      </dsp:txBody>
      <dsp:txXfrm>
        <a:off x="2210" y="1514360"/>
        <a:ext cx="1753344" cy="1472809"/>
      </dsp:txXfrm>
    </dsp:sp>
    <dsp:sp modelId="{41B9225B-9955-4137-91C8-8FB741E8EBBF}">
      <dsp:nvSpPr>
        <dsp:cNvPr id="0" name=""/>
        <dsp:cNvSpPr/>
      </dsp:nvSpPr>
      <dsp:spPr>
        <a:xfrm>
          <a:off x="510679" y="827049"/>
          <a:ext cx="736404" cy="73640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13" tIns="12700" rIns="57413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1</a:t>
          </a:r>
        </a:p>
      </dsp:txBody>
      <dsp:txXfrm>
        <a:off x="618523" y="934893"/>
        <a:ext cx="520716" cy="520716"/>
      </dsp:txXfrm>
    </dsp:sp>
    <dsp:sp modelId="{243204A3-7A7F-4E0D-B5C4-70920C28F44A}">
      <dsp:nvSpPr>
        <dsp:cNvPr id="0" name=""/>
        <dsp:cNvSpPr/>
      </dsp:nvSpPr>
      <dsp:spPr>
        <a:xfrm>
          <a:off x="2210" y="3036191"/>
          <a:ext cx="1753344" cy="72"/>
        </a:xfrm>
        <a:prstGeom prst="rect">
          <a:avLst/>
        </a:prstGeom>
        <a:solidFill>
          <a:schemeClr val="accent2">
            <a:hueOff val="272541"/>
            <a:satOff val="-6218"/>
            <a:lumOff val="2297"/>
            <a:alphaOff val="0"/>
          </a:schemeClr>
        </a:solidFill>
        <a:ln w="12700" cap="flat" cmpd="sng" algn="ctr">
          <a:solidFill>
            <a:schemeClr val="accent2">
              <a:hueOff val="272541"/>
              <a:satOff val="-6218"/>
              <a:lumOff val="229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C32DE-0C93-45AD-8EB2-4AE7312B79CA}">
      <dsp:nvSpPr>
        <dsp:cNvPr id="0" name=""/>
        <dsp:cNvSpPr/>
      </dsp:nvSpPr>
      <dsp:spPr>
        <a:xfrm>
          <a:off x="1930888" y="581581"/>
          <a:ext cx="1753344" cy="2454681"/>
        </a:xfrm>
        <a:prstGeom prst="rect">
          <a:avLst/>
        </a:prstGeom>
        <a:solidFill>
          <a:schemeClr val="accent2">
            <a:tint val="40000"/>
            <a:alpha val="90000"/>
            <a:hueOff val="658188"/>
            <a:satOff val="-1724"/>
            <a:lumOff val="61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58188"/>
              <a:satOff val="-1724"/>
              <a:lumOff val="6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8" tIns="330200" rIns="1366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Finalize GST classification per product</a:t>
          </a:r>
        </a:p>
      </dsp:txBody>
      <dsp:txXfrm>
        <a:off x="1930888" y="1514360"/>
        <a:ext cx="1753344" cy="1472809"/>
      </dsp:txXfrm>
    </dsp:sp>
    <dsp:sp modelId="{AA57F6F8-2E9E-4C39-8D78-652DEC143FA9}">
      <dsp:nvSpPr>
        <dsp:cNvPr id="0" name=""/>
        <dsp:cNvSpPr/>
      </dsp:nvSpPr>
      <dsp:spPr>
        <a:xfrm>
          <a:off x="2439358" y="827049"/>
          <a:ext cx="736404" cy="736404"/>
        </a:xfrm>
        <a:prstGeom prst="ellipse">
          <a:avLst/>
        </a:prstGeom>
        <a:solidFill>
          <a:schemeClr val="accent2">
            <a:hueOff val="545083"/>
            <a:satOff val="-12437"/>
            <a:lumOff val="4594"/>
            <a:alphaOff val="0"/>
          </a:schemeClr>
        </a:solidFill>
        <a:ln w="12700" cap="flat" cmpd="sng" algn="ctr">
          <a:solidFill>
            <a:schemeClr val="accent2">
              <a:hueOff val="545083"/>
              <a:satOff val="-12437"/>
              <a:lumOff val="45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13" tIns="12700" rIns="57413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2</a:t>
          </a:r>
        </a:p>
      </dsp:txBody>
      <dsp:txXfrm>
        <a:off x="2547202" y="934893"/>
        <a:ext cx="520716" cy="520716"/>
      </dsp:txXfrm>
    </dsp:sp>
    <dsp:sp modelId="{32CECDE4-F1B9-4979-B98A-1FCD32491D79}">
      <dsp:nvSpPr>
        <dsp:cNvPr id="0" name=""/>
        <dsp:cNvSpPr/>
      </dsp:nvSpPr>
      <dsp:spPr>
        <a:xfrm>
          <a:off x="1930888" y="3036191"/>
          <a:ext cx="1753344" cy="72"/>
        </a:xfrm>
        <a:prstGeom prst="rect">
          <a:avLst/>
        </a:prstGeom>
        <a:solidFill>
          <a:schemeClr val="accent2">
            <a:hueOff val="817624"/>
            <a:satOff val="-18655"/>
            <a:lumOff val="6891"/>
            <a:alphaOff val="0"/>
          </a:schemeClr>
        </a:solidFill>
        <a:ln w="12700" cap="flat" cmpd="sng" algn="ctr">
          <a:solidFill>
            <a:schemeClr val="accent2">
              <a:hueOff val="817624"/>
              <a:satOff val="-18655"/>
              <a:lumOff val="68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5CB6C-DE78-4AF7-94E9-E791C67ADA2A}">
      <dsp:nvSpPr>
        <dsp:cNvPr id="0" name=""/>
        <dsp:cNvSpPr/>
      </dsp:nvSpPr>
      <dsp:spPr>
        <a:xfrm>
          <a:off x="3859567" y="581581"/>
          <a:ext cx="1753344" cy="2454681"/>
        </a:xfrm>
        <a:prstGeom prst="rect">
          <a:avLst/>
        </a:prstGeom>
        <a:solidFill>
          <a:schemeClr val="accent2">
            <a:tint val="40000"/>
            <a:alpha val="90000"/>
            <a:hueOff val="1316376"/>
            <a:satOff val="-3449"/>
            <a:lumOff val="12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316376"/>
              <a:satOff val="-3449"/>
              <a:lumOff val="1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8" tIns="330200" rIns="1366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Create Amazon Seller Central listings using recommended prices</a:t>
          </a:r>
        </a:p>
      </dsp:txBody>
      <dsp:txXfrm>
        <a:off x="3859567" y="1514360"/>
        <a:ext cx="1753344" cy="1472809"/>
      </dsp:txXfrm>
    </dsp:sp>
    <dsp:sp modelId="{0058C95E-C1C5-437D-A06D-490E18F74AC3}">
      <dsp:nvSpPr>
        <dsp:cNvPr id="0" name=""/>
        <dsp:cNvSpPr/>
      </dsp:nvSpPr>
      <dsp:spPr>
        <a:xfrm>
          <a:off x="4368037" y="827049"/>
          <a:ext cx="736404" cy="736404"/>
        </a:xfrm>
        <a:prstGeom prst="ellipse">
          <a:avLst/>
        </a:prstGeom>
        <a:solidFill>
          <a:schemeClr val="accent2">
            <a:hueOff val="1090165"/>
            <a:satOff val="-24873"/>
            <a:lumOff val="9188"/>
            <a:alphaOff val="0"/>
          </a:schemeClr>
        </a:solidFill>
        <a:ln w="12700" cap="flat" cmpd="sng" algn="ctr">
          <a:solidFill>
            <a:schemeClr val="accent2">
              <a:hueOff val="1090165"/>
              <a:satOff val="-24873"/>
              <a:lumOff val="91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13" tIns="12700" rIns="57413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3</a:t>
          </a:r>
        </a:p>
      </dsp:txBody>
      <dsp:txXfrm>
        <a:off x="4475881" y="934893"/>
        <a:ext cx="520716" cy="520716"/>
      </dsp:txXfrm>
    </dsp:sp>
    <dsp:sp modelId="{65130E89-4DA8-4884-9ED2-5946792B43CE}">
      <dsp:nvSpPr>
        <dsp:cNvPr id="0" name=""/>
        <dsp:cNvSpPr/>
      </dsp:nvSpPr>
      <dsp:spPr>
        <a:xfrm>
          <a:off x="3859567" y="3036191"/>
          <a:ext cx="1753344" cy="72"/>
        </a:xfrm>
        <a:prstGeom prst="rect">
          <a:avLst/>
        </a:prstGeom>
        <a:solidFill>
          <a:schemeClr val="accent2">
            <a:hueOff val="1362707"/>
            <a:satOff val="-31091"/>
            <a:lumOff val="11485"/>
            <a:alphaOff val="0"/>
          </a:schemeClr>
        </a:solidFill>
        <a:ln w="12700" cap="flat" cmpd="sng" algn="ctr">
          <a:solidFill>
            <a:schemeClr val="accent2">
              <a:hueOff val="1362707"/>
              <a:satOff val="-31091"/>
              <a:lumOff val="114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E9D4B-1E72-49B9-8C12-BF30971709C4}">
      <dsp:nvSpPr>
        <dsp:cNvPr id="0" name=""/>
        <dsp:cNvSpPr/>
      </dsp:nvSpPr>
      <dsp:spPr>
        <a:xfrm>
          <a:off x="5788245" y="581581"/>
          <a:ext cx="1753344" cy="2454681"/>
        </a:xfrm>
        <a:prstGeom prst="rect">
          <a:avLst/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698" tIns="330200" rIns="136698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Monitor and optimize performance based on sales trends</a:t>
          </a:r>
        </a:p>
      </dsp:txBody>
      <dsp:txXfrm>
        <a:off x="5788245" y="1514360"/>
        <a:ext cx="1753344" cy="1472809"/>
      </dsp:txXfrm>
    </dsp:sp>
    <dsp:sp modelId="{94D4EE59-4EAE-4DE9-8B55-CACAE8B50127}">
      <dsp:nvSpPr>
        <dsp:cNvPr id="0" name=""/>
        <dsp:cNvSpPr/>
      </dsp:nvSpPr>
      <dsp:spPr>
        <a:xfrm>
          <a:off x="6296715" y="827049"/>
          <a:ext cx="736404" cy="736404"/>
        </a:xfrm>
        <a:prstGeom prst="ellipse">
          <a:avLst/>
        </a:prstGeom>
        <a:solidFill>
          <a:schemeClr val="accent2">
            <a:hueOff val="1635248"/>
            <a:satOff val="-37310"/>
            <a:lumOff val="13782"/>
            <a:alphaOff val="0"/>
          </a:schemeClr>
        </a:solidFill>
        <a:ln w="12700" cap="flat" cmpd="sng" algn="ctr">
          <a:solidFill>
            <a:schemeClr val="accent2">
              <a:hueOff val="1635248"/>
              <a:satOff val="-37310"/>
              <a:lumOff val="137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413" tIns="12700" rIns="57413" bIns="1270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4</a:t>
          </a:r>
        </a:p>
      </dsp:txBody>
      <dsp:txXfrm>
        <a:off x="6404559" y="934893"/>
        <a:ext cx="520716" cy="520716"/>
      </dsp:txXfrm>
    </dsp:sp>
    <dsp:sp modelId="{F61F4F84-1A3E-4ECA-B1B7-FF5B6DC9D278}">
      <dsp:nvSpPr>
        <dsp:cNvPr id="0" name=""/>
        <dsp:cNvSpPr/>
      </dsp:nvSpPr>
      <dsp:spPr>
        <a:xfrm>
          <a:off x="5788245" y="3036191"/>
          <a:ext cx="1753344" cy="72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270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0C936-0D02-4D97-A54C-E482B6F4EAA6}">
      <dsp:nvSpPr>
        <dsp:cNvPr id="0" name=""/>
        <dsp:cNvSpPr/>
      </dsp:nvSpPr>
      <dsp:spPr>
        <a:xfrm>
          <a:off x="0" y="1681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49BE6E-951F-406C-A2C1-ED47526C8AF1}">
      <dsp:nvSpPr>
        <dsp:cNvPr id="0" name=""/>
        <dsp:cNvSpPr/>
      </dsp:nvSpPr>
      <dsp:spPr>
        <a:xfrm>
          <a:off x="257757" y="193401"/>
          <a:ext cx="468649" cy="4686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2B331A-E92D-4F3E-944D-48C29553B832}">
      <dsp:nvSpPr>
        <dsp:cNvPr id="0" name=""/>
        <dsp:cNvSpPr/>
      </dsp:nvSpPr>
      <dsp:spPr>
        <a:xfrm>
          <a:off x="984164" y="1681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Let’s connect!</a:t>
          </a:r>
        </a:p>
      </dsp:txBody>
      <dsp:txXfrm>
        <a:off x="984164" y="1681"/>
        <a:ext cx="6788235" cy="852090"/>
      </dsp:txXfrm>
    </dsp:sp>
    <dsp:sp modelId="{D1C049B0-E75E-4A20-826E-AD4954BF1E51}">
      <dsp:nvSpPr>
        <dsp:cNvPr id="0" name=""/>
        <dsp:cNvSpPr/>
      </dsp:nvSpPr>
      <dsp:spPr>
        <a:xfrm>
          <a:off x="0" y="1066794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050445-A281-4525-B1DE-D6BEEA5BC806}">
      <dsp:nvSpPr>
        <dsp:cNvPr id="0" name=""/>
        <dsp:cNvSpPr/>
      </dsp:nvSpPr>
      <dsp:spPr>
        <a:xfrm>
          <a:off x="257757" y="1258514"/>
          <a:ext cx="468649" cy="4686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E7069-B5F3-4AA8-9E39-567C50ADA1BF}">
      <dsp:nvSpPr>
        <dsp:cNvPr id="0" name=""/>
        <dsp:cNvSpPr/>
      </dsp:nvSpPr>
      <dsp:spPr>
        <a:xfrm>
          <a:off x="984164" y="1066794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Email: rehanpatel1303@gmail.com</a:t>
          </a:r>
        </a:p>
      </dsp:txBody>
      <dsp:txXfrm>
        <a:off x="984164" y="1066794"/>
        <a:ext cx="6788235" cy="852090"/>
      </dsp:txXfrm>
    </dsp:sp>
    <dsp:sp modelId="{87F29628-742C-4460-B65D-34EEF19E39C2}">
      <dsp:nvSpPr>
        <dsp:cNvPr id="0" name=""/>
        <dsp:cNvSpPr/>
      </dsp:nvSpPr>
      <dsp:spPr>
        <a:xfrm>
          <a:off x="0" y="2131907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D64C5-3E29-424E-A0FC-4B1D2E71D03C}">
      <dsp:nvSpPr>
        <dsp:cNvPr id="0" name=""/>
        <dsp:cNvSpPr/>
      </dsp:nvSpPr>
      <dsp:spPr>
        <a:xfrm>
          <a:off x="257757" y="2323627"/>
          <a:ext cx="468649" cy="4686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EBFB8-CD20-4DF8-80A7-8375F8CD5D8B}">
      <dsp:nvSpPr>
        <dsp:cNvPr id="0" name=""/>
        <dsp:cNvSpPr/>
      </dsp:nvSpPr>
      <dsp:spPr>
        <a:xfrm>
          <a:off x="984164" y="2131907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LinkedIn: </a:t>
          </a:r>
          <a:r>
            <a:rPr lang="en-IN" sz="2200" kern="1200" dirty="0">
              <a:hlinkClick xmlns:r="http://schemas.openxmlformats.org/officeDocument/2006/relationships" r:id="rId7"/>
            </a:rPr>
            <a:t>www.linkedin.com/in/mohammed-rehan-patel-mrp</a:t>
          </a:r>
          <a:endParaRPr lang="en-US" sz="2200" kern="1200" dirty="0"/>
        </a:p>
      </dsp:txBody>
      <dsp:txXfrm>
        <a:off x="984164" y="2131907"/>
        <a:ext cx="6788235" cy="852090"/>
      </dsp:txXfrm>
    </dsp:sp>
    <dsp:sp modelId="{62557DB3-1CF6-4C96-BB8C-A3AF999D692A}">
      <dsp:nvSpPr>
        <dsp:cNvPr id="0" name=""/>
        <dsp:cNvSpPr/>
      </dsp:nvSpPr>
      <dsp:spPr>
        <a:xfrm>
          <a:off x="0" y="3197020"/>
          <a:ext cx="7772400" cy="85209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F0308-86F2-4244-BB11-F3E5280CC204}">
      <dsp:nvSpPr>
        <dsp:cNvPr id="0" name=""/>
        <dsp:cNvSpPr/>
      </dsp:nvSpPr>
      <dsp:spPr>
        <a:xfrm>
          <a:off x="257757" y="3388740"/>
          <a:ext cx="468649" cy="468649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7297-3B7E-4AA3-9916-6B4AE1021004}">
      <dsp:nvSpPr>
        <dsp:cNvPr id="0" name=""/>
        <dsp:cNvSpPr/>
      </dsp:nvSpPr>
      <dsp:spPr>
        <a:xfrm>
          <a:off x="984164" y="3197020"/>
          <a:ext cx="6788235" cy="852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180" tIns="90180" rIns="90180" bIns="901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GitHub: </a:t>
          </a:r>
          <a:r>
            <a:rPr lang="en-IN" sz="2200" kern="1200" dirty="0">
              <a:hlinkClick xmlns:r="http://schemas.openxmlformats.org/officeDocument/2006/relationships" r:id="rId10"/>
            </a:rPr>
            <a:t>https://github.com/MRPrayh</a:t>
          </a:r>
          <a:endParaRPr lang="en-US" sz="2200" kern="1200" dirty="0"/>
        </a:p>
      </dsp:txBody>
      <dsp:txXfrm>
        <a:off x="984164" y="3197020"/>
        <a:ext cx="6788235" cy="8520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4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91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08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37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794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7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51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33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65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1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00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linkedin.com/in/mohammed-rehan-patel-mrp" TargetMode="Externa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microsoft.com/office/2007/relationships/hdphoto" Target="../media/hdphoto2.wdp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.png"/><Relationship Id="rId9" Type="http://schemas.microsoft.com/office/2007/relationships/diagramDrawing" Target="../diagrams/drawing3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CD4C8C2E-A313-D2F3-5D31-02446D4DDC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475220" cy="3035808"/>
          </a:xfrm>
        </p:spPr>
        <p:txBody>
          <a:bodyPr anchor="b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SpiceBuy</a:t>
            </a:r>
            <a:r>
              <a:rPr lang="en-US" dirty="0">
                <a:solidFill>
                  <a:srgbClr val="FFFFFF"/>
                </a:solidFill>
              </a:rPr>
              <a:t> Amazon India Product Launch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5" y="4389120"/>
            <a:ext cx="6232595" cy="1069848"/>
          </a:xfrm>
        </p:spPr>
        <p:txBody>
          <a:bodyPr>
            <a:normAutofit fontScale="92500"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Optimizing Pricing Strategy for Amazon India</a:t>
            </a:r>
          </a:p>
          <a:p>
            <a:r>
              <a:rPr lang="en-US" sz="1500" dirty="0">
                <a:solidFill>
                  <a:srgbClr val="FFFFFF"/>
                </a:solidFill>
              </a:rPr>
              <a:t>Presented by: Mohammed Rehan Patel</a:t>
            </a:r>
          </a:p>
          <a:p>
            <a:r>
              <a:rPr lang="en-US" sz="1500" dirty="0">
                <a:solidFill>
                  <a:srgbClr val="FFFFFF"/>
                </a:solidFill>
              </a:rPr>
              <a:t>LinkedIn: </a:t>
            </a:r>
            <a:r>
              <a:rPr lang="en-IN" u="sng" dirty="0">
                <a:solidFill>
                  <a:srgbClr val="92D05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www.linkedin.com/in/mohammed-rehan-patel-mrp</a:t>
            </a:r>
            <a:endParaRPr lang="en-US" sz="1500" dirty="0">
              <a:solidFill>
                <a:srgbClr val="92D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Next Steps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9F5DEC-6B38-406D-FA35-55CD7B0428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196199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8CAC43-9BA9-0F83-10D0-02A4BF2ABA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1911745"/>
              </p:ext>
            </p:extLst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About SpiceBuy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B807B2-0D07-0048-FAEE-74B31327D5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455267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Product Categories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3C1A98-7EF4-BA9E-F8BF-EEAAA6E0D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55297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lastic containers in bright colors">
            <a:extLst>
              <a:ext uri="{FF2B5EF4-FFF2-40B4-BE49-F238E27FC236}">
                <a16:creationId xmlns:a16="http://schemas.microsoft.com/office/drawing/2014/main" id="{44A86D8F-72D3-7CC3-260A-980E5BE1D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78" r="6721" b="-1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dirty="0"/>
          </a:p>
          <a:p>
            <a:pPr>
              <a:buClr>
                <a:schemeClr val="tx1"/>
              </a:buClr>
            </a:pPr>
            <a:r>
              <a:rPr dirty="0"/>
              <a:t>Goal</a:t>
            </a:r>
            <a:r>
              <a:rPr lang="en-US" dirty="0"/>
              <a:t>:</a:t>
            </a:r>
          </a:p>
          <a:p>
            <a:pPr lvl="1">
              <a:buClr>
                <a:schemeClr val="tx1"/>
              </a:buClr>
            </a:pPr>
            <a:r>
              <a:rPr dirty="0"/>
              <a:t>Recommend </a:t>
            </a:r>
            <a:r>
              <a:rPr lang="en-US" dirty="0"/>
              <a:t>O</a:t>
            </a:r>
            <a:r>
              <a:rPr dirty="0"/>
              <a:t>ptimal </a:t>
            </a:r>
            <a:r>
              <a:rPr lang="en-US" dirty="0"/>
              <a:t>P</a:t>
            </a:r>
            <a:r>
              <a:rPr dirty="0"/>
              <a:t>roduct </a:t>
            </a:r>
            <a:r>
              <a:rPr lang="en-US" dirty="0"/>
              <a:t>P</a:t>
            </a:r>
            <a:r>
              <a:rPr dirty="0"/>
              <a:t>rices for Amazon India launch.</a:t>
            </a:r>
          </a:p>
          <a:p>
            <a:pPr>
              <a:buClr>
                <a:schemeClr val="tx1"/>
              </a:buClr>
            </a:pPr>
            <a:r>
              <a:rPr dirty="0"/>
              <a:t>Challenges: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dirty="0"/>
              <a:t>High </a:t>
            </a:r>
            <a:r>
              <a:rPr lang="en-US" dirty="0"/>
              <a:t>C</a:t>
            </a:r>
            <a:r>
              <a:rPr dirty="0"/>
              <a:t>ompetition on Amazon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Cost-sensitive Market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Multiple Cost components (manufacturing, logistics, packaging)</a:t>
            </a:r>
          </a:p>
          <a:p>
            <a:pPr lvl="1">
              <a:buClr>
                <a:schemeClr val="tx1"/>
              </a:buClr>
            </a:pPr>
            <a:r>
              <a:rPr dirty="0"/>
              <a:t>Amazon’s </a:t>
            </a:r>
            <a:r>
              <a:rPr lang="en-US" dirty="0"/>
              <a:t>C</a:t>
            </a:r>
            <a:r>
              <a:rPr dirty="0"/>
              <a:t>ommissi</a:t>
            </a:r>
            <a:r>
              <a:rPr lang="en-US" dirty="0"/>
              <a:t>on</a:t>
            </a:r>
          </a:p>
          <a:p>
            <a:pPr lvl="1">
              <a:buClr>
                <a:schemeClr val="tx1"/>
              </a:buClr>
            </a:pPr>
            <a:r>
              <a:rPr dirty="0"/>
              <a:t>Varying GST rates per product category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pPr algn="ctr"/>
            <a:r>
              <a:rPr lang="en-US" sz="3500" dirty="0"/>
              <a:t>My Role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FF1C7F-F7E2-01F3-51C5-564A53684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8490915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964958D-AF5D-4863-B5FB-83F6B8CB1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9141492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7581" y="484632"/>
            <a:ext cx="5047708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t>Data Fields Used</a:t>
            </a:r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0CD81226-5906-2D91-5DAF-AFAF7D7440F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487" r="39753"/>
          <a:stretch>
            <a:fillRect/>
          </a:stretch>
        </p:blipFill>
        <p:spPr>
          <a:xfrm>
            <a:off x="2508" y="10"/>
            <a:ext cx="3485044" cy="685799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581" y="2121408"/>
            <a:ext cx="5047707" cy="4050792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r>
              <a:rPr lang="en-US" sz="1600" dirty="0"/>
              <a:t>Product Category</a:t>
            </a:r>
          </a:p>
          <a:p>
            <a:r>
              <a:rPr lang="en-US" sz="1600" dirty="0"/>
              <a:t>Product Name</a:t>
            </a:r>
          </a:p>
          <a:p>
            <a:r>
              <a:rPr lang="en-US" sz="1600" dirty="0"/>
              <a:t>Product Cost (Incl. of Manufacturing + Logistics)</a:t>
            </a:r>
          </a:p>
          <a:p>
            <a:r>
              <a:rPr lang="en-US" sz="1600" dirty="0"/>
              <a:t>Expected Selling Price (Stakeholder’s Estimate)</a:t>
            </a:r>
          </a:p>
          <a:p>
            <a:r>
              <a:rPr lang="en-US" sz="1600" dirty="0"/>
              <a:t>Competitor Price on Amazon, Flipkart, </a:t>
            </a:r>
            <a:r>
              <a:rPr lang="en-US" sz="1600" dirty="0" err="1"/>
              <a:t>JioMart</a:t>
            </a:r>
            <a:endParaRPr lang="en-US" sz="1600" dirty="0"/>
          </a:p>
          <a:p>
            <a:r>
              <a:rPr lang="en-US" sz="1600" dirty="0"/>
              <a:t>Net Product Contents</a:t>
            </a:r>
          </a:p>
          <a:p>
            <a:r>
              <a:rPr lang="en-US" sz="1600" dirty="0"/>
              <a:t>Packaging Weight</a:t>
            </a:r>
          </a:p>
          <a:p>
            <a:r>
              <a:rPr lang="en-US" sz="1600" dirty="0"/>
              <a:t>Amazon Fees (Referral + Closing + Weight-handling)</a:t>
            </a:r>
          </a:p>
          <a:p>
            <a:r>
              <a:rPr lang="en-US" sz="1600" dirty="0"/>
              <a:t>GST (%) based on Product Category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002ACD-3B0C-4885-8754-8A00E926F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F0313CD-4196-4456-A70D-5EE2B995B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0DE0B32-9EE8-4975-AD48-3855B0A82A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1A6AF827-4EDF-E7A4-E407-97F9CA67611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701" r="13966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79FF99C-BAA9-404F-9C96-6DD456B4F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9C44AFD-C72D-4D9C-84C6-73E615CE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Pricing Model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121408"/>
            <a:ext cx="7543800" cy="4050792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Formula</a:t>
            </a:r>
            <a:r>
              <a:rPr lang="en-US" dirty="0"/>
              <a:t>s</a:t>
            </a:r>
            <a:r>
              <a:rPr dirty="0"/>
              <a:t> Used:</a:t>
            </a:r>
            <a:endParaRPr lang="en-US" dirty="0"/>
          </a:p>
          <a:p>
            <a:pPr lvl="1"/>
            <a:r>
              <a:rPr lang="en-US" dirty="0"/>
              <a:t>Amazon Fees = Referral Fees + Closing Fees + Weight-handling Fees</a:t>
            </a:r>
          </a:p>
          <a:p>
            <a:pPr lvl="1"/>
            <a:r>
              <a:rPr lang="en-US" dirty="0"/>
              <a:t>Total Cost = Product Cost + Amazon Fees</a:t>
            </a:r>
          </a:p>
          <a:p>
            <a:pPr lvl="1"/>
            <a:r>
              <a:rPr lang="en-US" dirty="0"/>
              <a:t>Selling Price = Total Cost / ( 1 – Desired Profit Margin % )</a:t>
            </a:r>
          </a:p>
          <a:p>
            <a:pPr lvl="1"/>
            <a:r>
              <a:rPr lang="en-US" dirty="0"/>
              <a:t>Listing Selling Price = Selling Price / ( 1 – GST % )</a:t>
            </a:r>
          </a:p>
          <a:p>
            <a:r>
              <a:rPr dirty="0"/>
              <a:t>Used GST </a:t>
            </a:r>
            <a:r>
              <a:rPr lang="en-US" dirty="0"/>
              <a:t>rates based on </a:t>
            </a:r>
            <a:r>
              <a:rPr dirty="0"/>
              <a:t>product category</a:t>
            </a:r>
          </a:p>
          <a:p>
            <a:r>
              <a:rPr dirty="0"/>
              <a:t>Applied conditional logic </a:t>
            </a:r>
            <a:r>
              <a:rPr lang="en-US" dirty="0"/>
              <a:t>to check if </a:t>
            </a:r>
            <a:r>
              <a:rPr lang="en-IN" dirty="0"/>
              <a:t>MOQs or Combo               strategies are required to prevent unit-level losses if any</a:t>
            </a:r>
            <a:endParaRPr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25B14F-36E0-41E8-956F-CABEF1ADD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AFB9EA5-DE4D-4E6B-A302-F55174E4B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4092F4-4D9B-4D0A-8832-C29E786F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IN" sz="2900">
                <a:solidFill>
                  <a:srgbClr val="FFFFFF"/>
                </a:solidFill>
              </a:rP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Tea &amp; Coffee: Medium margin, low GST → Price between ₹300–₹450</a:t>
            </a:r>
          </a:p>
          <a:p>
            <a:r>
              <a:rPr lang="en-IN" dirty="0"/>
              <a:t>Essential Oils: High Amazon fees → Set premium pricing ₹600+</a:t>
            </a:r>
          </a:p>
          <a:p>
            <a:r>
              <a:rPr lang="en-IN" dirty="0"/>
              <a:t>Masala Powders &amp; Whole Spices: High competition → Competitive price ₹200–₹300</a:t>
            </a:r>
          </a:p>
          <a:p>
            <a:r>
              <a:rPr lang="en-IN" dirty="0"/>
              <a:t>Honey &amp; Seeds: Moderate cost + low weight + high competition → Use Combos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08" y="0"/>
            <a:ext cx="3486126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1" y="643466"/>
            <a:ext cx="2764734" cy="5528734"/>
          </a:xfrm>
        </p:spPr>
        <p:txBody>
          <a:bodyPr>
            <a:normAutofit/>
          </a:bodyPr>
          <a:lstStyle/>
          <a:p>
            <a:pPr algn="r"/>
            <a:r>
              <a:rPr lang="en-IN" sz="2900">
                <a:solidFill>
                  <a:srgbClr val="FFFFFF"/>
                </a:solidFill>
              </a:rP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0335" y="599768"/>
            <a:ext cx="4555850" cy="5572432"/>
          </a:xfrm>
        </p:spPr>
        <p:txBody>
          <a:bodyPr anchor="ctr">
            <a:normAutofit/>
          </a:bodyPr>
          <a:lstStyle/>
          <a:p>
            <a:endParaRPr dirty="0"/>
          </a:p>
          <a:p>
            <a:r>
              <a:rPr dirty="0"/>
              <a:t>Adopt </a:t>
            </a:r>
            <a:r>
              <a:rPr lang="en-US" dirty="0"/>
              <a:t>combo strategy to prevent unit-level losses</a:t>
            </a:r>
          </a:p>
          <a:p>
            <a:r>
              <a:rPr lang="en-US" dirty="0"/>
              <a:t>Choose few products from each pricing tier for initial launch</a:t>
            </a:r>
            <a:endParaRPr dirty="0"/>
          </a:p>
          <a:p>
            <a:r>
              <a:rPr dirty="0"/>
              <a:t>Launch with promotional pricing for first 30 days</a:t>
            </a:r>
          </a:p>
          <a:p>
            <a:r>
              <a:rPr dirty="0"/>
              <a:t>Use 'Subscribe &amp; Save' feature for Honey</a:t>
            </a:r>
            <a:r>
              <a:rPr lang="en-US" dirty="0"/>
              <a:t>, </a:t>
            </a:r>
            <a:r>
              <a:rPr dirty="0"/>
              <a:t>Tea</a:t>
            </a:r>
            <a:r>
              <a:rPr lang="en-US" dirty="0"/>
              <a:t> and Coffee</a:t>
            </a:r>
          </a:p>
          <a:p>
            <a:r>
              <a:rPr dirty="0"/>
              <a:t>Re-evaluate prices quarterly based on </a:t>
            </a:r>
            <a:r>
              <a:rPr lang="en-US" dirty="0"/>
              <a:t>Amazon </a:t>
            </a:r>
            <a:r>
              <a:rPr lang="en-IN" dirty="0"/>
              <a:t>S</a:t>
            </a:r>
            <a:r>
              <a:rPr dirty="0" err="1"/>
              <a:t>e</a:t>
            </a:r>
            <a:r>
              <a:rPr lang="en-US" dirty="0" err="1"/>
              <a:t>l</a:t>
            </a:r>
            <a:r>
              <a:rPr dirty="0" err="1"/>
              <a:t>ler</a:t>
            </a:r>
            <a:r>
              <a:rPr dirty="0"/>
              <a:t> </a:t>
            </a:r>
            <a:r>
              <a:rPr lang="en-IN" dirty="0"/>
              <a:t>C</a:t>
            </a:r>
            <a:r>
              <a:rPr dirty="0" err="1"/>
              <a:t>entral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dirty="0"/>
              <a:t>analytics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250</TotalTime>
  <Words>472</Words>
  <Application>Microsoft Office PowerPoint</Application>
  <PresentationFormat>On-screen Show (4:3)</PresentationFormat>
  <Paragraphs>88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Rockwell</vt:lpstr>
      <vt:lpstr>Rockwell Condensed</vt:lpstr>
      <vt:lpstr>Rockwell Extra Bold</vt:lpstr>
      <vt:lpstr>Wingdings</vt:lpstr>
      <vt:lpstr>Wood Type</vt:lpstr>
      <vt:lpstr>SpiceBuy Amazon India Product Launch</vt:lpstr>
      <vt:lpstr>About SpiceBuy</vt:lpstr>
      <vt:lpstr>Product Categories</vt:lpstr>
      <vt:lpstr>Problem Statement</vt:lpstr>
      <vt:lpstr>My Role</vt:lpstr>
      <vt:lpstr>Data Fields Used</vt:lpstr>
      <vt:lpstr>Pricing Model Logic</vt:lpstr>
      <vt:lpstr>Insights &amp; Recommendations</vt:lpstr>
      <vt:lpstr>Final Recommendations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Rehan Patel</dc:creator>
  <cp:keywords/>
  <cp:lastModifiedBy>admin</cp:lastModifiedBy>
  <cp:revision>7</cp:revision>
  <dcterms:created xsi:type="dcterms:W3CDTF">2013-01-27T09:14:16Z</dcterms:created>
  <dcterms:modified xsi:type="dcterms:W3CDTF">2025-07-14T11:14:54Z</dcterms:modified>
  <cp:category/>
</cp:coreProperties>
</file>