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queries are </a:t>
            </a:r>
            <a:r>
              <a:rPr lang="en-US" i="1" dirty="0"/>
              <a:t>transactional </a:t>
            </a:r>
            <a:r>
              <a:rPr lang="en-US" dirty="0"/>
              <a:t>and do not have an effect on the data within a database.</a:t>
            </a:r>
          </a:p>
          <a:p>
            <a:r>
              <a:rPr lang="en-US" dirty="0"/>
              <a:t>A query is a command to return the elements specified in the query.</a:t>
            </a:r>
          </a:p>
          <a:p>
            <a:r>
              <a:rPr lang="en-US" dirty="0"/>
              <a:t>Clauses modify a query and can be required or optional.</a:t>
            </a:r>
          </a:p>
          <a:p>
            <a:r>
              <a:rPr lang="en-US" dirty="0"/>
              <a:t>6 primary clauses:</a:t>
            </a:r>
          </a:p>
          <a:p>
            <a:pPr lvl="1"/>
            <a:r>
              <a:rPr lang="en-US" dirty="0"/>
              <a:t>SELECT (required)</a:t>
            </a:r>
          </a:p>
          <a:p>
            <a:pPr lvl="1"/>
            <a:r>
              <a:rPr lang="en-US" dirty="0"/>
              <a:t>FROM (optional, but almost always used)</a:t>
            </a:r>
          </a:p>
          <a:p>
            <a:pPr lvl="1"/>
            <a:r>
              <a:rPr lang="en-US" dirty="0"/>
              <a:t>WHERE (optional)</a:t>
            </a:r>
          </a:p>
          <a:p>
            <a:pPr lvl="1"/>
            <a:r>
              <a:rPr lang="en-US" dirty="0"/>
              <a:t>GROUP BY (optional)</a:t>
            </a:r>
          </a:p>
          <a:p>
            <a:pPr lvl="1"/>
            <a:r>
              <a:rPr lang="en-US" dirty="0"/>
              <a:t>HAVING (optional but only used with a GROUP BY)</a:t>
            </a:r>
          </a:p>
          <a:p>
            <a:pPr lvl="1"/>
            <a:r>
              <a:rPr lang="en-US" dirty="0"/>
              <a:t>ORDER BY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5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[select-list]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SELECT clause is the first word of a clause, followed by a list of the elements you’re selecting.</a:t>
            </a:r>
          </a:p>
          <a:p>
            <a:r>
              <a:rPr lang="en-US" dirty="0"/>
              <a:t>The program returns the select list.</a:t>
            </a:r>
          </a:p>
          <a:p>
            <a:r>
              <a:rPr lang="en-US" i="1" dirty="0"/>
              <a:t>SELECT customer_name</a:t>
            </a:r>
            <a:r>
              <a:rPr lang="en-US" dirty="0"/>
              <a:t> will return all records for the field </a:t>
            </a:r>
            <a:r>
              <a:rPr lang="en-US" dirty="0" err="1"/>
              <a:t>customer_name</a:t>
            </a:r>
            <a:r>
              <a:rPr lang="en-US" dirty="0"/>
              <a:t>.</a:t>
            </a:r>
          </a:p>
          <a:p>
            <a:r>
              <a:rPr lang="en-US" dirty="0"/>
              <a:t>The select list can be comprised of:</a:t>
            </a:r>
          </a:p>
          <a:p>
            <a:pPr lvl="1"/>
            <a:r>
              <a:rPr lang="en-US" dirty="0"/>
              <a:t>Fields (i.e., column names) from a table.</a:t>
            </a:r>
          </a:p>
          <a:p>
            <a:pPr lvl="1"/>
            <a:r>
              <a:rPr lang="en-US" dirty="0"/>
              <a:t>Aggregations of fields from a table.</a:t>
            </a:r>
          </a:p>
          <a:p>
            <a:pPr lvl="2"/>
            <a:r>
              <a:rPr lang="en-US" dirty="0"/>
              <a:t>Sum the field </a:t>
            </a:r>
            <a:r>
              <a:rPr lang="en-US" i="1" dirty="0"/>
              <a:t>revenue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Modifications of fields from a table.</a:t>
            </a:r>
          </a:p>
          <a:p>
            <a:pPr lvl="2"/>
            <a:r>
              <a:rPr lang="en-US" dirty="0"/>
              <a:t>Return </a:t>
            </a:r>
            <a:r>
              <a:rPr lang="en-US" i="1" dirty="0" err="1"/>
              <a:t>first_name</a:t>
            </a:r>
            <a:r>
              <a:rPr lang="en-US" dirty="0"/>
              <a:t> and </a:t>
            </a:r>
            <a:r>
              <a:rPr lang="en-US" i="1" dirty="0" err="1"/>
              <a:t>last_name</a:t>
            </a:r>
            <a:r>
              <a:rPr lang="en-US" dirty="0"/>
              <a:t>  combined as </a:t>
            </a:r>
            <a:r>
              <a:rPr lang="en-US" i="1" dirty="0"/>
              <a:t>name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6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[source]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Indicates the table(s) from which the query is selecting.</a:t>
            </a:r>
          </a:p>
          <a:p>
            <a:r>
              <a:rPr lang="en-US" dirty="0"/>
              <a:t>[source] has a specific syntax:</a:t>
            </a:r>
          </a:p>
          <a:p>
            <a:pPr lvl="1"/>
            <a:r>
              <a:rPr lang="en-US" dirty="0" err="1"/>
              <a:t>server.database.schema.table</a:t>
            </a:r>
            <a:endParaRPr lang="en-US" dirty="0"/>
          </a:p>
          <a:p>
            <a:pPr lvl="2"/>
            <a:r>
              <a:rPr lang="en-US" dirty="0"/>
              <a:t>Server is the server name that contains the table. By default, it refers to the server to which you are currently connected. It is only needed if querying across servers.</a:t>
            </a:r>
          </a:p>
          <a:p>
            <a:pPr lvl="2"/>
            <a:r>
              <a:rPr lang="en-US" dirty="0"/>
              <a:t>Database is the database name that contains the table. A server usually holds a number of databases. It is optional, but I always recommend including it.</a:t>
            </a:r>
          </a:p>
          <a:p>
            <a:pPr lvl="2"/>
            <a:r>
              <a:rPr lang="en-US" dirty="0"/>
              <a:t>Schema is the schema within the database that contains the table. Databases can have multiple schema, but they sometimes do not. The default schema of every database is </a:t>
            </a:r>
            <a:r>
              <a:rPr lang="en-US" i="1" dirty="0" err="1"/>
              <a:t>dbo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Table is simply the table.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Clauses Will Come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GROUP BY (optional)</a:t>
            </a:r>
          </a:p>
          <a:p>
            <a:pPr lvl="1"/>
            <a:r>
              <a:rPr lang="en-US" dirty="0"/>
              <a:t>HAVING (optional but only used with a GROUP BY)</a:t>
            </a:r>
          </a:p>
          <a:p>
            <a:pPr lvl="1"/>
            <a:r>
              <a:rPr lang="en-US" dirty="0"/>
              <a:t>ORDER BY (optional)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[brackets]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May see them around field (column), server, table, etc. names.</a:t>
            </a:r>
          </a:p>
          <a:p>
            <a:r>
              <a:rPr lang="en-US" b="1" dirty="0"/>
              <a:t>Always</a:t>
            </a:r>
            <a:r>
              <a:rPr lang="en-US" dirty="0"/>
              <a:t> optional when the name has no special characters.</a:t>
            </a:r>
          </a:p>
          <a:p>
            <a:pPr lvl="1"/>
            <a:r>
              <a:rPr lang="en-US" dirty="0" err="1"/>
              <a:t>server_name</a:t>
            </a:r>
            <a:r>
              <a:rPr lang="en-US" dirty="0"/>
              <a:t> or [</a:t>
            </a:r>
            <a:r>
              <a:rPr lang="en-US" dirty="0" err="1"/>
              <a:t>server_name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customer or [customer]</a:t>
            </a:r>
          </a:p>
          <a:p>
            <a:r>
              <a:rPr lang="en-US" b="1" dirty="0"/>
              <a:t>Required</a:t>
            </a:r>
            <a:r>
              <a:rPr lang="en-US" dirty="0"/>
              <a:t> when the name has special characters:</a:t>
            </a:r>
          </a:p>
          <a:p>
            <a:pPr lvl="1"/>
            <a:r>
              <a:rPr lang="en-US" dirty="0"/>
              <a:t>Blank space: [server name]</a:t>
            </a:r>
          </a:p>
          <a:p>
            <a:pPr lvl="1"/>
            <a:r>
              <a:rPr lang="en-US" dirty="0"/>
              <a:t>Slash: [server/name]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[logic]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Indicates logic to apply to each and every record </a:t>
            </a:r>
            <a:r>
              <a:rPr lang="en-US" i="1" dirty="0"/>
              <a:t>before</a:t>
            </a:r>
            <a:r>
              <a:rPr lang="en-US" dirty="0"/>
              <a:t> returning the select list.</a:t>
            </a:r>
          </a:p>
          <a:p>
            <a:r>
              <a:rPr lang="en-US" dirty="0"/>
              <a:t>It filters </a:t>
            </a:r>
            <a:r>
              <a:rPr lang="en-US" i="1" dirty="0"/>
              <a:t>records </a:t>
            </a:r>
            <a:r>
              <a:rPr lang="en-US" dirty="0"/>
              <a:t>and is used more often than not.</a:t>
            </a:r>
          </a:p>
          <a:p>
            <a:r>
              <a:rPr lang="en-US" dirty="0"/>
              <a:t>For example: return only records from the Human Resources department.</a:t>
            </a:r>
          </a:p>
          <a:p>
            <a:r>
              <a:rPr lang="en-US" dirty="0"/>
              <a:t>WHERE clauses use logic operators:</a:t>
            </a:r>
          </a:p>
          <a:p>
            <a:pPr lvl="1"/>
            <a:r>
              <a:rPr lang="en-US" dirty="0"/>
              <a:t>Equals.</a:t>
            </a:r>
          </a:p>
          <a:p>
            <a:pPr lvl="1"/>
            <a:r>
              <a:rPr lang="en-US" dirty="0"/>
              <a:t>Less than / greater than.</a:t>
            </a:r>
          </a:p>
          <a:p>
            <a:pPr lvl="1"/>
            <a:r>
              <a:rPr lang="en-US" dirty="0"/>
              <a:t>In (i.e., contains).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01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39</TotalTime>
  <Words>483</Words>
  <Application>Microsoft Office PowerPoint</Application>
  <PresentationFormat>Widescreen</PresentationFormat>
  <Paragraphs>63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The SQL Query</vt:lpstr>
      <vt:lpstr>The SQL Query</vt:lpstr>
      <vt:lpstr>SELECT [select-list]</vt:lpstr>
      <vt:lpstr>FROM [source]</vt:lpstr>
      <vt:lpstr>Other Clauses Will Come Later</vt:lpstr>
      <vt:lpstr>[brackets]</vt:lpstr>
      <vt:lpstr>WHERE [logic]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Matthew Risley</cp:lastModifiedBy>
  <cp:revision>9</cp:revision>
  <dcterms:created xsi:type="dcterms:W3CDTF">2019-10-16T17:15:16Z</dcterms:created>
  <dcterms:modified xsi:type="dcterms:W3CDTF">2019-11-01T16:58:20Z</dcterms:modified>
</cp:coreProperties>
</file>