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5E1F83-C29F-4164-9F4F-35B63072171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796662-7D57-41F2-AFF3-D08E6EAA88F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64910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F83-C29F-4164-9F4F-35B63072171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6662-7D57-41F2-AFF3-D08E6EAA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F83-C29F-4164-9F4F-35B63072171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6662-7D57-41F2-AFF3-D08E6EAA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F83-C29F-4164-9F4F-35B63072171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6662-7D57-41F2-AFF3-D08E6EAA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2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E1F83-C29F-4164-9F4F-35B63072171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796662-7D57-41F2-AFF3-D08E6EAA88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70009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F83-C29F-4164-9F4F-35B63072171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6662-7D57-41F2-AFF3-D08E6EAA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F83-C29F-4164-9F4F-35B63072171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6662-7D57-41F2-AFF3-D08E6EAA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0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F83-C29F-4164-9F4F-35B63072171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6662-7D57-41F2-AFF3-D08E6EAA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F83-C29F-4164-9F4F-35B63072171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6662-7D57-41F2-AFF3-D08E6EAA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1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E1F83-C29F-4164-9F4F-35B63072171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796662-7D57-41F2-AFF3-D08E6EAA8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79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E1F83-C29F-4164-9F4F-35B63072171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796662-7D57-41F2-AFF3-D08E6EAA8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327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95E1F83-C29F-4164-9F4F-35B63072171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0796662-7D57-41F2-AFF3-D08E6EAA8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85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1615-F32E-4A64-B085-5AF1DB3C8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t-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CAE30-25DE-4E85-9BCE-4127C9586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IS6030</a:t>
            </a:r>
          </a:p>
          <a:p>
            <a:r>
              <a:rPr lang="en-US" dirty="0"/>
              <a:t>Matt Risley</a:t>
            </a:r>
          </a:p>
        </p:txBody>
      </p:sp>
    </p:spTree>
    <p:extLst>
      <p:ext uri="{BB962C8B-B14F-4D97-AF65-F5344CB8AC3E}">
        <p14:creationId xmlns:p14="http://schemas.microsoft.com/office/powerpoint/2010/main" val="47037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D511-A1F2-4D58-8C70-126B39DA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7690-6BA9-4B0B-840F-BE6443BF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 (SQL) was developed in the 1970s.</a:t>
            </a:r>
          </a:p>
          <a:p>
            <a:r>
              <a:rPr lang="en-US" dirty="0"/>
              <a:t>Language was developed in order to access, or “query”, stored data within a </a:t>
            </a:r>
            <a:r>
              <a:rPr lang="en-US" i="1" dirty="0"/>
              <a:t>relational database management system</a:t>
            </a:r>
            <a:r>
              <a:rPr lang="en-US" dirty="0"/>
              <a:t> (RDBMS).</a:t>
            </a:r>
          </a:p>
          <a:p>
            <a:r>
              <a:rPr lang="en-US" dirty="0"/>
              <a:t>Most databases follow the relational model.</a:t>
            </a:r>
          </a:p>
          <a:p>
            <a:pPr lvl="1"/>
            <a:r>
              <a:rPr lang="en-US" dirty="0"/>
              <a:t>Many tables linked by one or more “keys,” or unique identifiers.</a:t>
            </a:r>
          </a:p>
          <a:p>
            <a:pPr lvl="1"/>
            <a:r>
              <a:rPr lang="en-US" dirty="0"/>
              <a:t>A “primary key” might be a customer account number.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Optimizes use of computer resources (i.e., space and memory).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2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D511-A1F2-4D58-8C70-126B39DA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T-SQL?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7690-6BA9-4B0B-840F-BE6443BF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procedural</a:t>
            </a:r>
            <a:r>
              <a:rPr lang="en-US" dirty="0"/>
              <a:t> </a:t>
            </a:r>
            <a:r>
              <a:rPr lang="en-US" i="1" dirty="0"/>
              <a:t>extension</a:t>
            </a:r>
            <a:r>
              <a:rPr lang="en-US" dirty="0"/>
              <a:t> to the SQL language.</a:t>
            </a:r>
          </a:p>
          <a:p>
            <a:r>
              <a:rPr lang="en-US" dirty="0"/>
              <a:t>Just as there are many database solution providers, there are many SQL extensions.</a:t>
            </a:r>
          </a:p>
          <a:p>
            <a:pPr lvl="1"/>
            <a:r>
              <a:rPr lang="en-US" dirty="0"/>
              <a:t>T-SQL is the Microsoft extension for use with an MS SQL Server.</a:t>
            </a:r>
          </a:p>
          <a:p>
            <a:pPr lvl="1"/>
            <a:r>
              <a:rPr lang="en-US" dirty="0"/>
              <a:t>PL/SQL = Oracle</a:t>
            </a:r>
          </a:p>
          <a:p>
            <a:pPr lvl="1"/>
            <a:r>
              <a:rPr lang="en-US" dirty="0"/>
              <a:t>SQL/PSM = MySQL (open source)</a:t>
            </a:r>
          </a:p>
          <a:p>
            <a:pPr lvl="1"/>
            <a:r>
              <a:rPr lang="en-US" dirty="0"/>
              <a:t>ABAP = SAP R/3</a:t>
            </a:r>
          </a:p>
          <a:p>
            <a:r>
              <a:rPr lang="en-US" dirty="0"/>
              <a:t>By itself, SQL can only be used to query data. An extension to SQL makes it possible to program procedural elements, like a function or logic.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6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DC54-7ADF-4A82-84E1-6F704622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programming languages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05B4-2C95-4127-9DD0-009CE360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Non-code elements meant to inform the coder and/or future developers.</a:t>
            </a:r>
          </a:p>
          <a:p>
            <a:r>
              <a:rPr lang="en-US" dirty="0"/>
              <a:t>Case Sensitivity</a:t>
            </a:r>
          </a:p>
          <a:p>
            <a:pPr lvl="1"/>
            <a:r>
              <a:rPr lang="en-US" dirty="0"/>
              <a:t>Many languages are </a:t>
            </a:r>
            <a:r>
              <a:rPr lang="en-US" i="1" dirty="0"/>
              <a:t>not</a:t>
            </a:r>
            <a:r>
              <a:rPr lang="en-US" dirty="0"/>
              <a:t> case sensitive. </a:t>
            </a:r>
            <a:r>
              <a:rPr lang="en-US" b="1" dirty="0"/>
              <a:t>T-SQL is </a:t>
            </a:r>
            <a:r>
              <a:rPr lang="en-US" b="1" i="1" dirty="0"/>
              <a:t>not</a:t>
            </a:r>
            <a:r>
              <a:rPr lang="en-US" b="1" dirty="0"/>
              <a:t> case sensitive</a:t>
            </a:r>
            <a:r>
              <a:rPr lang="en-US" i="1" dirty="0"/>
              <a:t>. SELECT is compiled in the same way as </a:t>
            </a:r>
            <a:r>
              <a:rPr lang="en-US" i="1" dirty="0" err="1"/>
              <a:t>SeLEcT</a:t>
            </a:r>
            <a:r>
              <a:rPr lang="en-US" i="1" dirty="0"/>
              <a:t>.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A number is stored and handled different than a word (“string”).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We add numbers with the + symbol.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DC54-7ADF-4A82-84E1-6F704622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programming languages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05B4-2C95-4127-9DD0-009CE360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87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Conditional Logic</a:t>
            </a:r>
          </a:p>
          <a:p>
            <a:pPr lvl="1"/>
            <a:r>
              <a:rPr lang="en-US" dirty="0"/>
              <a:t>If….Then….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Supply </a:t>
            </a:r>
            <a:r>
              <a:rPr lang="en-US" i="0" dirty="0"/>
              <a:t>x</a:t>
            </a:r>
            <a:r>
              <a:rPr lang="en-US" dirty="0"/>
              <a:t> and the function returns </a:t>
            </a:r>
            <a:r>
              <a:rPr lang="en-US" i="0" dirty="0"/>
              <a:t>y.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Execute the same code (“loop”) over a number of elements.</a:t>
            </a:r>
          </a:p>
          <a:p>
            <a:pPr lvl="1"/>
            <a:r>
              <a:rPr lang="en-US" dirty="0"/>
              <a:t>Excel example: count how many cells are empty.</a:t>
            </a:r>
          </a:p>
          <a:p>
            <a:pPr lvl="2"/>
            <a:r>
              <a:rPr lang="en-US" dirty="0"/>
              <a:t>Loop: First Cell → Check whether cell is empty → Next Cell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How you tell the program to do all these things (i.e., how </a:t>
            </a:r>
            <a:r>
              <a:rPr lang="en-US"/>
              <a:t>you write the code).</a:t>
            </a:r>
            <a:endParaRPr lang="en-US" dirty="0"/>
          </a:p>
          <a:p>
            <a:pPr lvl="1"/>
            <a:r>
              <a:rPr lang="en-US" dirty="0"/>
              <a:t>Makes programming languages “look” different.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8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DC54-7ADF-4A82-84E1-6F704622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But….the purpose of SQL makes it feel very different.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05B4-2C95-4127-9DD0-009CE360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008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extraction is the sole purpose of SQL.</a:t>
            </a:r>
          </a:p>
          <a:p>
            <a:r>
              <a:rPr lang="en-US" dirty="0"/>
              <a:t>SQL cannot do things that many other languages can.</a:t>
            </a:r>
          </a:p>
          <a:p>
            <a:r>
              <a:rPr lang="en-US" dirty="0"/>
              <a:t>But, you can do many things with a query.</a:t>
            </a:r>
          </a:p>
          <a:p>
            <a:r>
              <a:rPr lang="en-US" dirty="0"/>
              <a:t>2 types of SQL uses:</a:t>
            </a:r>
          </a:p>
          <a:p>
            <a:pPr lvl="1"/>
            <a:r>
              <a:rPr lang="en-US" dirty="0"/>
              <a:t>Ad hoc data analyses:</a:t>
            </a:r>
          </a:p>
          <a:p>
            <a:pPr lvl="2"/>
            <a:r>
              <a:rPr lang="en-US" dirty="0"/>
              <a:t>Use queries to answer new questions.</a:t>
            </a:r>
          </a:p>
          <a:p>
            <a:pPr lvl="2"/>
            <a:r>
              <a:rPr lang="en-US" dirty="0"/>
              <a:t>Example: How many loan applications for the current month have been rejected?</a:t>
            </a:r>
          </a:p>
          <a:p>
            <a:pPr lvl="2"/>
            <a:r>
              <a:rPr lang="en-US" dirty="0"/>
              <a:t>This will be the focus of the course.</a:t>
            </a:r>
          </a:p>
          <a:p>
            <a:pPr lvl="1"/>
            <a:r>
              <a:rPr lang="en-US" dirty="0"/>
              <a:t>Routine data analyses:</a:t>
            </a:r>
          </a:p>
          <a:p>
            <a:pPr lvl="2"/>
            <a:r>
              <a:rPr lang="en-US" dirty="0"/>
              <a:t>Use procedures to automate data extraction, transformation, and load (ETL).</a:t>
            </a:r>
          </a:p>
          <a:p>
            <a:pPr lvl="2"/>
            <a:r>
              <a:rPr lang="en-US" dirty="0"/>
              <a:t>Example: Every month, generate a summary of loan applications.</a:t>
            </a:r>
            <a:endParaRPr lang="en-US" b="1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307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64</TotalTime>
  <Words>452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Intro to t-sql</vt:lpstr>
      <vt:lpstr>What is SQL?</vt:lpstr>
      <vt:lpstr>What is T-SQL?</vt:lpstr>
      <vt:lpstr>All programming languages have:</vt:lpstr>
      <vt:lpstr>All programming languages have:</vt:lpstr>
      <vt:lpstr>But….the purpose of SQL makes it feel very different.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t-sql</dc:title>
  <dc:creator>Risley, Matthew R</dc:creator>
  <cp:lastModifiedBy>Risley, Matthew R</cp:lastModifiedBy>
  <cp:revision>9</cp:revision>
  <dcterms:created xsi:type="dcterms:W3CDTF">2019-10-16T16:30:42Z</dcterms:created>
  <dcterms:modified xsi:type="dcterms:W3CDTF">2019-10-16T17:35:06Z</dcterms:modified>
</cp:coreProperties>
</file>