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6" r:id="rId1"/>
  </p:sldMasterIdLst>
  <p:notesMasterIdLst>
    <p:notesMasterId r:id="rId12"/>
  </p:notesMasterIdLst>
  <p:sldIdLst>
    <p:sldId id="256" r:id="rId2"/>
    <p:sldId id="277" r:id="rId3"/>
    <p:sldId id="294" r:id="rId4"/>
    <p:sldId id="261" r:id="rId5"/>
    <p:sldId id="262" r:id="rId6"/>
    <p:sldId id="295" r:id="rId7"/>
    <p:sldId id="263" r:id="rId8"/>
    <p:sldId id="265" r:id="rId9"/>
    <p:sldId id="297" r:id="rId10"/>
    <p:sldId id="319" r:id="rId11"/>
  </p:sldIdLst>
  <p:sldSz cx="9144000" cy="5143500" type="screen16x9"/>
  <p:notesSz cx="6858000" cy="9144000"/>
  <p:embeddedFontLst>
    <p:embeddedFont>
      <p:font typeface="Gill Sans MT Condensed" panose="020B0506020104020203" pitchFamily="34" charset="0"/>
      <p:regular r:id="rId13"/>
    </p:embeddedFont>
    <p:embeddedFont>
      <p:font typeface="IBM Plex Sans" panose="020B0503050203000203" pitchFamily="34" charset="0"/>
      <p:regular r:id="rId14"/>
      <p:bold r:id="rId15"/>
      <p:italic r:id="rId16"/>
      <p:boldItalic r:id="rId17"/>
    </p:embeddedFont>
    <p:embeddedFont>
      <p:font typeface="IBM Plex Sans Light" panose="020B0403050203000203" pitchFamily="34" charset="0"/>
      <p:regular r:id="rId18"/>
      <p:bold r:id="rId19"/>
      <p:italic r:id="rId20"/>
      <p:boldItalic r:id="rId21"/>
    </p:embeddedFont>
    <p:embeddedFont>
      <p:font typeface="Merriweather" panose="00000500000000000000" pitchFamily="2" charset="0"/>
      <p:regular r:id="rId22"/>
      <p:bold r:id="rId23"/>
      <p:italic r:id="rId24"/>
      <p:boldItalic r:id="rId25"/>
    </p:embeddedFont>
    <p:embeddedFont>
      <p:font typeface="Palatino Linotype" panose="02040502050505030304" pitchFamily="18" charset="0"/>
      <p:regular r:id="rId26"/>
      <p:bold r:id="rId27"/>
      <p:italic r:id="rId28"/>
      <p:boldItalic r:id="rId29"/>
    </p:embeddedFont>
    <p:embeddedFont>
      <p:font typeface="Tahoma" panose="020B0604030504040204" pitchFamily="34" charset="0"/>
      <p:regular r:id="rId30"/>
      <p:bold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3DE01E-45EE-4B1A-B4AA-23BBC71A313A}">
  <a:tblStyle styleId="{083DE01E-45EE-4B1A-B4AA-23BBC71A313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44576A-F971-4820-8222-A4C219A6C28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4660"/>
  </p:normalViewPr>
  <p:slideViewPr>
    <p:cSldViewPr snapToGrid="0">
      <p:cViewPr varScale="1">
        <p:scale>
          <a:sx n="56" d="100"/>
          <a:sy n="56" d="100"/>
        </p:scale>
        <p:origin x="48" y="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Sanjay" userId="26c5fb33abf79f1f" providerId="LiveId" clId="{1A503B4F-43F5-4E69-9FEE-4C2C1818A190}"/>
    <pc:docChg chg="undo redo custSel addSld delSld modSld modMainMaster">
      <pc:chgData name="Mr Sanjay" userId="26c5fb33abf79f1f" providerId="LiveId" clId="{1A503B4F-43F5-4E69-9FEE-4C2C1818A190}" dt="2024-12-02T21:52:28.402" v="666" actId="14100"/>
      <pc:docMkLst>
        <pc:docMk/>
      </pc:docMkLst>
      <pc:sldChg chg="addSp delSp modSp add del mod setBg">
        <pc:chgData name="Mr Sanjay" userId="26c5fb33abf79f1f" providerId="LiveId" clId="{1A503B4F-43F5-4E69-9FEE-4C2C1818A190}" dt="2024-12-02T21:52:28.402" v="666" actId="14100"/>
        <pc:sldMkLst>
          <pc:docMk/>
          <pc:sldMk cId="0" sldId="256"/>
        </pc:sldMkLst>
        <pc:spChg chg="mod">
          <ac:chgData name="Mr Sanjay" userId="26c5fb33abf79f1f" providerId="LiveId" clId="{1A503B4F-43F5-4E69-9FEE-4C2C1818A190}" dt="2024-12-02T21:52:28.402" v="666" actId="14100"/>
          <ac:spMkLst>
            <pc:docMk/>
            <pc:sldMk cId="0" sldId="256"/>
            <ac:spMk id="13" creationId="{D82767D4-4577-3848-BD4C-9A42CDC0AC2D}"/>
          </ac:spMkLst>
        </pc:spChg>
        <pc:spChg chg="del mod">
          <ac:chgData name="Mr Sanjay" userId="26c5fb33abf79f1f" providerId="LiveId" clId="{1A503B4F-43F5-4E69-9FEE-4C2C1818A190}" dt="2024-12-02T20:49:32.511" v="630" actId="478"/>
          <ac:spMkLst>
            <pc:docMk/>
            <pc:sldMk cId="0" sldId="256"/>
            <ac:spMk id="14" creationId="{BC124525-3DCC-0730-A4E7-D974C1624F82}"/>
          </ac:spMkLst>
        </pc:spChg>
        <pc:spChg chg="mod">
          <ac:chgData name="Mr Sanjay" userId="26c5fb33abf79f1f" providerId="LiveId" clId="{1A503B4F-43F5-4E69-9FEE-4C2C1818A190}" dt="2024-11-20T11:43:53.857" v="497"/>
          <ac:spMkLst>
            <pc:docMk/>
            <pc:sldMk cId="0" sldId="256"/>
            <ac:spMk id="157" creationId="{00000000-0000-0000-0000-000000000000}"/>
          </ac:spMkLst>
        </pc:spChg>
        <pc:spChg chg="mod">
          <ac:chgData name="Mr Sanjay" userId="26c5fb33abf79f1f" providerId="LiveId" clId="{1A503B4F-43F5-4E69-9FEE-4C2C1818A190}" dt="2024-12-02T20:51:40.200" v="647" actId="14100"/>
          <ac:spMkLst>
            <pc:docMk/>
            <pc:sldMk cId="0" sldId="256"/>
            <ac:spMk id="2055" creationId="{CB170010-E41E-1B18-9FD4-65C58B1AA4B9}"/>
          </ac:spMkLst>
        </pc:spChg>
        <pc:spChg chg="mod">
          <ac:chgData name="Mr Sanjay" userId="26c5fb33abf79f1f" providerId="LiveId" clId="{1A503B4F-43F5-4E69-9FEE-4C2C1818A190}" dt="2024-12-02T20:51:40.200" v="647" actId="14100"/>
          <ac:spMkLst>
            <pc:docMk/>
            <pc:sldMk cId="0" sldId="256"/>
            <ac:spMk id="2056" creationId="{63453AA9-0D06-CE27-6DD9-FEEFD7E2FB3E}"/>
          </ac:spMkLst>
        </pc:spChg>
        <pc:spChg chg="mod">
          <ac:chgData name="Mr Sanjay" userId="26c5fb33abf79f1f" providerId="LiveId" clId="{1A503B4F-43F5-4E69-9FEE-4C2C1818A190}" dt="2024-12-02T20:51:40.200" v="647" actId="14100"/>
          <ac:spMkLst>
            <pc:docMk/>
            <pc:sldMk cId="0" sldId="256"/>
            <ac:spMk id="2057" creationId="{BA341320-5FD1-B151-9B9A-D041DB8DD983}"/>
          </ac:spMkLst>
        </pc:spChg>
        <pc:spChg chg="mod">
          <ac:chgData name="Mr Sanjay" userId="26c5fb33abf79f1f" providerId="LiveId" clId="{1A503B4F-43F5-4E69-9FEE-4C2C1818A190}" dt="2024-12-02T20:51:40.200" v="647" actId="14100"/>
          <ac:spMkLst>
            <pc:docMk/>
            <pc:sldMk cId="0" sldId="256"/>
            <ac:spMk id="2058" creationId="{D4906819-4E7E-060A-F800-AC092D0C1862}"/>
          </ac:spMkLst>
        </pc:spChg>
        <pc:spChg chg="mod">
          <ac:chgData name="Mr Sanjay" userId="26c5fb33abf79f1f" providerId="LiveId" clId="{1A503B4F-43F5-4E69-9FEE-4C2C1818A190}" dt="2024-12-02T20:51:40.200" v="647" actId="14100"/>
          <ac:spMkLst>
            <pc:docMk/>
            <pc:sldMk cId="0" sldId="256"/>
            <ac:spMk id="2059" creationId="{856D91F0-C367-2C22-330A-5538FB4E298E}"/>
          </ac:spMkLst>
        </pc:spChg>
        <pc:spChg chg="mod">
          <ac:chgData name="Mr Sanjay" userId="26c5fb33abf79f1f" providerId="LiveId" clId="{1A503B4F-43F5-4E69-9FEE-4C2C1818A190}" dt="2024-12-02T20:51:40.200" v="647" actId="14100"/>
          <ac:spMkLst>
            <pc:docMk/>
            <pc:sldMk cId="0" sldId="256"/>
            <ac:spMk id="2060" creationId="{F1DE735D-399B-4D29-C610-D0CDDDE29025}"/>
          </ac:spMkLst>
        </pc:spChg>
        <pc:spChg chg="mod">
          <ac:chgData name="Mr Sanjay" userId="26c5fb33abf79f1f" providerId="LiveId" clId="{1A503B4F-43F5-4E69-9FEE-4C2C1818A190}" dt="2024-12-02T20:51:40.200" v="647" actId="14100"/>
          <ac:spMkLst>
            <pc:docMk/>
            <pc:sldMk cId="0" sldId="256"/>
            <ac:spMk id="2061" creationId="{3E05BA2E-55D6-8179-AC22-D98D33111562}"/>
          </ac:spMkLst>
        </pc:spChg>
        <pc:spChg chg="mod">
          <ac:chgData name="Mr Sanjay" userId="26c5fb33abf79f1f" providerId="LiveId" clId="{1A503B4F-43F5-4E69-9FEE-4C2C1818A190}" dt="2024-12-02T20:51:40.200" v="647" actId="14100"/>
          <ac:spMkLst>
            <pc:docMk/>
            <pc:sldMk cId="0" sldId="256"/>
            <ac:spMk id="2062" creationId="{E0BBB79D-6AF0-06E3-8808-E1D2C15DAC3B}"/>
          </ac:spMkLst>
        </pc:spChg>
        <pc:grpChg chg="mod">
          <ac:chgData name="Mr Sanjay" userId="26c5fb33abf79f1f" providerId="LiveId" clId="{1A503B4F-43F5-4E69-9FEE-4C2C1818A190}" dt="2024-12-02T20:51:40.200" v="647" actId="14100"/>
          <ac:grpSpMkLst>
            <pc:docMk/>
            <pc:sldMk cId="0" sldId="256"/>
            <ac:grpSpMk id="2050" creationId="{22A487DE-F21E-0649-FC1C-498AA48AD89B}"/>
          </ac:grpSpMkLst>
        </pc:grpChg>
        <pc:picChg chg="add mod ord">
          <ac:chgData name="Mr Sanjay" userId="26c5fb33abf79f1f" providerId="LiveId" clId="{1A503B4F-43F5-4E69-9FEE-4C2C1818A190}" dt="2024-12-02T20:52:36.902" v="653" actId="1076"/>
          <ac:picMkLst>
            <pc:docMk/>
            <pc:sldMk cId="0" sldId="256"/>
            <ac:picMk id="2" creationId="{B0FFBCF8-5048-B6E3-4AFA-92FA270A9FC5}"/>
          </ac:picMkLst>
        </pc:picChg>
        <pc:picChg chg="mod">
          <ac:chgData name="Mr Sanjay" userId="26c5fb33abf79f1f" providerId="LiveId" clId="{1A503B4F-43F5-4E69-9FEE-4C2C1818A190}" dt="2024-12-02T20:51:40.200" v="647" actId="14100"/>
          <ac:picMkLst>
            <pc:docMk/>
            <pc:sldMk cId="0" sldId="256"/>
            <ac:picMk id="2053" creationId="{772BCEA1-311B-E8DB-14C7-163F1A853509}"/>
          </ac:picMkLst>
        </pc:picChg>
        <pc:picChg chg="mod">
          <ac:chgData name="Mr Sanjay" userId="26c5fb33abf79f1f" providerId="LiveId" clId="{1A503B4F-43F5-4E69-9FEE-4C2C1818A190}" dt="2024-12-02T20:51:40.200" v="647" actId="14100"/>
          <ac:picMkLst>
            <pc:docMk/>
            <pc:sldMk cId="0" sldId="256"/>
            <ac:picMk id="2054" creationId="{E8EED49F-3902-435E-E917-5323680BB30B}"/>
          </ac:picMkLst>
        </pc:picChg>
      </pc:sldChg>
      <pc:sldChg chg="add del">
        <pc:chgData name="Mr Sanjay" userId="26c5fb33abf79f1f" providerId="LiveId" clId="{1A503B4F-43F5-4E69-9FEE-4C2C1818A190}" dt="2024-12-02T21:52:24.257" v="664"/>
        <pc:sldMkLst>
          <pc:docMk/>
          <pc:sldMk cId="0" sldId="257"/>
        </pc:sldMkLst>
      </pc:sldChg>
      <pc:sldChg chg="addSp delSp modSp add del mod modClrScheme addAnim delAnim chgLayout">
        <pc:chgData name="Mr Sanjay" userId="26c5fb33abf79f1f" providerId="LiveId" clId="{1A503B4F-43F5-4E69-9FEE-4C2C1818A190}" dt="2024-11-20T11:32:37.657" v="451" actId="47"/>
        <pc:sldMkLst>
          <pc:docMk/>
          <pc:sldMk cId="0" sldId="260"/>
        </pc:sldMkLst>
        <pc:spChg chg="add del mod">
          <ac:chgData name="Mr Sanjay" userId="26c5fb33abf79f1f" providerId="LiveId" clId="{1A503B4F-43F5-4E69-9FEE-4C2C1818A190}" dt="2024-11-20T11:31:09.190" v="442" actId="6264"/>
          <ac:spMkLst>
            <pc:docMk/>
            <pc:sldMk cId="0" sldId="260"/>
            <ac:spMk id="2" creationId="{C2C1FEF5-9039-A366-CA08-45E864878E12}"/>
          </ac:spMkLst>
        </pc:spChg>
        <pc:spChg chg="add del mod">
          <ac:chgData name="Mr Sanjay" userId="26c5fb33abf79f1f" providerId="LiveId" clId="{1A503B4F-43F5-4E69-9FEE-4C2C1818A190}" dt="2024-11-20T11:31:09.190" v="442" actId="6264"/>
          <ac:spMkLst>
            <pc:docMk/>
            <pc:sldMk cId="0" sldId="260"/>
            <ac:spMk id="3" creationId="{1274521D-7439-DBD7-9D0C-2EDEBD1169C4}"/>
          </ac:spMkLst>
        </pc:spChg>
        <pc:spChg chg="add del mod ord">
          <ac:chgData name="Mr Sanjay" userId="26c5fb33abf79f1f" providerId="LiveId" clId="{1A503B4F-43F5-4E69-9FEE-4C2C1818A190}" dt="2024-11-20T11:31:22.758" v="444" actId="700"/>
          <ac:spMkLst>
            <pc:docMk/>
            <pc:sldMk cId="0" sldId="260"/>
            <ac:spMk id="4" creationId="{A6B4D0A1-C840-BFE5-B35C-C378259CA99C}"/>
          </ac:spMkLst>
        </pc:spChg>
        <pc:spChg chg="add del mod">
          <ac:chgData name="Mr Sanjay" userId="26c5fb33abf79f1f" providerId="LiveId" clId="{1A503B4F-43F5-4E69-9FEE-4C2C1818A190}" dt="2024-11-20T11:31:29.155" v="446" actId="6264"/>
          <ac:spMkLst>
            <pc:docMk/>
            <pc:sldMk cId="0" sldId="260"/>
            <ac:spMk id="5" creationId="{24CC5837-B9C9-C3C2-D254-0D64C62FF89B}"/>
          </ac:spMkLst>
        </pc:spChg>
        <pc:spChg chg="add del mod">
          <ac:chgData name="Mr Sanjay" userId="26c5fb33abf79f1f" providerId="LiveId" clId="{1A503B4F-43F5-4E69-9FEE-4C2C1818A190}" dt="2024-11-20T11:31:29.155" v="446" actId="6264"/>
          <ac:spMkLst>
            <pc:docMk/>
            <pc:sldMk cId="0" sldId="260"/>
            <ac:spMk id="6" creationId="{F58C51EB-D444-7E32-4F30-6240BC857527}"/>
          </ac:spMkLst>
        </pc:spChg>
        <pc:spChg chg="mod ord">
          <ac:chgData name="Mr Sanjay" userId="26c5fb33abf79f1f" providerId="LiveId" clId="{1A503B4F-43F5-4E69-9FEE-4C2C1818A190}" dt="2024-11-20T11:32:32.798" v="450"/>
          <ac:spMkLst>
            <pc:docMk/>
            <pc:sldMk cId="0" sldId="260"/>
            <ac:spMk id="185" creationId="{00000000-0000-0000-0000-000000000000}"/>
          </ac:spMkLst>
        </pc:spChg>
        <pc:spChg chg="mod ord">
          <ac:chgData name="Mr Sanjay" userId="26c5fb33abf79f1f" providerId="LiveId" clId="{1A503B4F-43F5-4E69-9FEE-4C2C1818A190}" dt="2024-11-20T11:32:32.798" v="450"/>
          <ac:spMkLst>
            <pc:docMk/>
            <pc:sldMk cId="0" sldId="260"/>
            <ac:spMk id="186" creationId="{00000000-0000-0000-0000-000000000000}"/>
          </ac:spMkLst>
        </pc:spChg>
      </pc:sldChg>
      <pc:sldChg chg="modSp modAnim">
        <pc:chgData name="Mr Sanjay" userId="26c5fb33abf79f1f" providerId="LiveId" clId="{1A503B4F-43F5-4E69-9FEE-4C2C1818A190}" dt="2024-12-02T20:53:39.405" v="658"/>
        <pc:sldMkLst>
          <pc:docMk/>
          <pc:sldMk cId="0" sldId="261"/>
        </pc:sldMkLst>
        <pc:spChg chg="mod">
          <ac:chgData name="Mr Sanjay" userId="26c5fb33abf79f1f" providerId="LiveId" clId="{1A503B4F-43F5-4E69-9FEE-4C2C1818A190}" dt="2024-12-02T20:53:39.405" v="658"/>
          <ac:spMkLst>
            <pc:docMk/>
            <pc:sldMk cId="0" sldId="261"/>
            <ac:spMk id="191" creationId="{00000000-0000-0000-0000-000000000000}"/>
          </ac:spMkLst>
        </pc:spChg>
        <pc:spChg chg="mod">
          <ac:chgData name="Mr Sanjay" userId="26c5fb33abf79f1f" providerId="LiveId" clId="{1A503B4F-43F5-4E69-9FEE-4C2C1818A190}" dt="2024-11-20T11:33:35.247" v="456" actId="12"/>
          <ac:spMkLst>
            <pc:docMk/>
            <pc:sldMk cId="0" sldId="261"/>
            <ac:spMk id="192" creationId="{00000000-0000-0000-0000-000000000000}"/>
          </ac:spMkLst>
        </pc:spChg>
        <pc:spChg chg="mod">
          <ac:chgData name="Mr Sanjay" userId="26c5fb33abf79f1f" providerId="LiveId" clId="{1A503B4F-43F5-4E69-9FEE-4C2C1818A190}" dt="2024-12-02T20:53:39.405" v="658"/>
          <ac:spMkLst>
            <pc:docMk/>
            <pc:sldMk cId="0" sldId="261"/>
            <ac:spMk id="193" creationId="{00000000-0000-0000-0000-000000000000}"/>
          </ac:spMkLst>
        </pc:spChg>
      </pc:sldChg>
      <pc:sldChg chg="modSp mod">
        <pc:chgData name="Mr Sanjay" userId="26c5fb33abf79f1f" providerId="LiveId" clId="{1A503B4F-43F5-4E69-9FEE-4C2C1818A190}" dt="2024-12-02T20:53:39.405" v="658"/>
        <pc:sldMkLst>
          <pc:docMk/>
          <pc:sldMk cId="0" sldId="262"/>
        </pc:sldMkLst>
        <pc:spChg chg="mod">
          <ac:chgData name="Mr Sanjay" userId="26c5fb33abf79f1f" providerId="LiveId" clId="{1A503B4F-43F5-4E69-9FEE-4C2C1818A190}" dt="2024-12-02T20:53:39.405" v="658"/>
          <ac:spMkLst>
            <pc:docMk/>
            <pc:sldMk cId="0" sldId="262"/>
            <ac:spMk id="213" creationId="{00000000-0000-0000-0000-000000000000}"/>
          </ac:spMkLst>
        </pc:spChg>
        <pc:picChg chg="mod">
          <ac:chgData name="Mr Sanjay" userId="26c5fb33abf79f1f" providerId="LiveId" clId="{1A503B4F-43F5-4E69-9FEE-4C2C1818A190}" dt="2024-11-19T06:06:22.682" v="111" actId="1035"/>
          <ac:picMkLst>
            <pc:docMk/>
            <pc:sldMk cId="0" sldId="262"/>
            <ac:picMk id="4" creationId="{39E963CD-7883-B89F-4066-A902F5A38FBF}"/>
          </ac:picMkLst>
        </pc:picChg>
      </pc:sldChg>
      <pc:sldChg chg="modSp">
        <pc:chgData name="Mr Sanjay" userId="26c5fb33abf79f1f" providerId="LiveId" clId="{1A503B4F-43F5-4E69-9FEE-4C2C1818A190}" dt="2024-12-02T20:53:39.405" v="658"/>
        <pc:sldMkLst>
          <pc:docMk/>
          <pc:sldMk cId="0" sldId="263"/>
        </pc:sldMkLst>
        <pc:spChg chg="mod">
          <ac:chgData name="Mr Sanjay" userId="26c5fb33abf79f1f" providerId="LiveId" clId="{1A503B4F-43F5-4E69-9FEE-4C2C1818A190}" dt="2024-12-02T20:53:39.405" v="658"/>
          <ac:spMkLst>
            <pc:docMk/>
            <pc:sldMk cId="0" sldId="263"/>
            <ac:spMk id="219" creationId="{00000000-0000-0000-0000-000000000000}"/>
          </ac:spMkLst>
        </pc:spChg>
        <pc:spChg chg="mod">
          <ac:chgData name="Mr Sanjay" userId="26c5fb33abf79f1f" providerId="LiveId" clId="{1A503B4F-43F5-4E69-9FEE-4C2C1818A190}" dt="2024-12-02T20:53:39.405" v="658"/>
          <ac:spMkLst>
            <pc:docMk/>
            <pc:sldMk cId="0" sldId="263"/>
            <ac:spMk id="221" creationId="{00000000-0000-0000-0000-000000000000}"/>
          </ac:spMkLst>
        </pc:spChg>
      </pc:sldChg>
      <pc:sldChg chg="addSp delSp modSp mod setBg">
        <pc:chgData name="Mr Sanjay" userId="26c5fb33abf79f1f" providerId="LiveId" clId="{1A503B4F-43F5-4E69-9FEE-4C2C1818A190}" dt="2024-12-02T20:53:39.405" v="658"/>
        <pc:sldMkLst>
          <pc:docMk/>
          <pc:sldMk cId="0" sldId="265"/>
        </pc:sldMkLst>
        <pc:spChg chg="add del mod">
          <ac:chgData name="Mr Sanjay" userId="26c5fb33abf79f1f" providerId="LiveId" clId="{1A503B4F-43F5-4E69-9FEE-4C2C1818A190}" dt="2024-11-20T02:43:13.477" v="389"/>
          <ac:spMkLst>
            <pc:docMk/>
            <pc:sldMk cId="0" sldId="265"/>
            <ac:spMk id="2" creationId="{73AD7B4E-6179-D097-184A-5A4DD9634472}"/>
          </ac:spMkLst>
        </pc:spChg>
        <pc:spChg chg="add mod">
          <ac:chgData name="Mr Sanjay" userId="26c5fb33abf79f1f" providerId="LiveId" clId="{1A503B4F-43F5-4E69-9FEE-4C2C1818A190}" dt="2024-11-20T11:49:09.960" v="543" actId="1076"/>
          <ac:spMkLst>
            <pc:docMk/>
            <pc:sldMk cId="0" sldId="265"/>
            <ac:spMk id="3" creationId="{4A222042-CBA4-3FC3-80FF-F060DC79AD63}"/>
          </ac:spMkLst>
        </pc:spChg>
        <pc:spChg chg="mod">
          <ac:chgData name="Mr Sanjay" userId="26c5fb33abf79f1f" providerId="LiveId" clId="{1A503B4F-43F5-4E69-9FEE-4C2C1818A190}" dt="2024-11-20T02:49:26.283" v="428" actId="1076"/>
          <ac:spMkLst>
            <pc:docMk/>
            <pc:sldMk cId="0" sldId="265"/>
            <ac:spMk id="235" creationId="{00000000-0000-0000-0000-000000000000}"/>
          </ac:spMkLst>
        </pc:spChg>
        <pc:spChg chg="del mod">
          <ac:chgData name="Mr Sanjay" userId="26c5fb33abf79f1f" providerId="LiveId" clId="{1A503B4F-43F5-4E69-9FEE-4C2C1818A190}" dt="2024-11-20T02:41:52.443" v="382"/>
          <ac:spMkLst>
            <pc:docMk/>
            <pc:sldMk cId="0" sldId="265"/>
            <ac:spMk id="236" creationId="{00000000-0000-0000-0000-000000000000}"/>
          </ac:spMkLst>
        </pc:spChg>
        <pc:spChg chg="mod">
          <ac:chgData name="Mr Sanjay" userId="26c5fb33abf79f1f" providerId="LiveId" clId="{1A503B4F-43F5-4E69-9FEE-4C2C1818A190}" dt="2024-12-02T20:53:39.405" v="658"/>
          <ac:spMkLst>
            <pc:docMk/>
            <pc:sldMk cId="0" sldId="265"/>
            <ac:spMk id="237" creationId="{00000000-0000-0000-0000-000000000000}"/>
          </ac:spMkLst>
        </pc:spChg>
      </pc:sldChg>
      <pc:sldChg chg="modSp add del">
        <pc:chgData name="Mr Sanjay" userId="26c5fb33abf79f1f" providerId="LiveId" clId="{1A503B4F-43F5-4E69-9FEE-4C2C1818A190}" dt="2024-11-20T11:43:57.275" v="499" actId="47"/>
        <pc:sldMkLst>
          <pc:docMk/>
          <pc:sldMk cId="0" sldId="269"/>
        </pc:sldMkLst>
        <pc:spChg chg="mod">
          <ac:chgData name="Mr Sanjay" userId="26c5fb33abf79f1f" providerId="LiveId" clId="{1A503B4F-43F5-4E69-9FEE-4C2C1818A190}" dt="2024-11-20T11:30:51.983" v="439"/>
          <ac:spMkLst>
            <pc:docMk/>
            <pc:sldMk cId="0" sldId="269"/>
            <ac:spMk id="276" creationId="{00000000-0000-0000-0000-000000000000}"/>
          </ac:spMkLst>
        </pc:spChg>
        <pc:spChg chg="mod">
          <ac:chgData name="Mr Sanjay" userId="26c5fb33abf79f1f" providerId="LiveId" clId="{1A503B4F-43F5-4E69-9FEE-4C2C1818A190}" dt="2024-11-20T11:32:32.798" v="450"/>
          <ac:spMkLst>
            <pc:docMk/>
            <pc:sldMk cId="0" sldId="269"/>
            <ac:spMk id="278" creationId="{00000000-0000-0000-0000-000000000000}"/>
          </ac:spMkLst>
        </pc:spChg>
      </pc:sldChg>
      <pc:sldChg chg="addSp delSp modSp mod setBg">
        <pc:chgData name="Mr Sanjay" userId="26c5fb33abf79f1f" providerId="LiveId" clId="{1A503B4F-43F5-4E69-9FEE-4C2C1818A190}" dt="2024-12-02T20:53:39.405" v="658"/>
        <pc:sldMkLst>
          <pc:docMk/>
          <pc:sldMk cId="0" sldId="277"/>
        </pc:sldMkLst>
        <pc:spChg chg="add del">
          <ac:chgData name="Mr Sanjay" userId="26c5fb33abf79f1f" providerId="LiveId" clId="{1A503B4F-43F5-4E69-9FEE-4C2C1818A190}" dt="2024-12-02T20:36:49.242" v="586" actId="22"/>
          <ac:spMkLst>
            <pc:docMk/>
            <pc:sldMk cId="0" sldId="277"/>
            <ac:spMk id="5" creationId="{9CA8D8D0-768A-45B3-0795-146D3931E73E}"/>
          </ac:spMkLst>
        </pc:spChg>
        <pc:spChg chg="add del">
          <ac:chgData name="Mr Sanjay" userId="26c5fb33abf79f1f" providerId="LiveId" clId="{1A503B4F-43F5-4E69-9FEE-4C2C1818A190}" dt="2024-12-02T20:36:57.748" v="588" actId="22"/>
          <ac:spMkLst>
            <pc:docMk/>
            <pc:sldMk cId="0" sldId="277"/>
            <ac:spMk id="9" creationId="{AA454831-32FB-39CB-7498-3177CACB26F1}"/>
          </ac:spMkLst>
        </pc:spChg>
        <pc:spChg chg="add del mod">
          <ac:chgData name="Mr Sanjay" userId="26c5fb33abf79f1f" providerId="LiveId" clId="{1A503B4F-43F5-4E69-9FEE-4C2C1818A190}" dt="2024-12-02T20:37:14.349" v="592" actId="22"/>
          <ac:spMkLst>
            <pc:docMk/>
            <pc:sldMk cId="0" sldId="277"/>
            <ac:spMk id="11" creationId="{3246A996-ECAF-AA2C-9645-B0222FE585F7}"/>
          </ac:spMkLst>
        </pc:spChg>
        <pc:spChg chg="mod">
          <ac:chgData name="Mr Sanjay" userId="26c5fb33abf79f1f" providerId="LiveId" clId="{1A503B4F-43F5-4E69-9FEE-4C2C1818A190}" dt="2024-11-20T11:49:30.920" v="573" actId="1037"/>
          <ac:spMkLst>
            <pc:docMk/>
            <pc:sldMk cId="0" sldId="277"/>
            <ac:spMk id="390" creationId="{00000000-0000-0000-0000-000000000000}"/>
          </ac:spMkLst>
        </pc:spChg>
        <pc:spChg chg="mod">
          <ac:chgData name="Mr Sanjay" userId="26c5fb33abf79f1f" providerId="LiveId" clId="{1A503B4F-43F5-4E69-9FEE-4C2C1818A190}" dt="2024-11-20T11:30:51.983" v="439"/>
          <ac:spMkLst>
            <pc:docMk/>
            <pc:sldMk cId="0" sldId="277"/>
            <ac:spMk id="391" creationId="{00000000-0000-0000-0000-000000000000}"/>
          </ac:spMkLst>
        </pc:spChg>
        <pc:spChg chg="mod">
          <ac:chgData name="Mr Sanjay" userId="26c5fb33abf79f1f" providerId="LiveId" clId="{1A503B4F-43F5-4E69-9FEE-4C2C1818A190}" dt="2024-12-02T20:53:39.405" v="658"/>
          <ac:spMkLst>
            <pc:docMk/>
            <pc:sldMk cId="0" sldId="277"/>
            <ac:spMk id="393" creationId="{00000000-0000-0000-0000-000000000000}"/>
          </ac:spMkLst>
        </pc:spChg>
        <pc:grpChg chg="mod">
          <ac:chgData name="Mr Sanjay" userId="26c5fb33abf79f1f" providerId="LiveId" clId="{1A503B4F-43F5-4E69-9FEE-4C2C1818A190}" dt="2024-11-20T11:49:45.888" v="574" actId="1076"/>
          <ac:grpSpMkLst>
            <pc:docMk/>
            <pc:sldMk cId="0" sldId="277"/>
            <ac:grpSpMk id="394" creationId="{00000000-0000-0000-0000-000000000000}"/>
          </ac:grpSpMkLst>
        </pc:grpChg>
        <pc:picChg chg="mod">
          <ac:chgData name="Mr Sanjay" userId="26c5fb33abf79f1f" providerId="LiveId" clId="{1A503B4F-43F5-4E69-9FEE-4C2C1818A190}" dt="2024-11-20T11:49:50.542" v="575" actId="1076"/>
          <ac:picMkLst>
            <pc:docMk/>
            <pc:sldMk cId="0" sldId="277"/>
            <ac:picMk id="3" creationId="{E0080BFD-9ABA-D61E-E8E7-DD20BF1AB09C}"/>
          </ac:picMkLst>
        </pc:picChg>
        <pc:picChg chg="add mod">
          <ac:chgData name="Mr Sanjay" userId="26c5fb33abf79f1f" providerId="LiveId" clId="{1A503B4F-43F5-4E69-9FEE-4C2C1818A190}" dt="2024-11-19T04:51:27.653" v="17" actId="1076"/>
          <ac:picMkLst>
            <pc:docMk/>
            <pc:sldMk cId="0" sldId="277"/>
            <ac:picMk id="4" creationId="{87AAD2F0-8A19-2E0C-7A9C-358A074839B2}"/>
          </ac:picMkLst>
        </pc:picChg>
        <pc:picChg chg="add mod">
          <ac:chgData name="Mr Sanjay" userId="26c5fb33abf79f1f" providerId="LiveId" clId="{1A503B4F-43F5-4E69-9FEE-4C2C1818A190}" dt="2024-11-19T04:52:40.636" v="24" actId="1076"/>
          <ac:picMkLst>
            <pc:docMk/>
            <pc:sldMk cId="0" sldId="277"/>
            <ac:picMk id="6" creationId="{58D7AB27-FA87-B65A-E1A6-4C1CDFCD9C8C}"/>
          </ac:picMkLst>
        </pc:picChg>
        <pc:picChg chg="mod">
          <ac:chgData name="Mr Sanjay" userId="26c5fb33abf79f1f" providerId="LiveId" clId="{1A503B4F-43F5-4E69-9FEE-4C2C1818A190}" dt="2024-11-19T04:51:36.174" v="19" actId="1076"/>
          <ac:picMkLst>
            <pc:docMk/>
            <pc:sldMk cId="0" sldId="277"/>
            <ac:picMk id="8" creationId="{CD70BF1A-BCF5-5255-3D2A-0B1E824A7469}"/>
          </ac:picMkLst>
        </pc:picChg>
        <pc:picChg chg="add">
          <ac:chgData name="Mr Sanjay" userId="26c5fb33abf79f1f" providerId="LiveId" clId="{1A503B4F-43F5-4E69-9FEE-4C2C1818A190}" dt="2024-12-02T20:36:22.915" v="584"/>
          <ac:picMkLst>
            <pc:docMk/>
            <pc:sldMk cId="0" sldId="277"/>
            <ac:picMk id="1026" creationId="{D92055F2-04A7-CA92-B09A-7C0B654F03F7}"/>
          </ac:picMkLst>
        </pc:picChg>
      </pc:sldChg>
      <pc:sldChg chg="del">
        <pc:chgData name="Mr Sanjay" userId="26c5fb33abf79f1f" providerId="LiveId" clId="{1A503B4F-43F5-4E69-9FEE-4C2C1818A190}" dt="2024-11-19T17:13:22.168" v="354" actId="47"/>
        <pc:sldMkLst>
          <pc:docMk/>
          <pc:sldMk cId="0" sldId="278"/>
        </pc:sldMkLst>
      </pc:sldChg>
      <pc:sldChg chg="addSp delSp modSp add del mod">
        <pc:chgData name="Mr Sanjay" userId="26c5fb33abf79f1f" providerId="LiveId" clId="{1A503B4F-43F5-4E69-9FEE-4C2C1818A190}" dt="2024-11-19T17:17:36.263" v="371" actId="47"/>
        <pc:sldMkLst>
          <pc:docMk/>
          <pc:sldMk cId="0" sldId="288"/>
        </pc:sldMkLst>
        <pc:spChg chg="mod">
          <ac:chgData name="Mr Sanjay" userId="26c5fb33abf79f1f" providerId="LiveId" clId="{1A503B4F-43F5-4E69-9FEE-4C2C1818A190}" dt="2024-11-19T17:11:06.695" v="258" actId="20577"/>
          <ac:spMkLst>
            <pc:docMk/>
            <pc:sldMk cId="0" sldId="288"/>
            <ac:spMk id="2" creationId="{666F8F49-2110-DAFF-B784-C8C52C44499B}"/>
          </ac:spMkLst>
        </pc:spChg>
        <pc:spChg chg="mod">
          <ac:chgData name="Mr Sanjay" userId="26c5fb33abf79f1f" providerId="LiveId" clId="{1A503B4F-43F5-4E69-9FEE-4C2C1818A190}" dt="2024-11-19T17:12:03.737" v="341" actId="20577"/>
          <ac:spMkLst>
            <pc:docMk/>
            <pc:sldMk cId="0" sldId="288"/>
            <ac:spMk id="3" creationId="{8F36CB78-56F2-E075-797F-D5CFC6FFEC77}"/>
          </ac:spMkLst>
        </pc:spChg>
        <pc:spChg chg="mod">
          <ac:chgData name="Mr Sanjay" userId="26c5fb33abf79f1f" providerId="LiveId" clId="{1A503B4F-43F5-4E69-9FEE-4C2C1818A190}" dt="2024-11-19T17:11:36.639" v="303" actId="20577"/>
          <ac:spMkLst>
            <pc:docMk/>
            <pc:sldMk cId="0" sldId="288"/>
            <ac:spMk id="4" creationId="{D4B51EBB-BEBA-E512-2FF9-7EAC35FB1035}"/>
          </ac:spMkLst>
        </pc:spChg>
        <pc:spChg chg="mod">
          <ac:chgData name="Mr Sanjay" userId="26c5fb33abf79f1f" providerId="LiveId" clId="{1A503B4F-43F5-4E69-9FEE-4C2C1818A190}" dt="2024-11-19T17:14:51.533" v="357"/>
          <ac:spMkLst>
            <pc:docMk/>
            <pc:sldMk cId="0" sldId="288"/>
            <ac:spMk id="598" creationId="{00000000-0000-0000-0000-000000000000}"/>
          </ac:spMkLst>
        </pc:spChg>
        <pc:spChg chg="mod">
          <ac:chgData name="Mr Sanjay" userId="26c5fb33abf79f1f" providerId="LiveId" clId="{1A503B4F-43F5-4E69-9FEE-4C2C1818A190}" dt="2024-11-19T17:14:51.533" v="357"/>
          <ac:spMkLst>
            <pc:docMk/>
            <pc:sldMk cId="0" sldId="288"/>
            <ac:spMk id="599" creationId="{00000000-0000-0000-0000-000000000000}"/>
          </ac:spMkLst>
        </pc:spChg>
        <pc:spChg chg="mod">
          <ac:chgData name="Mr Sanjay" userId="26c5fb33abf79f1f" providerId="LiveId" clId="{1A503B4F-43F5-4E69-9FEE-4C2C1818A190}" dt="2024-11-19T17:10:52.741" v="228" actId="20577"/>
          <ac:spMkLst>
            <pc:docMk/>
            <pc:sldMk cId="0" sldId="288"/>
            <ac:spMk id="601" creationId="{00000000-0000-0000-0000-000000000000}"/>
          </ac:spMkLst>
        </pc:spChg>
        <pc:picChg chg="add del">
          <ac:chgData name="Mr Sanjay" userId="26c5fb33abf79f1f" providerId="LiveId" clId="{1A503B4F-43F5-4E69-9FEE-4C2C1818A190}" dt="2024-11-19T17:12:08.832" v="343" actId="478"/>
          <ac:picMkLst>
            <pc:docMk/>
            <pc:sldMk cId="0" sldId="288"/>
            <ac:picMk id="602" creationId="{00000000-0000-0000-0000-000000000000}"/>
          </ac:picMkLst>
        </pc:picChg>
      </pc:sldChg>
      <pc:sldChg chg="delSp del mod delAnim">
        <pc:chgData name="Mr Sanjay" userId="26c5fb33abf79f1f" providerId="LiveId" clId="{1A503B4F-43F5-4E69-9FEE-4C2C1818A190}" dt="2024-11-19T04:56:42.521" v="71" actId="47"/>
        <pc:sldMkLst>
          <pc:docMk/>
          <pc:sldMk cId="0" sldId="292"/>
        </pc:sldMkLst>
        <pc:picChg chg="del">
          <ac:chgData name="Mr Sanjay" userId="26c5fb33abf79f1f" providerId="LiveId" clId="{1A503B4F-43F5-4E69-9FEE-4C2C1818A190}" dt="2024-11-19T04:56:39.404" v="70" actId="478"/>
          <ac:picMkLst>
            <pc:docMk/>
            <pc:sldMk cId="0" sldId="292"/>
            <ac:picMk id="7" creationId="{69B0BBC9-2518-A128-BDD7-960C18004DBA}"/>
          </ac:picMkLst>
        </pc:picChg>
      </pc:sldChg>
      <pc:sldChg chg="modSp mod">
        <pc:chgData name="Mr Sanjay" userId="26c5fb33abf79f1f" providerId="LiveId" clId="{1A503B4F-43F5-4E69-9FEE-4C2C1818A190}" dt="2024-12-02T20:53:39.405" v="658"/>
        <pc:sldMkLst>
          <pc:docMk/>
          <pc:sldMk cId="2955089913" sldId="294"/>
        </pc:sldMkLst>
        <pc:spChg chg="mod">
          <ac:chgData name="Mr Sanjay" userId="26c5fb33abf79f1f" providerId="LiveId" clId="{1A503B4F-43F5-4E69-9FEE-4C2C1818A190}" dt="2024-11-20T11:32:58.069" v="455" actId="1076"/>
          <ac:spMkLst>
            <pc:docMk/>
            <pc:sldMk cId="2955089913" sldId="294"/>
            <ac:spMk id="2" creationId="{15124E9D-C2A3-333C-4712-132CDC495037}"/>
          </ac:spMkLst>
        </pc:spChg>
        <pc:spChg chg="mod">
          <ac:chgData name="Mr Sanjay" userId="26c5fb33abf79f1f" providerId="LiveId" clId="{1A503B4F-43F5-4E69-9FEE-4C2C1818A190}" dt="2024-12-02T20:53:39.405" v="658"/>
          <ac:spMkLst>
            <pc:docMk/>
            <pc:sldMk cId="2955089913" sldId="294"/>
            <ac:spMk id="219" creationId="{00000000-0000-0000-0000-000000000000}"/>
          </ac:spMkLst>
        </pc:spChg>
        <pc:spChg chg="mod">
          <ac:chgData name="Mr Sanjay" userId="26c5fb33abf79f1f" providerId="LiveId" clId="{1A503B4F-43F5-4E69-9FEE-4C2C1818A190}" dt="2024-12-02T20:53:39.405" v="658"/>
          <ac:spMkLst>
            <pc:docMk/>
            <pc:sldMk cId="2955089913" sldId="294"/>
            <ac:spMk id="221" creationId="{00000000-0000-0000-0000-000000000000}"/>
          </ac:spMkLst>
        </pc:spChg>
      </pc:sldChg>
      <pc:sldChg chg="modSp mod">
        <pc:chgData name="Mr Sanjay" userId="26c5fb33abf79f1f" providerId="LiveId" clId="{1A503B4F-43F5-4E69-9FEE-4C2C1818A190}" dt="2024-12-02T20:53:39.405" v="658"/>
        <pc:sldMkLst>
          <pc:docMk/>
          <pc:sldMk cId="3344843611" sldId="295"/>
        </pc:sldMkLst>
        <pc:spChg chg="mod">
          <ac:chgData name="Mr Sanjay" userId="26c5fb33abf79f1f" providerId="LiveId" clId="{1A503B4F-43F5-4E69-9FEE-4C2C1818A190}" dt="2024-11-20T11:30:52.124" v="440" actId="27636"/>
          <ac:spMkLst>
            <pc:docMk/>
            <pc:sldMk cId="3344843611" sldId="295"/>
            <ac:spMk id="2" creationId="{787210E8-2149-1496-B1C5-9F1061CD1191}"/>
          </ac:spMkLst>
        </pc:spChg>
        <pc:spChg chg="mod">
          <ac:chgData name="Mr Sanjay" userId="26c5fb33abf79f1f" providerId="LiveId" clId="{1A503B4F-43F5-4E69-9FEE-4C2C1818A190}" dt="2024-12-02T20:53:39.405" v="658"/>
          <ac:spMkLst>
            <pc:docMk/>
            <pc:sldMk cId="3344843611" sldId="295"/>
            <ac:spMk id="3" creationId="{C112A644-3CE4-FCDE-5283-8B05FDA75EB6}"/>
          </ac:spMkLst>
        </pc:spChg>
        <pc:picChg chg="mod modCrop">
          <ac:chgData name="Mr Sanjay" userId="26c5fb33abf79f1f" providerId="LiveId" clId="{1A503B4F-43F5-4E69-9FEE-4C2C1818A190}" dt="2024-11-20T11:36:08.408" v="478" actId="1076"/>
          <ac:picMkLst>
            <pc:docMk/>
            <pc:sldMk cId="3344843611" sldId="295"/>
            <ac:picMk id="10" creationId="{B5CD7B21-35F1-F75C-8755-27DBA1DD6256}"/>
          </ac:picMkLst>
        </pc:picChg>
      </pc:sldChg>
      <pc:sldChg chg="delSp modSp add del mod">
        <pc:chgData name="Mr Sanjay" userId="26c5fb33abf79f1f" providerId="LiveId" clId="{1A503B4F-43F5-4E69-9FEE-4C2C1818A190}" dt="2024-11-20T11:53:09.632" v="583" actId="20577"/>
        <pc:sldMkLst>
          <pc:docMk/>
          <pc:sldMk cId="0" sldId="297"/>
        </pc:sldMkLst>
        <pc:spChg chg="del">
          <ac:chgData name="Mr Sanjay" userId="26c5fb33abf79f1f" providerId="LiveId" clId="{1A503B4F-43F5-4E69-9FEE-4C2C1818A190}" dt="2024-11-19T17:17:16.276" v="370" actId="478"/>
          <ac:spMkLst>
            <pc:docMk/>
            <pc:sldMk cId="0" sldId="297"/>
            <ac:spMk id="2" creationId="{703EBF92-3354-D148-1F82-7891A8C5BF27}"/>
          </ac:spMkLst>
        </pc:spChg>
        <pc:spChg chg="del">
          <ac:chgData name="Mr Sanjay" userId="26c5fb33abf79f1f" providerId="LiveId" clId="{1A503B4F-43F5-4E69-9FEE-4C2C1818A190}" dt="2024-11-19T17:17:12.518" v="369" actId="478"/>
          <ac:spMkLst>
            <pc:docMk/>
            <pc:sldMk cId="0" sldId="297"/>
            <ac:spMk id="3" creationId="{D1E61ADF-62F1-F23A-395A-BECD0FA4E4CE}"/>
          </ac:spMkLst>
        </pc:spChg>
        <pc:spChg chg="mod">
          <ac:chgData name="Mr Sanjay" userId="26c5fb33abf79f1f" providerId="LiveId" clId="{1A503B4F-43F5-4E69-9FEE-4C2C1818A190}" dt="2024-11-20T11:51:01.014" v="582" actId="1076"/>
          <ac:spMkLst>
            <pc:docMk/>
            <pc:sldMk cId="0" sldId="297"/>
            <ac:spMk id="5" creationId="{83BD71A5-F7E0-5D25-A524-C0D69C7C173D}"/>
          </ac:spMkLst>
        </pc:spChg>
        <pc:spChg chg="mod">
          <ac:chgData name="Mr Sanjay" userId="26c5fb33abf79f1f" providerId="LiveId" clId="{1A503B4F-43F5-4E69-9FEE-4C2C1818A190}" dt="2024-11-20T11:53:09.632" v="583" actId="20577"/>
          <ac:spMkLst>
            <pc:docMk/>
            <pc:sldMk cId="0" sldId="297"/>
            <ac:spMk id="7" creationId="{94AECB9D-0856-8B31-676F-4DAD847B3149}"/>
          </ac:spMkLst>
        </pc:spChg>
        <pc:spChg chg="mod">
          <ac:chgData name="Mr Sanjay" userId="26c5fb33abf79f1f" providerId="LiveId" clId="{1A503B4F-43F5-4E69-9FEE-4C2C1818A190}" dt="2024-11-20T11:50:27.134" v="578" actId="122"/>
          <ac:spMkLst>
            <pc:docMk/>
            <pc:sldMk cId="0" sldId="297"/>
            <ac:spMk id="9" creationId="{B69F302F-488B-864B-ED1F-053FEB695065}"/>
          </ac:spMkLst>
        </pc:spChg>
      </pc:sldChg>
      <pc:sldChg chg="delSp modSp add mod">
        <pc:chgData name="Mr Sanjay" userId="26c5fb33abf79f1f" providerId="LiveId" clId="{1A503B4F-43F5-4E69-9FEE-4C2C1818A190}" dt="2024-12-02T20:53:39.405" v="658"/>
        <pc:sldMkLst>
          <pc:docMk/>
          <pc:sldMk cId="0" sldId="319"/>
        </pc:sldMkLst>
        <pc:spChg chg="mod">
          <ac:chgData name="Mr Sanjay" userId="26c5fb33abf79f1f" providerId="LiveId" clId="{1A503B4F-43F5-4E69-9FEE-4C2C1818A190}" dt="2024-12-02T20:53:39.405" v="658"/>
          <ac:spMkLst>
            <pc:docMk/>
            <pc:sldMk cId="0" sldId="319"/>
            <ac:spMk id="2" creationId="{45757612-FD2C-30B1-50A1-2039E77FF8BF}"/>
          </ac:spMkLst>
        </pc:spChg>
        <pc:spChg chg="del mod">
          <ac:chgData name="Mr Sanjay" userId="26c5fb33abf79f1f" providerId="LiveId" clId="{1A503B4F-43F5-4E69-9FEE-4C2C1818A190}" dt="2024-11-19T17:13:06.964" v="351" actId="478"/>
          <ac:spMkLst>
            <pc:docMk/>
            <pc:sldMk cId="0" sldId="319"/>
            <ac:spMk id="5" creationId="{C66C41D6-BD2D-EFA0-7789-7B54C3CA8C1D}"/>
          </ac:spMkLst>
        </pc:spChg>
        <pc:spChg chg="del mod">
          <ac:chgData name="Mr Sanjay" userId="26c5fb33abf79f1f" providerId="LiveId" clId="{1A503B4F-43F5-4E69-9FEE-4C2C1818A190}" dt="2024-11-19T17:13:16.082" v="353" actId="478"/>
          <ac:spMkLst>
            <pc:docMk/>
            <pc:sldMk cId="0" sldId="319"/>
            <ac:spMk id="6" creationId="{2312A907-EB2E-C59C-900D-D60FAC6F2E3C}"/>
          </ac:spMkLst>
        </pc:spChg>
      </pc:sldChg>
      <pc:sldMasterChg chg="modTransition setBg addSldLayout delSldLayout modSldLayout">
        <pc:chgData name="Mr Sanjay" userId="26c5fb33abf79f1f" providerId="LiveId" clId="{1A503B4F-43F5-4E69-9FEE-4C2C1818A190}" dt="2024-12-02T20:52:33.316" v="651"/>
        <pc:sldMasterMkLst>
          <pc:docMk/>
          <pc:sldMasterMk cId="443269983" sldId="2147483663"/>
        </pc:sldMasterMkLst>
        <pc:sldLayoutChg chg="delSp del">
          <pc:chgData name="Mr Sanjay" userId="26c5fb33abf79f1f" providerId="LiveId" clId="{1A503B4F-43F5-4E69-9FEE-4C2C1818A190}" dt="2024-12-02T20:47:05.587" v="593" actId="47"/>
          <pc:sldLayoutMkLst>
            <pc:docMk/>
            <pc:sldMasterMk cId="443269983" sldId="2147483663"/>
            <pc:sldLayoutMk cId="1479830679" sldId="2147483680"/>
          </pc:sldLayoutMkLst>
          <pc:spChg chg="del">
            <ac:chgData name="Mr Sanjay" userId="26c5fb33abf79f1f" providerId="LiveId" clId="{1A503B4F-43F5-4E69-9FEE-4C2C1818A190}" dt="2024-11-20T11:30:51.983" v="439"/>
            <ac:spMkLst>
              <pc:docMk/>
              <pc:sldMasterMk cId="443269983" sldId="2147483663"/>
              <pc:sldLayoutMk cId="1479830679" sldId="2147483680"/>
              <ac:spMk id="10" creationId="{00000000-0000-0000-0000-000000000000}"/>
            </ac:spMkLst>
          </pc:spChg>
          <pc:spChg chg="del">
            <ac:chgData name="Mr Sanjay" userId="26c5fb33abf79f1f" providerId="LiveId" clId="{1A503B4F-43F5-4E69-9FEE-4C2C1818A190}" dt="2024-11-20T11:30:51.983" v="439"/>
            <ac:spMkLst>
              <pc:docMk/>
              <pc:sldMasterMk cId="443269983" sldId="2147483663"/>
              <pc:sldLayoutMk cId="1479830679" sldId="2147483680"/>
              <ac:spMk id="11" creationId="{00000000-0000-0000-0000-000000000000}"/>
            </ac:spMkLst>
          </pc:spChg>
          <pc:spChg chg="del">
            <ac:chgData name="Mr Sanjay" userId="26c5fb33abf79f1f" providerId="LiveId" clId="{1A503B4F-43F5-4E69-9FEE-4C2C1818A190}" dt="2024-11-20T11:30:51.983" v="439"/>
            <ac:spMkLst>
              <pc:docMk/>
              <pc:sldMasterMk cId="443269983" sldId="2147483663"/>
              <pc:sldLayoutMk cId="1479830679" sldId="2147483680"/>
              <ac:spMk id="12" creationId="{00000000-0000-0000-0000-000000000000}"/>
            </ac:spMkLst>
          </pc:spChg>
        </pc:sldLayoutChg>
        <pc:sldLayoutChg chg="delSp del">
          <pc:chgData name="Mr Sanjay" userId="26c5fb33abf79f1f" providerId="LiveId" clId="{1A503B4F-43F5-4E69-9FEE-4C2C1818A190}" dt="2024-11-20T11:32:37.657" v="451" actId="47"/>
          <pc:sldLayoutMkLst>
            <pc:docMk/>
            <pc:sldMasterMk cId="443269983" sldId="2147483663"/>
            <pc:sldLayoutMk cId="2218999389" sldId="2147483681"/>
          </pc:sldLayoutMkLst>
          <pc:spChg chg="del">
            <ac:chgData name="Mr Sanjay" userId="26c5fb33abf79f1f" providerId="LiveId" clId="{1A503B4F-43F5-4E69-9FEE-4C2C1818A190}" dt="2024-11-20T11:30:51.983" v="439"/>
            <ac:spMkLst>
              <pc:docMk/>
              <pc:sldMasterMk cId="443269983" sldId="2147483663"/>
              <pc:sldLayoutMk cId="2218999389" sldId="2147483681"/>
              <ac:spMk id="26" creationId="{00000000-0000-0000-0000-000000000000}"/>
            </ac:spMkLst>
          </pc:spChg>
          <pc:spChg chg="del">
            <ac:chgData name="Mr Sanjay" userId="26c5fb33abf79f1f" providerId="LiveId" clId="{1A503B4F-43F5-4E69-9FEE-4C2C1818A190}" dt="2024-11-20T11:30:51.983" v="439"/>
            <ac:spMkLst>
              <pc:docMk/>
              <pc:sldMasterMk cId="443269983" sldId="2147483663"/>
              <pc:sldLayoutMk cId="2218999389" sldId="2147483681"/>
              <ac:spMk id="28" creationId="{00000000-0000-0000-0000-000000000000}"/>
            </ac:spMkLst>
          </pc:spChg>
          <pc:spChg chg="del">
            <ac:chgData name="Mr Sanjay" userId="26c5fb33abf79f1f" providerId="LiveId" clId="{1A503B4F-43F5-4E69-9FEE-4C2C1818A190}" dt="2024-11-20T11:30:51.983" v="439"/>
            <ac:spMkLst>
              <pc:docMk/>
              <pc:sldMasterMk cId="443269983" sldId="2147483663"/>
              <pc:sldLayoutMk cId="2218999389" sldId="2147483681"/>
              <ac:spMk id="30" creationId="{00000000-0000-0000-0000-000000000000}"/>
            </ac:spMkLst>
          </pc:spChg>
          <pc:spChg chg="del">
            <ac:chgData name="Mr Sanjay" userId="26c5fb33abf79f1f" providerId="LiveId" clId="{1A503B4F-43F5-4E69-9FEE-4C2C1818A190}" dt="2024-11-20T11:30:51.983" v="439"/>
            <ac:spMkLst>
              <pc:docMk/>
              <pc:sldMasterMk cId="443269983" sldId="2147483663"/>
              <pc:sldLayoutMk cId="2218999389" sldId="2147483681"/>
              <ac:spMk id="31" creationId="{00000000-0000-0000-0000-000000000000}"/>
            </ac:spMkLst>
          </pc:spChg>
          <pc:spChg chg="del">
            <ac:chgData name="Mr Sanjay" userId="26c5fb33abf79f1f" providerId="LiveId" clId="{1A503B4F-43F5-4E69-9FEE-4C2C1818A190}" dt="2024-11-20T11:30:51.983" v="439"/>
            <ac:spMkLst>
              <pc:docMk/>
              <pc:sldMasterMk cId="443269983" sldId="2147483663"/>
              <pc:sldLayoutMk cId="2218999389" sldId="2147483681"/>
              <ac:spMk id="32" creationId="{00000000-0000-0000-0000-000000000000}"/>
            </ac:spMkLst>
          </pc:spChg>
          <pc:spChg chg="del">
            <ac:chgData name="Mr Sanjay" userId="26c5fb33abf79f1f" providerId="LiveId" clId="{1A503B4F-43F5-4E69-9FEE-4C2C1818A190}" dt="2024-11-20T11:30:51.983" v="439"/>
            <ac:spMkLst>
              <pc:docMk/>
              <pc:sldMasterMk cId="443269983" sldId="2147483663"/>
              <pc:sldLayoutMk cId="2218999389" sldId="2147483681"/>
              <ac:spMk id="33" creationId="{00000000-0000-0000-0000-000000000000}"/>
            </ac:spMkLst>
          </pc:spChg>
          <pc:spChg chg="del">
            <ac:chgData name="Mr Sanjay" userId="26c5fb33abf79f1f" providerId="LiveId" clId="{1A503B4F-43F5-4E69-9FEE-4C2C1818A190}" dt="2024-11-20T11:30:51.983" v="439"/>
            <ac:spMkLst>
              <pc:docMk/>
              <pc:sldMasterMk cId="443269983" sldId="2147483663"/>
              <pc:sldLayoutMk cId="2218999389" sldId="2147483681"/>
              <ac:spMk id="34" creationId="{00000000-0000-0000-0000-000000000000}"/>
            </ac:spMkLst>
          </pc:spChg>
          <pc:spChg chg="del">
            <ac:chgData name="Mr Sanjay" userId="26c5fb33abf79f1f" providerId="LiveId" clId="{1A503B4F-43F5-4E69-9FEE-4C2C1818A190}" dt="2024-11-20T11:30:51.983" v="439"/>
            <ac:spMkLst>
              <pc:docMk/>
              <pc:sldMasterMk cId="443269983" sldId="2147483663"/>
              <pc:sldLayoutMk cId="2218999389" sldId="2147483681"/>
              <ac:spMk id="35" creationId="{00000000-0000-0000-0000-000000000000}"/>
            </ac:spMkLst>
          </pc:spChg>
          <pc:spChg chg="del">
            <ac:chgData name="Mr Sanjay" userId="26c5fb33abf79f1f" providerId="LiveId" clId="{1A503B4F-43F5-4E69-9FEE-4C2C1818A190}" dt="2024-11-20T11:30:51.983" v="439"/>
            <ac:spMkLst>
              <pc:docMk/>
              <pc:sldMasterMk cId="443269983" sldId="2147483663"/>
              <pc:sldLayoutMk cId="2218999389" sldId="2147483681"/>
              <ac:spMk id="36" creationId="{00000000-0000-0000-0000-000000000000}"/>
            </ac:spMkLst>
          </pc:spChg>
        </pc:sldLayoutChg>
        <pc:sldLayoutChg chg="delSp setBg">
          <pc:chgData name="Mr Sanjay" userId="26c5fb33abf79f1f" providerId="LiveId" clId="{1A503B4F-43F5-4E69-9FEE-4C2C1818A190}" dt="2024-12-02T20:52:33.316" v="651"/>
          <pc:sldLayoutMkLst>
            <pc:docMk/>
            <pc:sldMasterMk cId="443269983" sldId="2147483663"/>
            <pc:sldLayoutMk cId="2352678727" sldId="2147483682"/>
          </pc:sldLayoutMkLst>
          <pc:grpChg chg="del">
            <ac:chgData name="Mr Sanjay" userId="26c5fb33abf79f1f" providerId="LiveId" clId="{1A503B4F-43F5-4E69-9FEE-4C2C1818A190}" dt="2024-11-20T11:30:51.983" v="439"/>
            <ac:grpSpMkLst>
              <pc:docMk/>
              <pc:sldMasterMk cId="443269983" sldId="2147483663"/>
              <pc:sldLayoutMk cId="2352678727" sldId="2147483682"/>
              <ac:grpSpMk id="67" creationId="{00000000-0000-0000-0000-000000000000}"/>
            </ac:grpSpMkLst>
          </pc:grpChg>
          <pc:grpChg chg="del">
            <ac:chgData name="Mr Sanjay" userId="26c5fb33abf79f1f" providerId="LiveId" clId="{1A503B4F-43F5-4E69-9FEE-4C2C1818A190}" dt="2024-11-20T11:30:51.983" v="439"/>
            <ac:grpSpMkLst>
              <pc:docMk/>
              <pc:sldMasterMk cId="443269983" sldId="2147483663"/>
              <pc:sldLayoutMk cId="2352678727" sldId="2147483682"/>
              <ac:grpSpMk id="74" creationId="{00000000-0000-0000-0000-000000000000}"/>
            </ac:grpSpMkLst>
          </pc:grpChg>
        </pc:sldLayoutChg>
        <pc:sldLayoutChg chg="delSp setBg">
          <pc:chgData name="Mr Sanjay" userId="26c5fb33abf79f1f" providerId="LiveId" clId="{1A503B4F-43F5-4E69-9FEE-4C2C1818A190}" dt="2024-12-02T20:52:33.316" v="651"/>
          <pc:sldLayoutMkLst>
            <pc:docMk/>
            <pc:sldMasterMk cId="443269983" sldId="2147483663"/>
            <pc:sldLayoutMk cId="112994926" sldId="2147483683"/>
          </pc:sldLayoutMkLst>
          <pc:grpChg chg="del">
            <ac:chgData name="Mr Sanjay" userId="26c5fb33abf79f1f" providerId="LiveId" clId="{1A503B4F-43F5-4E69-9FEE-4C2C1818A190}" dt="2024-11-20T11:30:51.983" v="439"/>
            <ac:grpSpMkLst>
              <pc:docMk/>
              <pc:sldMasterMk cId="443269983" sldId="2147483663"/>
              <pc:sldLayoutMk cId="112994926" sldId="2147483683"/>
              <ac:grpSpMk id="38" creationId="{00000000-0000-0000-0000-000000000000}"/>
            </ac:grpSpMkLst>
          </pc:grpChg>
          <pc:grpChg chg="del">
            <ac:chgData name="Mr Sanjay" userId="26c5fb33abf79f1f" providerId="LiveId" clId="{1A503B4F-43F5-4E69-9FEE-4C2C1818A190}" dt="2024-11-20T11:30:51.983" v="439"/>
            <ac:grpSpMkLst>
              <pc:docMk/>
              <pc:sldMasterMk cId="443269983" sldId="2147483663"/>
              <pc:sldLayoutMk cId="112994926" sldId="2147483683"/>
              <ac:grpSpMk id="45" creationId="{00000000-0000-0000-0000-000000000000}"/>
            </ac:grpSpMkLst>
          </pc:grpChg>
        </pc:sldLayoutChg>
        <pc:sldLayoutChg chg="delSp add del">
          <pc:chgData name="Mr Sanjay" userId="26c5fb33abf79f1f" providerId="LiveId" clId="{1A503B4F-43F5-4E69-9FEE-4C2C1818A190}" dt="2024-11-20T11:43:57.275" v="499" actId="47"/>
          <pc:sldLayoutMkLst>
            <pc:docMk/>
            <pc:sldMasterMk cId="443269983" sldId="2147483663"/>
            <pc:sldLayoutMk cId="2696386163" sldId="2147483684"/>
          </pc:sldLayoutMkLst>
          <pc:grpChg chg="del">
            <ac:chgData name="Mr Sanjay" userId="26c5fb33abf79f1f" providerId="LiveId" clId="{1A503B4F-43F5-4E69-9FEE-4C2C1818A190}" dt="2024-11-20T11:30:51.983" v="439"/>
            <ac:grpSpMkLst>
              <pc:docMk/>
              <pc:sldMasterMk cId="443269983" sldId="2147483663"/>
              <pc:sldLayoutMk cId="2696386163" sldId="2147483684"/>
              <ac:grpSpMk id="144" creationId="{00000000-0000-0000-0000-000000000000}"/>
            </ac:grpSpMkLst>
          </pc:grpChg>
          <pc:grpChg chg="del">
            <ac:chgData name="Mr Sanjay" userId="26c5fb33abf79f1f" providerId="LiveId" clId="{1A503B4F-43F5-4E69-9FEE-4C2C1818A190}" dt="2024-11-20T11:30:51.983" v="439"/>
            <ac:grpSpMkLst>
              <pc:docMk/>
              <pc:sldMasterMk cId="443269983" sldId="2147483663"/>
              <pc:sldLayoutMk cId="2696386163" sldId="2147483684"/>
              <ac:grpSpMk id="148" creationId="{00000000-0000-0000-0000-000000000000}"/>
            </ac:grpSpMkLst>
          </pc:grpChg>
        </pc:sldLayoutChg>
        <pc:sldLayoutChg chg="delSp">
          <pc:chgData name="Mr Sanjay" userId="26c5fb33abf79f1f" providerId="LiveId" clId="{1A503B4F-43F5-4E69-9FEE-4C2C1818A190}" dt="2024-11-20T11:30:51.983" v="439"/>
          <pc:sldLayoutMkLst>
            <pc:docMk/>
            <pc:sldMasterMk cId="443269983" sldId="2147483663"/>
            <pc:sldLayoutMk cId="3976400724" sldId="2147483685"/>
          </pc:sldLayoutMkLst>
          <pc:spChg chg="del">
            <ac:chgData name="Mr Sanjay" userId="26c5fb33abf79f1f" providerId="LiveId" clId="{1A503B4F-43F5-4E69-9FEE-4C2C1818A190}" dt="2024-11-20T11:30:51.983" v="439"/>
            <ac:spMkLst>
              <pc:docMk/>
              <pc:sldMasterMk cId="443269983" sldId="2147483663"/>
              <pc:sldLayoutMk cId="3976400724" sldId="2147483685"/>
              <ac:spMk id="52" creationId="{00000000-0000-0000-0000-000000000000}"/>
            </ac:spMkLst>
          </pc:spChg>
          <pc:spChg chg="del">
            <ac:chgData name="Mr Sanjay" userId="26c5fb33abf79f1f" providerId="LiveId" clId="{1A503B4F-43F5-4E69-9FEE-4C2C1818A190}" dt="2024-11-20T11:30:51.983" v="439"/>
            <ac:spMkLst>
              <pc:docMk/>
              <pc:sldMasterMk cId="443269983" sldId="2147483663"/>
              <pc:sldLayoutMk cId="3976400724" sldId="2147483685"/>
              <ac:spMk id="61" creationId="{00000000-0000-0000-0000-000000000000}"/>
            </ac:spMkLst>
          </pc:spChg>
          <pc:spChg chg="del">
            <ac:chgData name="Mr Sanjay" userId="26c5fb33abf79f1f" providerId="LiveId" clId="{1A503B4F-43F5-4E69-9FEE-4C2C1818A190}" dt="2024-11-20T11:30:51.983" v="439"/>
            <ac:spMkLst>
              <pc:docMk/>
              <pc:sldMasterMk cId="443269983" sldId="2147483663"/>
              <pc:sldLayoutMk cId="3976400724" sldId="2147483685"/>
              <ac:spMk id="62" creationId="{00000000-0000-0000-0000-000000000000}"/>
            </ac:spMkLst>
          </pc:spChg>
          <pc:grpChg chg="del">
            <ac:chgData name="Mr Sanjay" userId="26c5fb33abf79f1f" providerId="LiveId" clId="{1A503B4F-43F5-4E69-9FEE-4C2C1818A190}" dt="2024-11-20T11:30:51.983" v="439"/>
            <ac:grpSpMkLst>
              <pc:docMk/>
              <pc:sldMasterMk cId="443269983" sldId="2147483663"/>
              <pc:sldLayoutMk cId="3976400724" sldId="2147483685"/>
              <ac:grpSpMk id="53" creationId="{00000000-0000-0000-0000-000000000000}"/>
            </ac:grpSpMkLst>
          </pc:grpChg>
          <pc:grpChg chg="del">
            <ac:chgData name="Mr Sanjay" userId="26c5fb33abf79f1f" providerId="LiveId" clId="{1A503B4F-43F5-4E69-9FEE-4C2C1818A190}" dt="2024-11-20T11:30:51.983" v="439"/>
            <ac:grpSpMkLst>
              <pc:docMk/>
              <pc:sldMasterMk cId="443269983" sldId="2147483663"/>
              <pc:sldLayoutMk cId="3976400724" sldId="2147483685"/>
              <ac:grpSpMk id="58" creationId="{00000000-0000-0000-0000-000000000000}"/>
            </ac:grpSpMkLst>
          </pc:grpChg>
        </pc:sldLayoutChg>
      </pc:sldMasterChg>
      <pc:sldMasterChg chg="modTransition modSldLayout">
        <pc:chgData name="Mr Sanjay" userId="26c5fb33abf79f1f" providerId="LiveId" clId="{1A503B4F-43F5-4E69-9FEE-4C2C1818A190}" dt="2024-11-19T17:14:51.533" v="357"/>
        <pc:sldMasterMkLst>
          <pc:docMk/>
          <pc:sldMasterMk cId="2656753286" sldId="2147483663"/>
        </pc:sldMasterMkLst>
        <pc:sldLayoutChg chg="addSp delSp">
          <pc:chgData name="Mr Sanjay" userId="26c5fb33abf79f1f" providerId="LiveId" clId="{1A503B4F-43F5-4E69-9FEE-4C2C1818A190}" dt="2024-11-19T17:14:51.533" v="357"/>
          <pc:sldLayoutMkLst>
            <pc:docMk/>
            <pc:sldMasterMk cId="2656753286" sldId="2147483663"/>
            <pc:sldLayoutMk cId="1675937661" sldId="2147483681"/>
          </pc:sldLayoutMkLst>
          <pc:spChg chg="add del">
            <ac:chgData name="Mr Sanjay" userId="26c5fb33abf79f1f" providerId="LiveId" clId="{1A503B4F-43F5-4E69-9FEE-4C2C1818A190}" dt="2024-11-19T17:14:51.533" v="357"/>
            <ac:spMkLst>
              <pc:docMk/>
              <pc:sldMasterMk cId="2656753286" sldId="2147483663"/>
              <pc:sldLayoutMk cId="1675937661" sldId="2147483681"/>
              <ac:spMk id="10" creationId="{00000000-0000-0000-0000-000000000000}"/>
            </ac:spMkLst>
          </pc:spChg>
          <pc:spChg chg="add del">
            <ac:chgData name="Mr Sanjay" userId="26c5fb33abf79f1f" providerId="LiveId" clId="{1A503B4F-43F5-4E69-9FEE-4C2C1818A190}" dt="2024-11-19T17:14:51.533" v="357"/>
            <ac:spMkLst>
              <pc:docMk/>
              <pc:sldMasterMk cId="2656753286" sldId="2147483663"/>
              <pc:sldLayoutMk cId="1675937661" sldId="2147483681"/>
              <ac:spMk id="11" creationId="{00000000-0000-0000-0000-000000000000}"/>
            </ac:spMkLst>
          </pc:spChg>
          <pc:spChg chg="add del">
            <ac:chgData name="Mr Sanjay" userId="26c5fb33abf79f1f" providerId="LiveId" clId="{1A503B4F-43F5-4E69-9FEE-4C2C1818A190}" dt="2024-11-19T17:14:51.533" v="357"/>
            <ac:spMkLst>
              <pc:docMk/>
              <pc:sldMasterMk cId="2656753286" sldId="2147483663"/>
              <pc:sldLayoutMk cId="1675937661" sldId="2147483681"/>
              <ac:spMk id="12" creationId="{00000000-0000-0000-0000-000000000000}"/>
            </ac:spMkLst>
          </pc:spChg>
        </pc:sldLayoutChg>
        <pc:sldLayoutChg chg="addSp delSp">
          <pc:chgData name="Mr Sanjay" userId="26c5fb33abf79f1f" providerId="LiveId" clId="{1A503B4F-43F5-4E69-9FEE-4C2C1818A190}" dt="2024-11-19T17:14:51.533" v="357"/>
          <pc:sldLayoutMkLst>
            <pc:docMk/>
            <pc:sldMasterMk cId="2656753286" sldId="2147483663"/>
            <pc:sldLayoutMk cId="90088695" sldId="2147483682"/>
          </pc:sldLayoutMkLst>
          <pc:spChg chg="add del">
            <ac:chgData name="Mr Sanjay" userId="26c5fb33abf79f1f" providerId="LiveId" clId="{1A503B4F-43F5-4E69-9FEE-4C2C1818A190}" dt="2024-11-19T17:14:51.533" v="357"/>
            <ac:spMkLst>
              <pc:docMk/>
              <pc:sldMasterMk cId="2656753286" sldId="2147483663"/>
              <pc:sldLayoutMk cId="90088695" sldId="2147483682"/>
              <ac:spMk id="26" creationId="{00000000-0000-0000-0000-000000000000}"/>
            </ac:spMkLst>
          </pc:spChg>
          <pc:spChg chg="add del">
            <ac:chgData name="Mr Sanjay" userId="26c5fb33abf79f1f" providerId="LiveId" clId="{1A503B4F-43F5-4E69-9FEE-4C2C1818A190}" dt="2024-11-19T17:14:51.533" v="357"/>
            <ac:spMkLst>
              <pc:docMk/>
              <pc:sldMasterMk cId="2656753286" sldId="2147483663"/>
              <pc:sldLayoutMk cId="90088695" sldId="2147483682"/>
              <ac:spMk id="28" creationId="{00000000-0000-0000-0000-000000000000}"/>
            </ac:spMkLst>
          </pc:spChg>
          <pc:spChg chg="add del">
            <ac:chgData name="Mr Sanjay" userId="26c5fb33abf79f1f" providerId="LiveId" clId="{1A503B4F-43F5-4E69-9FEE-4C2C1818A190}" dt="2024-11-19T17:14:51.533" v="357"/>
            <ac:spMkLst>
              <pc:docMk/>
              <pc:sldMasterMk cId="2656753286" sldId="2147483663"/>
              <pc:sldLayoutMk cId="90088695" sldId="2147483682"/>
              <ac:spMk id="30" creationId="{00000000-0000-0000-0000-000000000000}"/>
            </ac:spMkLst>
          </pc:spChg>
          <pc:spChg chg="add del">
            <ac:chgData name="Mr Sanjay" userId="26c5fb33abf79f1f" providerId="LiveId" clId="{1A503B4F-43F5-4E69-9FEE-4C2C1818A190}" dt="2024-11-19T17:14:51.533" v="357"/>
            <ac:spMkLst>
              <pc:docMk/>
              <pc:sldMasterMk cId="2656753286" sldId="2147483663"/>
              <pc:sldLayoutMk cId="90088695" sldId="2147483682"/>
              <ac:spMk id="31" creationId="{00000000-0000-0000-0000-000000000000}"/>
            </ac:spMkLst>
          </pc:spChg>
          <pc:spChg chg="add del">
            <ac:chgData name="Mr Sanjay" userId="26c5fb33abf79f1f" providerId="LiveId" clId="{1A503B4F-43F5-4E69-9FEE-4C2C1818A190}" dt="2024-11-19T17:14:51.533" v="357"/>
            <ac:spMkLst>
              <pc:docMk/>
              <pc:sldMasterMk cId="2656753286" sldId="2147483663"/>
              <pc:sldLayoutMk cId="90088695" sldId="2147483682"/>
              <ac:spMk id="32" creationId="{00000000-0000-0000-0000-000000000000}"/>
            </ac:spMkLst>
          </pc:spChg>
          <pc:spChg chg="add del">
            <ac:chgData name="Mr Sanjay" userId="26c5fb33abf79f1f" providerId="LiveId" clId="{1A503B4F-43F5-4E69-9FEE-4C2C1818A190}" dt="2024-11-19T17:14:51.533" v="357"/>
            <ac:spMkLst>
              <pc:docMk/>
              <pc:sldMasterMk cId="2656753286" sldId="2147483663"/>
              <pc:sldLayoutMk cId="90088695" sldId="2147483682"/>
              <ac:spMk id="33" creationId="{00000000-0000-0000-0000-000000000000}"/>
            </ac:spMkLst>
          </pc:spChg>
          <pc:spChg chg="add del">
            <ac:chgData name="Mr Sanjay" userId="26c5fb33abf79f1f" providerId="LiveId" clId="{1A503B4F-43F5-4E69-9FEE-4C2C1818A190}" dt="2024-11-19T17:14:51.533" v="357"/>
            <ac:spMkLst>
              <pc:docMk/>
              <pc:sldMasterMk cId="2656753286" sldId="2147483663"/>
              <pc:sldLayoutMk cId="90088695" sldId="2147483682"/>
              <ac:spMk id="34" creationId="{00000000-0000-0000-0000-000000000000}"/>
            </ac:spMkLst>
          </pc:spChg>
          <pc:spChg chg="add del">
            <ac:chgData name="Mr Sanjay" userId="26c5fb33abf79f1f" providerId="LiveId" clId="{1A503B4F-43F5-4E69-9FEE-4C2C1818A190}" dt="2024-11-19T17:14:51.533" v="357"/>
            <ac:spMkLst>
              <pc:docMk/>
              <pc:sldMasterMk cId="2656753286" sldId="2147483663"/>
              <pc:sldLayoutMk cId="90088695" sldId="2147483682"/>
              <ac:spMk id="35" creationId="{00000000-0000-0000-0000-000000000000}"/>
            </ac:spMkLst>
          </pc:spChg>
          <pc:spChg chg="add del">
            <ac:chgData name="Mr Sanjay" userId="26c5fb33abf79f1f" providerId="LiveId" clId="{1A503B4F-43F5-4E69-9FEE-4C2C1818A190}" dt="2024-11-19T17:14:51.533" v="357"/>
            <ac:spMkLst>
              <pc:docMk/>
              <pc:sldMasterMk cId="2656753286" sldId="2147483663"/>
              <pc:sldLayoutMk cId="90088695" sldId="2147483682"/>
              <ac:spMk id="36" creationId="{00000000-0000-0000-0000-000000000000}"/>
            </ac:spMkLst>
          </pc:spChg>
        </pc:sldLayoutChg>
        <pc:sldLayoutChg chg="addSp delSp">
          <pc:chgData name="Mr Sanjay" userId="26c5fb33abf79f1f" providerId="LiveId" clId="{1A503B4F-43F5-4E69-9FEE-4C2C1818A190}" dt="2024-11-19T17:14:51.533" v="357"/>
          <pc:sldLayoutMkLst>
            <pc:docMk/>
            <pc:sldMasterMk cId="2656753286" sldId="2147483663"/>
            <pc:sldLayoutMk cId="1479130814" sldId="2147483683"/>
          </pc:sldLayoutMkLst>
          <pc:grpChg chg="add del">
            <ac:chgData name="Mr Sanjay" userId="26c5fb33abf79f1f" providerId="LiveId" clId="{1A503B4F-43F5-4E69-9FEE-4C2C1818A190}" dt="2024-11-19T17:14:51.533" v="357"/>
            <ac:grpSpMkLst>
              <pc:docMk/>
              <pc:sldMasterMk cId="2656753286" sldId="2147483663"/>
              <pc:sldLayoutMk cId="1479130814" sldId="2147483683"/>
              <ac:grpSpMk id="67" creationId="{00000000-0000-0000-0000-000000000000}"/>
            </ac:grpSpMkLst>
          </pc:grpChg>
          <pc:grpChg chg="add del">
            <ac:chgData name="Mr Sanjay" userId="26c5fb33abf79f1f" providerId="LiveId" clId="{1A503B4F-43F5-4E69-9FEE-4C2C1818A190}" dt="2024-11-19T17:14:51.533" v="357"/>
            <ac:grpSpMkLst>
              <pc:docMk/>
              <pc:sldMasterMk cId="2656753286" sldId="2147483663"/>
              <pc:sldLayoutMk cId="1479130814" sldId="2147483683"/>
              <ac:grpSpMk id="74" creationId="{00000000-0000-0000-0000-000000000000}"/>
            </ac:grpSpMkLst>
          </pc:grpChg>
        </pc:sldLayoutChg>
        <pc:sldLayoutChg chg="addSp delSp">
          <pc:chgData name="Mr Sanjay" userId="26c5fb33abf79f1f" providerId="LiveId" clId="{1A503B4F-43F5-4E69-9FEE-4C2C1818A190}" dt="2024-11-19T17:14:51.533" v="357"/>
          <pc:sldLayoutMkLst>
            <pc:docMk/>
            <pc:sldMasterMk cId="2656753286" sldId="2147483663"/>
            <pc:sldLayoutMk cId="567258576" sldId="2147483684"/>
          </pc:sldLayoutMkLst>
          <pc:grpChg chg="add del">
            <ac:chgData name="Mr Sanjay" userId="26c5fb33abf79f1f" providerId="LiveId" clId="{1A503B4F-43F5-4E69-9FEE-4C2C1818A190}" dt="2024-11-19T17:14:51.533" v="357"/>
            <ac:grpSpMkLst>
              <pc:docMk/>
              <pc:sldMasterMk cId="2656753286" sldId="2147483663"/>
              <pc:sldLayoutMk cId="567258576" sldId="2147483684"/>
              <ac:grpSpMk id="38" creationId="{00000000-0000-0000-0000-000000000000}"/>
            </ac:grpSpMkLst>
          </pc:grpChg>
          <pc:grpChg chg="add del">
            <ac:chgData name="Mr Sanjay" userId="26c5fb33abf79f1f" providerId="LiveId" clId="{1A503B4F-43F5-4E69-9FEE-4C2C1818A190}" dt="2024-11-19T17:14:51.533" v="357"/>
            <ac:grpSpMkLst>
              <pc:docMk/>
              <pc:sldMasterMk cId="2656753286" sldId="2147483663"/>
              <pc:sldLayoutMk cId="567258576" sldId="2147483684"/>
              <ac:grpSpMk id="45" creationId="{00000000-0000-0000-0000-000000000000}"/>
            </ac:grpSpMkLst>
          </pc:grpChg>
        </pc:sldLayoutChg>
        <pc:sldLayoutChg chg="addSp delSp">
          <pc:chgData name="Mr Sanjay" userId="26c5fb33abf79f1f" providerId="LiveId" clId="{1A503B4F-43F5-4E69-9FEE-4C2C1818A190}" dt="2024-11-19T17:14:51.533" v="357"/>
          <pc:sldLayoutMkLst>
            <pc:docMk/>
            <pc:sldMasterMk cId="2656753286" sldId="2147483663"/>
            <pc:sldLayoutMk cId="3560342019" sldId="2147483685"/>
          </pc:sldLayoutMkLst>
          <pc:grpChg chg="add del">
            <ac:chgData name="Mr Sanjay" userId="26c5fb33abf79f1f" providerId="LiveId" clId="{1A503B4F-43F5-4E69-9FEE-4C2C1818A190}" dt="2024-11-19T17:14:51.533" v="357"/>
            <ac:grpSpMkLst>
              <pc:docMk/>
              <pc:sldMasterMk cId="2656753286" sldId="2147483663"/>
              <pc:sldLayoutMk cId="3560342019" sldId="2147483685"/>
              <ac:grpSpMk id="144" creationId="{00000000-0000-0000-0000-000000000000}"/>
            </ac:grpSpMkLst>
          </pc:grpChg>
          <pc:grpChg chg="add del">
            <ac:chgData name="Mr Sanjay" userId="26c5fb33abf79f1f" providerId="LiveId" clId="{1A503B4F-43F5-4E69-9FEE-4C2C1818A190}" dt="2024-11-19T17:14:51.533" v="357"/>
            <ac:grpSpMkLst>
              <pc:docMk/>
              <pc:sldMasterMk cId="2656753286" sldId="2147483663"/>
              <pc:sldLayoutMk cId="3560342019" sldId="2147483685"/>
              <ac:grpSpMk id="148" creationId="{00000000-0000-0000-0000-000000000000}"/>
            </ac:grpSpMkLst>
          </pc:grpChg>
        </pc:sldLayoutChg>
        <pc:sldLayoutChg chg="addSp delSp">
          <pc:chgData name="Mr Sanjay" userId="26c5fb33abf79f1f" providerId="LiveId" clId="{1A503B4F-43F5-4E69-9FEE-4C2C1818A190}" dt="2024-11-19T17:14:51.533" v="357"/>
          <pc:sldLayoutMkLst>
            <pc:docMk/>
            <pc:sldMasterMk cId="2656753286" sldId="2147483663"/>
            <pc:sldLayoutMk cId="1381938598" sldId="2147483686"/>
          </pc:sldLayoutMkLst>
          <pc:spChg chg="add del">
            <ac:chgData name="Mr Sanjay" userId="26c5fb33abf79f1f" providerId="LiveId" clId="{1A503B4F-43F5-4E69-9FEE-4C2C1818A190}" dt="2024-11-19T17:14:51.533" v="357"/>
            <ac:spMkLst>
              <pc:docMk/>
              <pc:sldMasterMk cId="2656753286" sldId="2147483663"/>
              <pc:sldLayoutMk cId="1381938598" sldId="2147483686"/>
              <ac:spMk id="52" creationId="{00000000-0000-0000-0000-000000000000}"/>
            </ac:spMkLst>
          </pc:spChg>
          <pc:spChg chg="add del">
            <ac:chgData name="Mr Sanjay" userId="26c5fb33abf79f1f" providerId="LiveId" clId="{1A503B4F-43F5-4E69-9FEE-4C2C1818A190}" dt="2024-11-19T17:14:51.533" v="357"/>
            <ac:spMkLst>
              <pc:docMk/>
              <pc:sldMasterMk cId="2656753286" sldId="2147483663"/>
              <pc:sldLayoutMk cId="1381938598" sldId="2147483686"/>
              <ac:spMk id="61" creationId="{00000000-0000-0000-0000-000000000000}"/>
            </ac:spMkLst>
          </pc:spChg>
          <pc:spChg chg="add del">
            <ac:chgData name="Mr Sanjay" userId="26c5fb33abf79f1f" providerId="LiveId" clId="{1A503B4F-43F5-4E69-9FEE-4C2C1818A190}" dt="2024-11-19T17:14:51.533" v="357"/>
            <ac:spMkLst>
              <pc:docMk/>
              <pc:sldMasterMk cId="2656753286" sldId="2147483663"/>
              <pc:sldLayoutMk cId="1381938598" sldId="2147483686"/>
              <ac:spMk id="62" creationId="{00000000-0000-0000-0000-000000000000}"/>
            </ac:spMkLst>
          </pc:spChg>
          <pc:grpChg chg="add del">
            <ac:chgData name="Mr Sanjay" userId="26c5fb33abf79f1f" providerId="LiveId" clId="{1A503B4F-43F5-4E69-9FEE-4C2C1818A190}" dt="2024-11-19T17:14:51.533" v="357"/>
            <ac:grpSpMkLst>
              <pc:docMk/>
              <pc:sldMasterMk cId="2656753286" sldId="2147483663"/>
              <pc:sldLayoutMk cId="1381938598" sldId="2147483686"/>
              <ac:grpSpMk id="53" creationId="{00000000-0000-0000-0000-000000000000}"/>
            </ac:grpSpMkLst>
          </pc:grpChg>
          <pc:grpChg chg="add del">
            <ac:chgData name="Mr Sanjay" userId="26c5fb33abf79f1f" providerId="LiveId" clId="{1A503B4F-43F5-4E69-9FEE-4C2C1818A190}" dt="2024-11-19T17:14:51.533" v="357"/>
            <ac:grpSpMkLst>
              <pc:docMk/>
              <pc:sldMasterMk cId="2656753286" sldId="2147483663"/>
              <pc:sldLayoutMk cId="1381938598" sldId="2147483686"/>
              <ac:grpSpMk id="58" creationId="{00000000-0000-0000-0000-000000000000}"/>
            </ac:grpSpMkLst>
          </pc:grpChg>
        </pc:sldLayoutChg>
      </pc:sldMasterChg>
      <pc:sldMasterChg chg="modTransition addSldLayout delSldLayout">
        <pc:chgData name="Mr Sanjay" userId="26c5fb33abf79f1f" providerId="LiveId" clId="{1A503B4F-43F5-4E69-9FEE-4C2C1818A190}" dt="2024-11-20T11:32:32.798" v="450"/>
        <pc:sldMasterMkLst>
          <pc:docMk/>
          <pc:sldMasterMk cId="1124439733" sldId="2147483686"/>
        </pc:sldMasterMkLst>
        <pc:sldLayoutChg chg="add del">
          <pc:chgData name="Mr Sanjay" userId="26c5fb33abf79f1f" providerId="LiveId" clId="{1A503B4F-43F5-4E69-9FEE-4C2C1818A190}" dt="2024-11-20T11:32:32.423" v="449" actId="47"/>
          <pc:sldLayoutMkLst>
            <pc:docMk/>
            <pc:sldMasterMk cId="1124439733" sldId="2147483686"/>
            <pc:sldLayoutMk cId="1413907288" sldId="2147483699"/>
          </pc:sldLayoutMkLst>
        </pc:sldLayoutChg>
      </pc:sldMasterChg>
      <pc:sldMasterChg chg="modTransition">
        <pc:chgData name="Mr Sanjay" userId="26c5fb33abf79f1f" providerId="LiveId" clId="{1A503B4F-43F5-4E69-9FEE-4C2C1818A190}" dt="2024-11-20T11:43:53.857" v="497"/>
        <pc:sldMasterMkLst>
          <pc:docMk/>
          <pc:sldMasterMk cId="2396455624" sldId="2147483686"/>
        </pc:sldMasterMkLst>
      </pc:sldMasterChg>
      <pc:sldMasterChg chg="modTransition">
        <pc:chgData name="Mr Sanjay" userId="26c5fb33abf79f1f" providerId="LiveId" clId="{1A503B4F-43F5-4E69-9FEE-4C2C1818A190}" dt="2024-12-02T20:53:32.208" v="657"/>
        <pc:sldMasterMkLst>
          <pc:docMk/>
          <pc:sldMasterMk cId="2547398989" sldId="2147483686"/>
        </pc:sldMasterMkLst>
      </pc:sldMasterChg>
      <pc:sldMasterChg chg="modTransition">
        <pc:chgData name="Mr Sanjay" userId="26c5fb33abf79f1f" providerId="LiveId" clId="{1A503B4F-43F5-4E69-9FEE-4C2C1818A190}" dt="2024-12-02T20:53:39.405" v="658"/>
        <pc:sldMasterMkLst>
          <pc:docMk/>
          <pc:sldMasterMk cId="3084249202" sldId="2147483686"/>
        </pc:sldMasterMkLst>
      </pc:sldMasterChg>
      <pc:sldMasterChg chg="modTransition">
        <pc:chgData name="Mr Sanjay" userId="26c5fb33abf79f1f" providerId="LiveId" clId="{1A503B4F-43F5-4E69-9FEE-4C2C1818A190}" dt="2024-11-20T11:41:15.820" v="493"/>
        <pc:sldMasterMkLst>
          <pc:docMk/>
          <pc:sldMasterMk cId="3306971442" sldId="2147483686"/>
        </pc:sldMasterMkLst>
      </pc:sldMasterChg>
      <pc:sldMasterChg chg="modTransition">
        <pc:chgData name="Mr Sanjay" userId="26c5fb33abf79f1f" providerId="LiveId" clId="{1A503B4F-43F5-4E69-9FEE-4C2C1818A190}" dt="2024-11-20T11:41:12.153" v="492"/>
        <pc:sldMasterMkLst>
          <pc:docMk/>
          <pc:sldMasterMk cId="494943709" sldId="214748370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81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7714173"/>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36640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88093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693662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19176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383419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662964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9339516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736980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solidFill>
          <a:schemeClr val="lt1"/>
        </a:solidFill>
        <a:effectLst/>
      </p:bgPr>
    </p:bg>
    <p:spTree>
      <p:nvGrpSpPr>
        <p:cNvPr id="1" name="Shape 66"/>
        <p:cNvGrpSpPr/>
        <p:nvPr/>
      </p:nvGrpSpPr>
      <p:grpSpPr>
        <a:xfrm>
          <a:off x="0" y="0"/>
          <a:ext cx="0" cy="0"/>
          <a:chOff x="0" y="0"/>
          <a:chExt cx="0" cy="0"/>
        </a:xfrm>
      </p:grpSpPr>
      <p:sp>
        <p:nvSpPr>
          <p:cNvPr id="77" name="Google Shape;77;p7"/>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78" name="Google Shape;78;p7"/>
          <p:cNvSpPr txBox="1">
            <a:spLocks noGrp="1"/>
          </p:cNvSpPr>
          <p:nvPr>
            <p:ph type="body" idx="1"/>
          </p:nvPr>
        </p:nvSpPr>
        <p:spPr>
          <a:xfrm>
            <a:off x="914575" y="1584425"/>
            <a:ext cx="3264000" cy="29571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79" name="Google Shape;79;p7"/>
          <p:cNvSpPr txBox="1">
            <a:spLocks noGrp="1"/>
          </p:cNvSpPr>
          <p:nvPr>
            <p:ph type="body" idx="2"/>
          </p:nvPr>
        </p:nvSpPr>
        <p:spPr>
          <a:xfrm>
            <a:off x="4650178" y="1584425"/>
            <a:ext cx="3264000" cy="29571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80" name="Google Shape;80;p7"/>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94577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solidFill>
          <a:schemeClr val="lt1"/>
        </a:solidFill>
        <a:effectLst/>
      </p:bgPr>
    </p:bg>
    <p:spTree>
      <p:nvGrpSpPr>
        <p:cNvPr id="1" name="Shape 37"/>
        <p:cNvGrpSpPr/>
        <p:nvPr/>
      </p:nvGrpSpPr>
      <p:grpSpPr>
        <a:xfrm>
          <a:off x="0" y="0"/>
          <a:ext cx="0" cy="0"/>
          <a:chOff x="0" y="0"/>
          <a:chExt cx="0" cy="0"/>
        </a:xfrm>
      </p:grpSpPr>
      <p:sp>
        <p:nvSpPr>
          <p:cNvPr id="48" name="Google Shape;48;p5"/>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9" name="Google Shape;49;p5"/>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5"/>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Tree>
    <p:extLst>
      <p:ext uri="{BB962C8B-B14F-4D97-AF65-F5344CB8AC3E}">
        <p14:creationId xmlns:p14="http://schemas.microsoft.com/office/powerpoint/2010/main" val="415862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12/2/2024</a:t>
            </a:fld>
            <a:endParaRPr lang="en-US" dirty="0"/>
          </a:p>
        </p:txBody>
      </p:sp>
      <p:sp>
        <p:nvSpPr>
          <p:cNvPr id="5" name="Footer Placeholder 4"/>
          <p:cNvSpPr>
            <a:spLocks noGrp="1"/>
          </p:cNvSpPr>
          <p:nvPr>
            <p:ph type="ftr" sz="quarter" idx="11"/>
          </p:nvPr>
        </p:nvSpPr>
        <p:spPr/>
        <p:txBody>
          <a:bodyPr/>
          <a:lstStyle/>
          <a:p>
            <a:r>
              <a:rPr lang="en-ID"/>
              <a:t>SIERRA // BRAND GUIDELINES</a:t>
            </a:r>
            <a:endParaRPr lang="en-ID" dirty="0"/>
          </a:p>
        </p:txBody>
      </p:sp>
      <p:sp>
        <p:nvSpPr>
          <p:cNvPr id="6" name="Slide Number Placeholder 5"/>
          <p:cNvSpPr>
            <a:spLocks noGrp="1"/>
          </p:cNvSpPr>
          <p:nvPr>
            <p:ph type="sldNum" sz="quarter" idx="12"/>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409449185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51"/>
        <p:cNvGrpSpPr/>
        <p:nvPr/>
      </p:nvGrpSpPr>
      <p:grpSpPr>
        <a:xfrm>
          <a:off x="0" y="0"/>
          <a:ext cx="0" cy="0"/>
          <a:chOff x="0" y="0"/>
          <a:chExt cx="0" cy="0"/>
        </a:xfrm>
      </p:grpSpPr>
      <p:sp>
        <p:nvSpPr>
          <p:cNvPr id="63" name="Google Shape;63;p6"/>
          <p:cNvSpPr txBox="1">
            <a:spLocks noGrp="1"/>
          </p:cNvSpPr>
          <p:nvPr>
            <p:ph type="title"/>
          </p:nvPr>
        </p:nvSpPr>
        <p:spPr>
          <a:xfrm>
            <a:off x="914575" y="495875"/>
            <a:ext cx="39090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64" name="Google Shape;64;p6"/>
          <p:cNvSpPr txBox="1">
            <a:spLocks noGrp="1"/>
          </p:cNvSpPr>
          <p:nvPr>
            <p:ph type="body" idx="1"/>
          </p:nvPr>
        </p:nvSpPr>
        <p:spPr>
          <a:xfrm>
            <a:off x="914575" y="1584425"/>
            <a:ext cx="2480700" cy="2999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6"/>
          <p:cNvSpPr txBox="1">
            <a:spLocks noGrp="1"/>
          </p:cNvSpPr>
          <p:nvPr>
            <p:ph type="sldNum" idx="12"/>
          </p:nvPr>
        </p:nvSpPr>
        <p:spPr>
          <a:xfrm>
            <a:off x="8694775" y="4749850"/>
            <a:ext cx="4494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3726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28546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70467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919036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814284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90254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73795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1381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424920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Lst>
  <p:transition>
    <p:fade thruBlk="1"/>
  </p:transition>
  <p:hf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FFBCF8-5048-B6E3-4AFA-92FA270A9FC5}"/>
              </a:ext>
            </a:extLst>
          </p:cNvPr>
          <p:cNvPicPr>
            <a:picLocks noChangeAspect="1"/>
          </p:cNvPicPr>
          <p:nvPr/>
        </p:nvPicPr>
        <p:blipFill>
          <a:blip r:embed="rId2"/>
          <a:srcRect/>
          <a:stretch/>
        </p:blipFill>
        <p:spPr>
          <a:xfrm>
            <a:off x="639650" y="1048940"/>
            <a:ext cx="4949843" cy="2966762"/>
          </a:xfrm>
          <a:prstGeom prst="rect">
            <a:avLst/>
          </a:prstGeom>
        </p:spPr>
      </p:pic>
      <p:grpSp>
        <p:nvGrpSpPr>
          <p:cNvPr id="2050" name="object 2">
            <a:extLst>
              <a:ext uri="{FF2B5EF4-FFF2-40B4-BE49-F238E27FC236}">
                <a16:creationId xmlns:a16="http://schemas.microsoft.com/office/drawing/2014/main" id="{22A487DE-F21E-0649-FC1C-498AA48AD89B}"/>
              </a:ext>
            </a:extLst>
          </p:cNvPr>
          <p:cNvGrpSpPr>
            <a:grpSpLocks/>
          </p:cNvGrpSpPr>
          <p:nvPr/>
        </p:nvGrpSpPr>
        <p:grpSpPr bwMode="auto">
          <a:xfrm>
            <a:off x="587574" y="0"/>
            <a:ext cx="8556427" cy="5114925"/>
            <a:chOff x="1044654" y="0"/>
            <a:chExt cx="15211425" cy="9093200"/>
          </a:xfrm>
        </p:grpSpPr>
        <p:pic>
          <p:nvPicPr>
            <p:cNvPr id="2053" name="object 3">
              <a:extLst>
                <a:ext uri="{FF2B5EF4-FFF2-40B4-BE49-F238E27FC236}">
                  <a16:creationId xmlns:a16="http://schemas.microsoft.com/office/drawing/2014/main" id="{772BCEA1-311B-E8DB-14C7-163F1A853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133" y="0"/>
              <a:ext cx="11210925" cy="168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object 4">
              <a:extLst>
                <a:ext uri="{FF2B5EF4-FFF2-40B4-BE49-F238E27FC236}">
                  <a16:creationId xmlns:a16="http://schemas.microsoft.com/office/drawing/2014/main" id="{E8EED49F-3902-435E-E917-5323680BB3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2434" y="1405044"/>
              <a:ext cx="6293565" cy="768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object 5">
              <a:extLst>
                <a:ext uri="{FF2B5EF4-FFF2-40B4-BE49-F238E27FC236}">
                  <a16:creationId xmlns:a16="http://schemas.microsoft.com/office/drawing/2014/main" id="{CB170010-E41E-1B18-9FD4-65C58B1AA4B9}"/>
                </a:ext>
              </a:extLst>
            </p:cNvPr>
            <p:cNvSpPr>
              <a:spLocks/>
            </p:cNvSpPr>
            <p:nvPr/>
          </p:nvSpPr>
          <p:spPr bwMode="auto">
            <a:xfrm>
              <a:off x="1082873" y="1685996"/>
              <a:ext cx="0" cy="5708650"/>
            </a:xfrm>
            <a:custGeom>
              <a:avLst/>
              <a:gdLst>
                <a:gd name="T0" fmla="*/ 5708440 h 5708650"/>
                <a:gd name="T1" fmla="*/ 0 h 5708650"/>
              </a:gdLst>
              <a:ahLst/>
              <a:cxnLst>
                <a:cxn ang="0">
                  <a:pos x="0" y="T0"/>
                </a:cxn>
                <a:cxn ang="0">
                  <a:pos x="0" y="T1"/>
                </a:cxn>
              </a:cxnLst>
              <a:rect l="0" t="0" r="r" b="b"/>
              <a:pathLst>
                <a:path h="5708650">
                  <a:moveTo>
                    <a:pt x="0" y="5708440"/>
                  </a:moveTo>
                  <a:lnTo>
                    <a:pt x="0" y="0"/>
                  </a:lnTo>
                </a:path>
              </a:pathLst>
            </a:custGeom>
            <a:noFill/>
            <a:ln w="382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13"/>
            </a:p>
          </p:txBody>
        </p:sp>
        <p:sp>
          <p:nvSpPr>
            <p:cNvPr id="2056" name="object 6">
              <a:extLst>
                <a:ext uri="{FF2B5EF4-FFF2-40B4-BE49-F238E27FC236}">
                  <a16:creationId xmlns:a16="http://schemas.microsoft.com/office/drawing/2014/main" id="{63453AA9-0D06-CE27-6DD9-FEEFD7E2FB3E}"/>
                </a:ext>
              </a:extLst>
            </p:cNvPr>
            <p:cNvSpPr>
              <a:spLocks/>
            </p:cNvSpPr>
            <p:nvPr/>
          </p:nvSpPr>
          <p:spPr bwMode="auto">
            <a:xfrm>
              <a:off x="1324927" y="1966948"/>
              <a:ext cx="0" cy="5095875"/>
            </a:xfrm>
            <a:custGeom>
              <a:avLst/>
              <a:gdLst>
                <a:gd name="T0" fmla="*/ 5095453 h 5095875"/>
                <a:gd name="T1" fmla="*/ 2758441 h 5095875"/>
                <a:gd name="T2" fmla="*/ 1366450 h 5095875"/>
                <a:gd name="T3" fmla="*/ 0 h 5095875"/>
              </a:gdLst>
              <a:ahLst/>
              <a:cxnLst>
                <a:cxn ang="0">
                  <a:pos x="0" y="T0"/>
                </a:cxn>
                <a:cxn ang="0">
                  <a:pos x="0" y="T1"/>
                </a:cxn>
                <a:cxn ang="0">
                  <a:pos x="0" y="T2"/>
                </a:cxn>
                <a:cxn ang="0">
                  <a:pos x="0" y="T3"/>
                </a:cxn>
              </a:cxnLst>
              <a:rect l="0" t="0" r="r" b="b"/>
              <a:pathLst>
                <a:path h="5095875">
                  <a:moveTo>
                    <a:pt x="0" y="5095453"/>
                  </a:moveTo>
                  <a:lnTo>
                    <a:pt x="0" y="2758441"/>
                  </a:lnTo>
                </a:path>
                <a:path h="5095875">
                  <a:moveTo>
                    <a:pt x="0" y="1366450"/>
                  </a:moveTo>
                  <a:lnTo>
                    <a:pt x="0" y="0"/>
                  </a:lnTo>
                </a:path>
              </a:pathLst>
            </a:custGeom>
            <a:noFill/>
            <a:ln w="3175">
              <a:solidFill>
                <a:srgbClr val="E6E4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13"/>
            </a:p>
          </p:txBody>
        </p:sp>
        <p:sp>
          <p:nvSpPr>
            <p:cNvPr id="2057" name="object 7">
              <a:extLst>
                <a:ext uri="{FF2B5EF4-FFF2-40B4-BE49-F238E27FC236}">
                  <a16:creationId xmlns:a16="http://schemas.microsoft.com/office/drawing/2014/main" id="{BA341320-5FD1-B151-9B9A-D041DB8DD983}"/>
                </a:ext>
              </a:extLst>
            </p:cNvPr>
            <p:cNvSpPr>
              <a:spLocks/>
            </p:cNvSpPr>
            <p:nvPr/>
          </p:nvSpPr>
          <p:spPr bwMode="auto">
            <a:xfrm>
              <a:off x="1719857" y="1864784"/>
              <a:ext cx="8255634" cy="6500495"/>
            </a:xfrm>
            <a:custGeom>
              <a:avLst/>
              <a:gdLst>
                <a:gd name="T0" fmla="*/ 0 w 8255634"/>
                <a:gd name="T1" fmla="*/ 6500215 h 6500495"/>
                <a:gd name="T2" fmla="*/ 0 w 8255634"/>
                <a:gd name="T3" fmla="*/ 5478570 h 6500495"/>
                <a:gd name="T4" fmla="*/ 891778 w 8255634"/>
                <a:gd name="T5" fmla="*/ 6487445 h 6500495"/>
                <a:gd name="T6" fmla="*/ 891778 w 8255634"/>
                <a:gd name="T7" fmla="*/ 5465800 h 6500495"/>
                <a:gd name="T8" fmla="*/ 8255317 w 8255634"/>
                <a:gd name="T9" fmla="*/ 5159306 h 6500495"/>
                <a:gd name="T10" fmla="*/ 8255317 w 8255634"/>
                <a:gd name="T11" fmla="*/ 4061038 h 6500495"/>
                <a:gd name="T12" fmla="*/ 8255317 w 8255634"/>
                <a:gd name="T13" fmla="*/ 4035497 h 6500495"/>
                <a:gd name="T14" fmla="*/ 8255317 w 8255634"/>
                <a:gd name="T15" fmla="*/ 0 h 6500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55634" h="6500495">
                  <a:moveTo>
                    <a:pt x="0" y="6500215"/>
                  </a:moveTo>
                  <a:lnTo>
                    <a:pt x="0" y="5478570"/>
                  </a:lnTo>
                </a:path>
                <a:path w="8255634" h="6500495">
                  <a:moveTo>
                    <a:pt x="891778" y="6487445"/>
                  </a:moveTo>
                  <a:lnTo>
                    <a:pt x="891778" y="5465800"/>
                  </a:lnTo>
                </a:path>
                <a:path w="8255634" h="6500495">
                  <a:moveTo>
                    <a:pt x="8255317" y="5159306"/>
                  </a:moveTo>
                  <a:lnTo>
                    <a:pt x="8255317" y="4061038"/>
                  </a:lnTo>
                </a:path>
                <a:path w="8255634" h="6500495">
                  <a:moveTo>
                    <a:pt x="8255317" y="4035497"/>
                  </a:moveTo>
                  <a:lnTo>
                    <a:pt x="8255317" y="0"/>
                  </a:lnTo>
                </a:path>
              </a:pathLst>
            </a:custGeom>
            <a:noFill/>
            <a:ln w="382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13"/>
            </a:p>
          </p:txBody>
        </p:sp>
        <p:sp>
          <p:nvSpPr>
            <p:cNvPr id="2058" name="object 8">
              <a:extLst>
                <a:ext uri="{FF2B5EF4-FFF2-40B4-BE49-F238E27FC236}">
                  <a16:creationId xmlns:a16="http://schemas.microsoft.com/office/drawing/2014/main" id="{D4906819-4E7E-060A-F800-AC092D0C1862}"/>
                </a:ext>
              </a:extLst>
            </p:cNvPr>
            <p:cNvSpPr>
              <a:spLocks/>
            </p:cNvSpPr>
            <p:nvPr/>
          </p:nvSpPr>
          <p:spPr bwMode="auto">
            <a:xfrm>
              <a:off x="12306537" y="1660455"/>
              <a:ext cx="1847850" cy="0"/>
            </a:xfrm>
            <a:custGeom>
              <a:avLst/>
              <a:gdLst>
                <a:gd name="T0" fmla="*/ 0 w 1847850"/>
                <a:gd name="T1" fmla="*/ 1847254 w 1847850"/>
              </a:gdLst>
              <a:ahLst/>
              <a:cxnLst>
                <a:cxn ang="0">
                  <a:pos x="T0" y="0"/>
                </a:cxn>
                <a:cxn ang="0">
                  <a:pos x="T1" y="0"/>
                </a:cxn>
              </a:cxnLst>
              <a:rect l="0" t="0" r="r" b="b"/>
              <a:pathLst>
                <a:path w="1847850">
                  <a:moveTo>
                    <a:pt x="0" y="0"/>
                  </a:moveTo>
                  <a:lnTo>
                    <a:pt x="1847254" y="0"/>
                  </a:lnTo>
                </a:path>
              </a:pathLst>
            </a:custGeom>
            <a:noFill/>
            <a:ln w="1277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13"/>
            </a:p>
          </p:txBody>
        </p:sp>
        <p:sp>
          <p:nvSpPr>
            <p:cNvPr id="2059" name="object 9">
              <a:extLst>
                <a:ext uri="{FF2B5EF4-FFF2-40B4-BE49-F238E27FC236}">
                  <a16:creationId xmlns:a16="http://schemas.microsoft.com/office/drawing/2014/main" id="{856D91F0-C367-2C22-330A-5538FB4E298E}"/>
                </a:ext>
              </a:extLst>
            </p:cNvPr>
            <p:cNvSpPr>
              <a:spLocks/>
            </p:cNvSpPr>
            <p:nvPr/>
          </p:nvSpPr>
          <p:spPr bwMode="auto">
            <a:xfrm>
              <a:off x="1312187" y="1864784"/>
              <a:ext cx="8688705" cy="0"/>
            </a:xfrm>
            <a:custGeom>
              <a:avLst/>
              <a:gdLst>
                <a:gd name="T0" fmla="*/ 0 w 8688705"/>
                <a:gd name="T1" fmla="*/ 8688466 w 8688705"/>
              </a:gdLst>
              <a:ahLst/>
              <a:cxnLst>
                <a:cxn ang="0">
                  <a:pos x="T0" y="0"/>
                </a:cxn>
                <a:cxn ang="0">
                  <a:pos x="T1" y="0"/>
                </a:cxn>
              </a:cxnLst>
              <a:rect l="0" t="0" r="r" b="b"/>
              <a:pathLst>
                <a:path w="8688705">
                  <a:moveTo>
                    <a:pt x="0" y="0"/>
                  </a:moveTo>
                  <a:lnTo>
                    <a:pt x="8688466" y="0"/>
                  </a:lnTo>
                </a:path>
              </a:pathLst>
            </a:custGeom>
            <a:noFill/>
            <a:ln w="2554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13"/>
            </a:p>
          </p:txBody>
        </p:sp>
        <p:sp>
          <p:nvSpPr>
            <p:cNvPr id="2060" name="object 10">
              <a:extLst>
                <a:ext uri="{FF2B5EF4-FFF2-40B4-BE49-F238E27FC236}">
                  <a16:creationId xmlns:a16="http://schemas.microsoft.com/office/drawing/2014/main" id="{F1DE735D-399B-4D29-C610-D0CDDDE29025}"/>
                </a:ext>
              </a:extLst>
            </p:cNvPr>
            <p:cNvSpPr>
              <a:spLocks/>
            </p:cNvSpPr>
            <p:nvPr/>
          </p:nvSpPr>
          <p:spPr bwMode="auto">
            <a:xfrm>
              <a:off x="8204358" y="5964134"/>
              <a:ext cx="1796414" cy="0"/>
            </a:xfrm>
            <a:custGeom>
              <a:avLst/>
              <a:gdLst>
                <a:gd name="T0" fmla="*/ 0 w 1796415"/>
                <a:gd name="T1" fmla="*/ 1796295 w 1796415"/>
              </a:gdLst>
              <a:ahLst/>
              <a:cxnLst>
                <a:cxn ang="0">
                  <a:pos x="T0" y="0"/>
                </a:cxn>
                <a:cxn ang="0">
                  <a:pos x="T1" y="0"/>
                </a:cxn>
              </a:cxnLst>
              <a:rect l="0" t="0" r="r" b="b"/>
              <a:pathLst>
                <a:path w="1796415">
                  <a:moveTo>
                    <a:pt x="0" y="0"/>
                  </a:moveTo>
                  <a:lnTo>
                    <a:pt x="1796295" y="0"/>
                  </a:lnTo>
                </a:path>
              </a:pathLst>
            </a:custGeom>
            <a:noFill/>
            <a:ln w="7662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13"/>
            </a:p>
          </p:txBody>
        </p:sp>
        <p:sp>
          <p:nvSpPr>
            <p:cNvPr id="2061" name="object 11">
              <a:extLst>
                <a:ext uri="{FF2B5EF4-FFF2-40B4-BE49-F238E27FC236}">
                  <a16:creationId xmlns:a16="http://schemas.microsoft.com/office/drawing/2014/main" id="{3E05BA2E-55D6-8179-AC22-D98D33111562}"/>
                </a:ext>
              </a:extLst>
            </p:cNvPr>
            <p:cNvSpPr>
              <a:spLocks/>
            </p:cNvSpPr>
            <p:nvPr/>
          </p:nvSpPr>
          <p:spPr bwMode="auto">
            <a:xfrm>
              <a:off x="1299448" y="7139026"/>
              <a:ext cx="4918075" cy="0"/>
            </a:xfrm>
            <a:custGeom>
              <a:avLst/>
              <a:gdLst>
                <a:gd name="T0" fmla="*/ 0 w 4918075"/>
                <a:gd name="T1" fmla="*/ 4917519 w 4918075"/>
              </a:gdLst>
              <a:ahLst/>
              <a:cxnLst>
                <a:cxn ang="0">
                  <a:pos x="T0" y="0"/>
                </a:cxn>
                <a:cxn ang="0">
                  <a:pos x="T1" y="0"/>
                </a:cxn>
              </a:cxnLst>
              <a:rect l="0" t="0" r="r" b="b"/>
              <a:pathLst>
                <a:path w="4918075">
                  <a:moveTo>
                    <a:pt x="0" y="0"/>
                  </a:moveTo>
                  <a:lnTo>
                    <a:pt x="4917519" y="0"/>
                  </a:lnTo>
                </a:path>
              </a:pathLst>
            </a:custGeom>
            <a:noFill/>
            <a:ln w="3175">
              <a:solidFill>
                <a:srgbClr val="DDDB8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13"/>
            </a:p>
          </p:txBody>
        </p:sp>
        <p:sp>
          <p:nvSpPr>
            <p:cNvPr id="2062" name="object 12">
              <a:extLst>
                <a:ext uri="{FF2B5EF4-FFF2-40B4-BE49-F238E27FC236}">
                  <a16:creationId xmlns:a16="http://schemas.microsoft.com/office/drawing/2014/main" id="{E0BBB79D-6AF0-06E3-8808-E1D2C15DAC3B}"/>
                </a:ext>
              </a:extLst>
            </p:cNvPr>
            <p:cNvSpPr>
              <a:spLocks/>
            </p:cNvSpPr>
            <p:nvPr/>
          </p:nvSpPr>
          <p:spPr bwMode="auto">
            <a:xfrm>
              <a:off x="1044654" y="7368895"/>
              <a:ext cx="8917940" cy="970915"/>
            </a:xfrm>
            <a:custGeom>
              <a:avLst/>
              <a:gdLst>
                <a:gd name="T0" fmla="*/ 0 w 8917940"/>
                <a:gd name="T1" fmla="*/ 0 h 970915"/>
                <a:gd name="T2" fmla="*/ 687943 w 8917940"/>
                <a:gd name="T3" fmla="*/ 0 h 970915"/>
                <a:gd name="T4" fmla="*/ 1541502 w 8917940"/>
                <a:gd name="T5" fmla="*/ 0 h 970915"/>
                <a:gd name="T6" fmla="*/ 8917780 w 8917940"/>
                <a:gd name="T7" fmla="*/ 0 h 970915"/>
                <a:gd name="T8" fmla="*/ 649724 w 8917940"/>
                <a:gd name="T9" fmla="*/ 970562 h 970915"/>
                <a:gd name="T10" fmla="*/ 1592460 w 8917940"/>
                <a:gd name="T11" fmla="*/ 970562 h 970915"/>
              </a:gdLst>
              <a:ahLst/>
              <a:cxnLst>
                <a:cxn ang="0">
                  <a:pos x="T0" y="T1"/>
                </a:cxn>
                <a:cxn ang="0">
                  <a:pos x="T2" y="T3"/>
                </a:cxn>
                <a:cxn ang="0">
                  <a:pos x="T4" y="T5"/>
                </a:cxn>
                <a:cxn ang="0">
                  <a:pos x="T6" y="T7"/>
                </a:cxn>
                <a:cxn ang="0">
                  <a:pos x="T8" y="T9"/>
                </a:cxn>
                <a:cxn ang="0">
                  <a:pos x="T10" y="T11"/>
                </a:cxn>
              </a:cxnLst>
              <a:rect l="0" t="0" r="r" b="b"/>
              <a:pathLst>
                <a:path w="8917940" h="970915">
                  <a:moveTo>
                    <a:pt x="0" y="0"/>
                  </a:moveTo>
                  <a:lnTo>
                    <a:pt x="687943" y="0"/>
                  </a:lnTo>
                </a:path>
                <a:path w="8917940" h="970915">
                  <a:moveTo>
                    <a:pt x="1541502" y="0"/>
                  </a:moveTo>
                  <a:lnTo>
                    <a:pt x="8917780" y="0"/>
                  </a:lnTo>
                </a:path>
                <a:path w="8917940" h="970915">
                  <a:moveTo>
                    <a:pt x="649724" y="970562"/>
                  </a:moveTo>
                  <a:lnTo>
                    <a:pt x="1592460" y="970562"/>
                  </a:lnTo>
                </a:path>
              </a:pathLst>
            </a:custGeom>
            <a:noFill/>
            <a:ln w="382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13"/>
            </a:p>
          </p:txBody>
        </p:sp>
      </p:grpSp>
      <p:sp>
        <p:nvSpPr>
          <p:cNvPr id="13" name="object 13">
            <a:extLst>
              <a:ext uri="{FF2B5EF4-FFF2-40B4-BE49-F238E27FC236}">
                <a16:creationId xmlns:a16="http://schemas.microsoft.com/office/drawing/2014/main" id="{D82767D4-4577-3848-BD4C-9A42CDC0AC2D}"/>
              </a:ext>
            </a:extLst>
          </p:cNvPr>
          <p:cNvSpPr txBox="1">
            <a:spLocks noGrp="1"/>
          </p:cNvSpPr>
          <p:nvPr>
            <p:ph type="title"/>
          </p:nvPr>
        </p:nvSpPr>
        <p:spPr>
          <a:xfrm>
            <a:off x="609072" y="288647"/>
            <a:ext cx="5114796" cy="630992"/>
          </a:xfrm>
        </p:spPr>
        <p:txBody>
          <a:bodyPr vert="horz" lIns="91440" tIns="6429" rIns="91440" bIns="45720" numCol="1" rtlCol="0" anchor="t" anchorCtr="0" compatLnSpc="1">
            <a:prstTxWarp prst="textNoShape">
              <a:avLst/>
            </a:prstTxWarp>
            <a:normAutofit fontScale="90000"/>
          </a:bodyPr>
          <a:lstStyle/>
          <a:p>
            <a:pPr marL="7144" indent="13395">
              <a:lnSpc>
                <a:spcPct val="101000"/>
              </a:lnSpc>
              <a:spcBef>
                <a:spcPts val="50"/>
              </a:spcBef>
            </a:pPr>
            <a:r>
              <a:rPr lang="en-US" altLang="en-US" sz="2644" dirty="0">
                <a:latin typeface="Arial" panose="020B0604020202020204" pitchFamily="34" charset="0"/>
                <a:cs typeface="Arial" panose="020B0604020202020204" pitchFamily="34" charset="0"/>
              </a:rPr>
              <a:t>Weather Webpage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5757612-FD2C-30B1-50A1-2039E77FF8BF}"/>
              </a:ext>
            </a:extLst>
          </p:cNvPr>
          <p:cNvSpPr txBox="1">
            <a:spLocks noGrp="1"/>
          </p:cNvSpPr>
          <p:nvPr>
            <p:ph type="title"/>
          </p:nvPr>
        </p:nvSpPr>
        <p:spPr/>
        <p:txBody>
          <a:bodyPr spcFirstLastPara="1" vert="horz" wrap="square" lIns="68580" tIns="622626" rIns="68580" bIns="34290" rtlCol="0" anchor="b" anchorCtr="0">
            <a:normAutofit fontScale="90000"/>
          </a:bodyPr>
          <a:lstStyle/>
          <a:p>
            <a:pPr marL="1097439">
              <a:spcBef>
                <a:spcPts val="62"/>
              </a:spcBef>
              <a:defRPr/>
            </a:pPr>
            <a:r>
              <a:rPr sz="6866" spc="-200" dirty="0">
                <a:solidFill>
                  <a:srgbClr val="000000"/>
                </a:solidFill>
                <a:latin typeface="Palatino Linotype"/>
                <a:cs typeface="Palatino Linotype"/>
              </a:rPr>
              <a:t>T</a:t>
            </a:r>
            <a:r>
              <a:rPr sz="6866" spc="-545" dirty="0">
                <a:solidFill>
                  <a:srgbClr val="000000"/>
                </a:solidFill>
                <a:latin typeface="Palatino Linotype"/>
                <a:cs typeface="Palatino Linotype"/>
              </a:rPr>
              <a:t>H</a:t>
            </a:r>
            <a:r>
              <a:rPr sz="6866" spc="-203" dirty="0">
                <a:solidFill>
                  <a:srgbClr val="000000"/>
                </a:solidFill>
                <a:latin typeface="Palatino Linotype"/>
                <a:cs typeface="Palatino Linotype"/>
              </a:rPr>
              <a:t>AN</a:t>
            </a:r>
            <a:r>
              <a:rPr sz="6866" spc="-197" dirty="0">
                <a:solidFill>
                  <a:srgbClr val="000000"/>
                </a:solidFill>
                <a:latin typeface="Palatino Linotype"/>
                <a:cs typeface="Palatino Linotype"/>
              </a:rPr>
              <a:t>K</a:t>
            </a:r>
            <a:r>
              <a:rPr sz="6866" spc="-32" dirty="0">
                <a:solidFill>
                  <a:srgbClr val="000000"/>
                </a:solidFill>
                <a:latin typeface="Palatino Linotype"/>
                <a:cs typeface="Palatino Linotype"/>
              </a:rPr>
              <a:t> </a:t>
            </a:r>
            <a:r>
              <a:rPr sz="6866" spc="-254" dirty="0">
                <a:solidFill>
                  <a:srgbClr val="000000"/>
                </a:solidFill>
                <a:latin typeface="Palatino Linotype"/>
                <a:cs typeface="Palatino Linotype"/>
              </a:rPr>
              <a:t>YOU</a:t>
            </a:r>
            <a:endParaRPr sz="6866">
              <a:latin typeface="Palatino Linotype"/>
              <a:cs typeface="Palatino Linotype"/>
            </a:endParaRPr>
          </a:p>
        </p:txBody>
      </p:sp>
      <p:sp>
        <p:nvSpPr>
          <p:cNvPr id="3" name="object 3">
            <a:extLst>
              <a:ext uri="{FF2B5EF4-FFF2-40B4-BE49-F238E27FC236}">
                <a16:creationId xmlns:a16="http://schemas.microsoft.com/office/drawing/2014/main" id="{2A7AA6E2-D21B-5E90-C7BA-952D505BEB66}"/>
              </a:ext>
            </a:extLst>
          </p:cNvPr>
          <p:cNvSpPr txBox="1"/>
          <p:nvPr/>
        </p:nvSpPr>
        <p:spPr>
          <a:xfrm>
            <a:off x="1910443" y="2441735"/>
            <a:ext cx="4784272" cy="1093945"/>
          </a:xfrm>
          <a:prstGeom prst="rect">
            <a:avLst/>
          </a:prstGeom>
        </p:spPr>
        <p:txBody>
          <a:bodyPr wrap="square" lIns="0" tIns="6659" rIns="0" bIns="0">
            <a:spAutoFit/>
          </a:bodyPr>
          <a:lstStyle>
            <a:lvl1pPr marL="1111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50"/>
              </a:spcBef>
            </a:pPr>
            <a:r>
              <a:rPr lang="en-US" altLang="en-US" sz="2100" dirty="0">
                <a:solidFill>
                  <a:srgbClr val="000000"/>
                </a:solidFill>
                <a:latin typeface="Tahoma" panose="020B0604030504040204" pitchFamily="34" charset="0"/>
                <a:cs typeface="Tahoma" panose="020B0604030504040204" pitchFamily="34" charset="0"/>
              </a:rPr>
              <a:t>Do you have any questions? </a:t>
            </a:r>
          </a:p>
          <a:p>
            <a:pPr algn="ctr">
              <a:spcBef>
                <a:spcPts val="50"/>
              </a:spcBef>
            </a:pPr>
            <a:endParaRPr lang="en-US" altLang="en-US" sz="2100" dirty="0">
              <a:solidFill>
                <a:srgbClr val="000000"/>
              </a:solidFill>
              <a:latin typeface="Tahoma" panose="020B0604030504040204" pitchFamily="34" charset="0"/>
              <a:cs typeface="Tahoma" panose="020B0604030504040204" pitchFamily="34" charset="0"/>
            </a:endParaRPr>
          </a:p>
          <a:p>
            <a:pPr algn="ctr">
              <a:spcBef>
                <a:spcPts val="50"/>
              </a:spcBef>
            </a:pPr>
            <a:r>
              <a:rPr lang="en-US" altLang="en-US" sz="1349" dirty="0">
                <a:solidFill>
                  <a:srgbClr val="000000"/>
                </a:solidFill>
                <a:latin typeface="Tahoma" panose="020B0604030504040204" pitchFamily="34" charset="0"/>
                <a:cs typeface="Tahoma" panose="020B0604030504040204" pitchFamily="34" charset="0"/>
              </a:rPr>
              <a:t>sanjay.kumar@rungta.edu.in </a:t>
            </a:r>
          </a:p>
          <a:p>
            <a:pPr algn="ctr" eaLnBrk="1" hangingPunct="1"/>
            <a:r>
              <a:rPr lang="en-US" altLang="en-US" sz="1349" dirty="0">
                <a:solidFill>
                  <a:srgbClr val="000000"/>
                </a:solidFill>
                <a:latin typeface="Tahoma" panose="020B0604030504040204" pitchFamily="34" charset="0"/>
                <a:cs typeface="Tahoma" panose="020B0604030504040204" pitchFamily="34" charset="0"/>
              </a:rPr>
              <a:t>+91 9065229836</a:t>
            </a:r>
          </a:p>
        </p:txBody>
      </p:sp>
      <p:sp>
        <p:nvSpPr>
          <p:cNvPr id="4" name="object 4">
            <a:extLst>
              <a:ext uri="{FF2B5EF4-FFF2-40B4-BE49-F238E27FC236}">
                <a16:creationId xmlns:a16="http://schemas.microsoft.com/office/drawing/2014/main" id="{788C0FB3-1125-32B6-43B7-07DBCC43D224}"/>
              </a:ext>
            </a:extLst>
          </p:cNvPr>
          <p:cNvSpPr txBox="1"/>
          <p:nvPr/>
        </p:nvSpPr>
        <p:spPr>
          <a:xfrm>
            <a:off x="2272887" y="4189758"/>
            <a:ext cx="4323857" cy="598167"/>
          </a:xfrm>
          <a:prstGeom prst="rect">
            <a:avLst/>
          </a:prstGeom>
        </p:spPr>
        <p:txBody>
          <a:bodyPr wrap="square" lIns="0" tIns="7293" rIns="0" bIns="0">
            <a:spAutoFit/>
          </a:bodyPr>
          <a:lstStyle/>
          <a:p>
            <a:pPr algn="ctr">
              <a:spcBef>
                <a:spcPts val="57"/>
              </a:spcBef>
              <a:defRPr/>
            </a:pPr>
            <a:r>
              <a:rPr sz="974" dirty="0">
                <a:solidFill>
                  <a:sysClr val="windowText" lastClr="000000"/>
                </a:solidFill>
                <a:latin typeface="Tahoma"/>
                <a:cs typeface="Tahoma"/>
              </a:rPr>
              <a:t>CREDITS:</a:t>
            </a:r>
            <a:r>
              <a:rPr sz="974" spc="-77" dirty="0">
                <a:solidFill>
                  <a:sysClr val="windowText" lastClr="000000"/>
                </a:solidFill>
                <a:latin typeface="Tahoma"/>
                <a:cs typeface="Tahoma"/>
              </a:rPr>
              <a:t> </a:t>
            </a:r>
            <a:r>
              <a:rPr sz="974" dirty="0">
                <a:solidFill>
                  <a:sysClr val="windowText" lastClr="000000"/>
                </a:solidFill>
                <a:latin typeface="Tahoma"/>
                <a:cs typeface="Tahoma"/>
              </a:rPr>
              <a:t>This</a:t>
            </a:r>
            <a:r>
              <a:rPr sz="974" spc="-77" dirty="0">
                <a:solidFill>
                  <a:sysClr val="windowText" lastClr="000000"/>
                </a:solidFill>
                <a:latin typeface="Tahoma"/>
                <a:cs typeface="Tahoma"/>
              </a:rPr>
              <a:t> </a:t>
            </a:r>
            <a:r>
              <a:rPr sz="974" dirty="0">
                <a:solidFill>
                  <a:sysClr val="windowText" lastClr="000000"/>
                </a:solidFill>
                <a:latin typeface="Tahoma"/>
                <a:cs typeface="Tahoma"/>
              </a:rPr>
              <a:t>presentation</a:t>
            </a:r>
            <a:r>
              <a:rPr sz="974" spc="-75" dirty="0">
                <a:solidFill>
                  <a:sysClr val="windowText" lastClr="000000"/>
                </a:solidFill>
                <a:latin typeface="Tahoma"/>
                <a:cs typeface="Tahoma"/>
              </a:rPr>
              <a:t> </a:t>
            </a:r>
            <a:r>
              <a:rPr sz="974" dirty="0">
                <a:solidFill>
                  <a:sysClr val="windowText" lastClr="000000"/>
                </a:solidFill>
                <a:latin typeface="Tahoma"/>
                <a:cs typeface="Tahoma"/>
              </a:rPr>
              <a:t>template</a:t>
            </a:r>
            <a:r>
              <a:rPr sz="974" spc="-77" dirty="0">
                <a:solidFill>
                  <a:sysClr val="windowText" lastClr="000000"/>
                </a:solidFill>
                <a:latin typeface="Tahoma"/>
                <a:cs typeface="Tahoma"/>
              </a:rPr>
              <a:t> </a:t>
            </a:r>
            <a:r>
              <a:rPr sz="974" spc="-5" dirty="0">
                <a:solidFill>
                  <a:sysClr val="windowText" lastClr="000000"/>
                </a:solidFill>
                <a:latin typeface="Tahoma"/>
                <a:cs typeface="Tahoma"/>
              </a:rPr>
              <a:t>was</a:t>
            </a:r>
            <a:r>
              <a:rPr sz="974" spc="-75" dirty="0">
                <a:solidFill>
                  <a:sysClr val="windowText" lastClr="000000"/>
                </a:solidFill>
                <a:latin typeface="Tahoma"/>
                <a:cs typeface="Tahoma"/>
              </a:rPr>
              <a:t> </a:t>
            </a:r>
            <a:r>
              <a:rPr sz="974" dirty="0">
                <a:solidFill>
                  <a:sysClr val="windowText" lastClr="000000"/>
                </a:solidFill>
                <a:latin typeface="Tahoma"/>
                <a:cs typeface="Tahoma"/>
              </a:rPr>
              <a:t>created</a:t>
            </a:r>
            <a:r>
              <a:rPr sz="974" spc="-77" dirty="0">
                <a:solidFill>
                  <a:sysClr val="windowText" lastClr="000000"/>
                </a:solidFill>
                <a:latin typeface="Tahoma"/>
                <a:cs typeface="Tahoma"/>
              </a:rPr>
              <a:t> </a:t>
            </a:r>
            <a:r>
              <a:rPr sz="974" b="1" spc="-62" dirty="0">
                <a:solidFill>
                  <a:sysClr val="windowText" lastClr="000000"/>
                </a:solidFill>
                <a:latin typeface="Tahoma"/>
                <a:cs typeface="Tahoma"/>
              </a:rPr>
              <a:t>by</a:t>
            </a:r>
            <a:r>
              <a:rPr sz="974" b="1" spc="-57" dirty="0">
                <a:solidFill>
                  <a:sysClr val="windowText" lastClr="000000"/>
                </a:solidFill>
                <a:latin typeface="Tahoma"/>
                <a:cs typeface="Tahoma"/>
              </a:rPr>
              <a:t> </a:t>
            </a:r>
            <a:r>
              <a:rPr lang="en-US" sz="974" b="1" spc="-5" dirty="0">
                <a:solidFill>
                  <a:sysClr val="windowText" lastClr="000000"/>
                </a:solidFill>
                <a:latin typeface="Tahoma"/>
                <a:cs typeface="Tahoma"/>
              </a:rPr>
              <a:t>Sanjay</a:t>
            </a:r>
            <a:r>
              <a:rPr sz="974" b="1" spc="-5" dirty="0">
                <a:solidFill>
                  <a:sysClr val="windowText" lastClr="000000"/>
                </a:solidFill>
                <a:latin typeface="Tahoma"/>
                <a:cs typeface="Tahoma"/>
              </a:rPr>
              <a:t>,</a:t>
            </a:r>
            <a:endParaRPr sz="974" dirty="0">
              <a:solidFill>
                <a:sysClr val="windowText" lastClr="000000"/>
              </a:solidFill>
              <a:latin typeface="Tahoma"/>
              <a:cs typeface="Tahoma"/>
            </a:endParaRPr>
          </a:p>
          <a:p>
            <a:pPr algn="ctr">
              <a:spcBef>
                <a:spcPts val="30"/>
              </a:spcBef>
              <a:defRPr/>
            </a:pPr>
            <a:r>
              <a:rPr sz="974" dirty="0">
                <a:solidFill>
                  <a:sysClr val="windowText" lastClr="000000"/>
                </a:solidFill>
                <a:latin typeface="Tahoma"/>
                <a:cs typeface="Tahoma"/>
              </a:rPr>
              <a:t>including</a:t>
            </a:r>
            <a:r>
              <a:rPr sz="974" spc="-100" dirty="0">
                <a:solidFill>
                  <a:sysClr val="windowText" lastClr="000000"/>
                </a:solidFill>
                <a:latin typeface="Tahoma"/>
                <a:cs typeface="Tahoma"/>
              </a:rPr>
              <a:t> </a:t>
            </a:r>
            <a:r>
              <a:rPr sz="974" dirty="0">
                <a:solidFill>
                  <a:sysClr val="windowText" lastClr="000000"/>
                </a:solidFill>
                <a:latin typeface="Tahoma"/>
                <a:cs typeface="Tahoma"/>
              </a:rPr>
              <a:t>icons</a:t>
            </a:r>
            <a:r>
              <a:rPr sz="974" spc="-100" dirty="0">
                <a:solidFill>
                  <a:sysClr val="windowText" lastClr="000000"/>
                </a:solidFill>
                <a:latin typeface="Tahoma"/>
                <a:cs typeface="Tahoma"/>
              </a:rPr>
              <a:t> </a:t>
            </a:r>
            <a:r>
              <a:rPr sz="974" b="1" spc="-62" dirty="0">
                <a:solidFill>
                  <a:sysClr val="windowText" lastClr="000000"/>
                </a:solidFill>
                <a:latin typeface="Tahoma"/>
                <a:cs typeface="Tahoma"/>
              </a:rPr>
              <a:t>by</a:t>
            </a:r>
            <a:r>
              <a:rPr sz="974" b="1" spc="-80" dirty="0">
                <a:solidFill>
                  <a:sysClr val="windowText" lastClr="000000"/>
                </a:solidFill>
                <a:latin typeface="Tahoma"/>
                <a:cs typeface="Tahoma"/>
              </a:rPr>
              <a:t> </a:t>
            </a:r>
            <a:r>
              <a:rPr lang="en-US" sz="974" b="1" spc="-47" dirty="0">
                <a:solidFill>
                  <a:sysClr val="windowText" lastClr="000000"/>
                </a:solidFill>
                <a:latin typeface="Tahoma"/>
                <a:cs typeface="Tahoma"/>
              </a:rPr>
              <a:t>Harshit</a:t>
            </a:r>
            <a:r>
              <a:rPr sz="974" spc="-90" dirty="0">
                <a:solidFill>
                  <a:sysClr val="windowText" lastClr="000000"/>
                </a:solidFill>
                <a:latin typeface="Tahoma"/>
                <a:cs typeface="Tahoma"/>
              </a:rPr>
              <a:t>,</a:t>
            </a:r>
            <a:r>
              <a:rPr sz="974" spc="-100" dirty="0">
                <a:solidFill>
                  <a:sysClr val="windowText" lastClr="000000"/>
                </a:solidFill>
                <a:latin typeface="Tahoma"/>
                <a:cs typeface="Tahoma"/>
              </a:rPr>
              <a:t> </a:t>
            </a:r>
            <a:r>
              <a:rPr sz="974" spc="-5" dirty="0">
                <a:solidFill>
                  <a:sysClr val="windowText" lastClr="000000"/>
                </a:solidFill>
                <a:latin typeface="Tahoma"/>
                <a:cs typeface="Tahoma"/>
              </a:rPr>
              <a:t>and</a:t>
            </a:r>
            <a:r>
              <a:rPr sz="974" spc="-98" dirty="0">
                <a:solidFill>
                  <a:sysClr val="windowText" lastClr="000000"/>
                </a:solidFill>
                <a:latin typeface="Tahoma"/>
                <a:cs typeface="Tahoma"/>
              </a:rPr>
              <a:t> </a:t>
            </a:r>
            <a:r>
              <a:rPr sz="974" dirty="0">
                <a:solidFill>
                  <a:sysClr val="windowText" lastClr="000000"/>
                </a:solidFill>
                <a:latin typeface="Tahoma"/>
                <a:cs typeface="Tahoma"/>
              </a:rPr>
              <a:t>infographics</a:t>
            </a:r>
            <a:r>
              <a:rPr sz="974" spc="-100" dirty="0">
                <a:solidFill>
                  <a:sysClr val="windowText" lastClr="000000"/>
                </a:solidFill>
                <a:latin typeface="Tahoma"/>
                <a:cs typeface="Tahoma"/>
              </a:rPr>
              <a:t> </a:t>
            </a:r>
            <a:r>
              <a:rPr sz="974" spc="32" dirty="0">
                <a:solidFill>
                  <a:sysClr val="windowText" lastClr="000000"/>
                </a:solidFill>
                <a:latin typeface="Tahoma"/>
                <a:cs typeface="Tahoma"/>
              </a:rPr>
              <a:t>&amp;</a:t>
            </a:r>
            <a:r>
              <a:rPr sz="974" spc="-98" dirty="0">
                <a:solidFill>
                  <a:sysClr val="windowText" lastClr="000000"/>
                </a:solidFill>
                <a:latin typeface="Tahoma"/>
                <a:cs typeface="Tahoma"/>
              </a:rPr>
              <a:t> </a:t>
            </a:r>
            <a:r>
              <a:rPr sz="974" spc="-15" dirty="0">
                <a:solidFill>
                  <a:sysClr val="windowText" lastClr="000000"/>
                </a:solidFill>
                <a:latin typeface="Tahoma"/>
                <a:cs typeface="Tahoma"/>
              </a:rPr>
              <a:t>images</a:t>
            </a:r>
            <a:r>
              <a:rPr sz="974" spc="-100" dirty="0">
                <a:solidFill>
                  <a:sysClr val="windowText" lastClr="000000"/>
                </a:solidFill>
                <a:latin typeface="Tahoma"/>
                <a:cs typeface="Tahoma"/>
              </a:rPr>
              <a:t> </a:t>
            </a:r>
            <a:r>
              <a:rPr sz="974" b="1" spc="-62" dirty="0">
                <a:solidFill>
                  <a:sysClr val="windowText" lastClr="000000"/>
                </a:solidFill>
                <a:latin typeface="Tahoma"/>
                <a:cs typeface="Tahoma"/>
              </a:rPr>
              <a:t>by</a:t>
            </a:r>
            <a:r>
              <a:rPr sz="974" b="1" spc="-83" dirty="0">
                <a:solidFill>
                  <a:sysClr val="windowText" lastClr="000000"/>
                </a:solidFill>
                <a:latin typeface="Tahoma"/>
                <a:cs typeface="Tahoma"/>
              </a:rPr>
              <a:t> </a:t>
            </a:r>
            <a:r>
              <a:rPr lang="en-US" sz="974" b="1" spc="-5" dirty="0">
                <a:solidFill>
                  <a:sysClr val="windowText" lastClr="000000"/>
                </a:solidFill>
                <a:latin typeface="Tahoma"/>
                <a:cs typeface="Tahoma"/>
              </a:rPr>
              <a:t> Saurav And Gaurav</a:t>
            </a:r>
            <a:endParaRPr sz="974" dirty="0">
              <a:solidFill>
                <a:sysClr val="windowText" lastClr="000000"/>
              </a:solidFill>
              <a:latin typeface="Tahoma"/>
              <a:cs typeface="Tahoma"/>
            </a:endParaRPr>
          </a:p>
          <a:p>
            <a:pPr>
              <a:spcBef>
                <a:spcPts val="1103"/>
              </a:spcBef>
              <a:defRPr/>
            </a:pPr>
            <a:endParaRPr sz="974" dirty="0">
              <a:solidFill>
                <a:sysClr val="windowText" lastClr="000000"/>
              </a:solidFill>
              <a:latin typeface="Tahoma"/>
              <a:cs typeface="Tahoma"/>
            </a:endParaRPr>
          </a:p>
        </p:txBody>
      </p:sp>
      <p:sp>
        <p:nvSpPr>
          <p:cNvPr id="67592" name="object 13">
            <a:extLst>
              <a:ext uri="{FF2B5EF4-FFF2-40B4-BE49-F238E27FC236}">
                <a16:creationId xmlns:a16="http://schemas.microsoft.com/office/drawing/2014/main" id="{90FEBA57-3F73-A25D-2618-5F92DD3C3C1D}"/>
              </a:ext>
            </a:extLst>
          </p:cNvPr>
          <p:cNvSpPr>
            <a:spLocks/>
          </p:cNvSpPr>
          <p:nvPr/>
        </p:nvSpPr>
        <p:spPr bwMode="auto">
          <a:xfrm>
            <a:off x="4580721" y="1771052"/>
            <a:ext cx="1286668" cy="456636"/>
          </a:xfrm>
          <a:custGeom>
            <a:avLst/>
            <a:gdLst>
              <a:gd name="T0" fmla="*/ 2531821 w 2576829"/>
              <a:gd name="T1" fmla="*/ 502678 h 914400"/>
              <a:gd name="T2" fmla="*/ 2253907 w 2576829"/>
              <a:gd name="T3" fmla="*/ 478383 h 914400"/>
              <a:gd name="T4" fmla="*/ 2079040 w 2576829"/>
              <a:gd name="T5" fmla="*/ 416090 h 914400"/>
              <a:gd name="T6" fmla="*/ 2178977 w 2576829"/>
              <a:gd name="T7" fmla="*/ 401142 h 914400"/>
              <a:gd name="T8" fmla="*/ 2273846 w 2576829"/>
              <a:gd name="T9" fmla="*/ 400316 h 914400"/>
              <a:gd name="T10" fmla="*/ 2501227 w 2576829"/>
              <a:gd name="T11" fmla="*/ 458444 h 914400"/>
              <a:gd name="T12" fmla="*/ 2472283 w 2576829"/>
              <a:gd name="T13" fmla="*/ 397459 h 914400"/>
              <a:gd name="T14" fmla="*/ 2219934 w 2576829"/>
              <a:gd name="T15" fmla="*/ 351358 h 914400"/>
              <a:gd name="T16" fmla="*/ 2123605 w 2576829"/>
              <a:gd name="T17" fmla="*/ 357187 h 914400"/>
              <a:gd name="T18" fmla="*/ 1877822 w 2576829"/>
              <a:gd name="T19" fmla="*/ 389547 h 914400"/>
              <a:gd name="T20" fmla="*/ 1698053 w 2576829"/>
              <a:gd name="T21" fmla="*/ 431266 h 914400"/>
              <a:gd name="T22" fmla="*/ 1795868 w 2576829"/>
              <a:gd name="T23" fmla="*/ 372414 h 914400"/>
              <a:gd name="T24" fmla="*/ 1971992 w 2576829"/>
              <a:gd name="T25" fmla="*/ 200901 h 914400"/>
              <a:gd name="T26" fmla="*/ 2016594 w 2576829"/>
              <a:gd name="T27" fmla="*/ 49834 h 914400"/>
              <a:gd name="T28" fmla="*/ 1974126 w 2576829"/>
              <a:gd name="T29" fmla="*/ 3263 h 914400"/>
              <a:gd name="T30" fmla="*/ 1891601 w 2576829"/>
              <a:gd name="T31" fmla="*/ 235305 h 914400"/>
              <a:gd name="T32" fmla="*/ 1709166 w 2576829"/>
              <a:gd name="T33" fmla="*/ 370928 h 914400"/>
              <a:gd name="T34" fmla="*/ 1761782 w 2576829"/>
              <a:gd name="T35" fmla="*/ 259118 h 914400"/>
              <a:gd name="T36" fmla="*/ 1941652 w 2576829"/>
              <a:gd name="T37" fmla="*/ 54813 h 914400"/>
              <a:gd name="T38" fmla="*/ 1974126 w 2576829"/>
              <a:gd name="T39" fmla="*/ 3263 h 914400"/>
              <a:gd name="T40" fmla="*/ 1843570 w 2576829"/>
              <a:gd name="T41" fmla="*/ 72263 h 914400"/>
              <a:gd name="T42" fmla="*/ 1693799 w 2576829"/>
              <a:gd name="T43" fmla="*/ 281330 h 914400"/>
              <a:gd name="T44" fmla="*/ 1516964 w 2576829"/>
              <a:gd name="T45" fmla="*/ 458444 h 914400"/>
              <a:gd name="T46" fmla="*/ 1315478 w 2576829"/>
              <a:gd name="T47" fmla="*/ 529564 h 914400"/>
              <a:gd name="T48" fmla="*/ 602246 w 2576829"/>
              <a:gd name="T49" fmla="*/ 803719 h 914400"/>
              <a:gd name="T50" fmla="*/ 367830 w 2576829"/>
              <a:gd name="T51" fmla="*/ 864565 h 914400"/>
              <a:gd name="T52" fmla="*/ 145694 w 2576829"/>
              <a:gd name="T53" fmla="*/ 811250 h 914400"/>
              <a:gd name="T54" fmla="*/ 48209 w 2576829"/>
              <a:gd name="T55" fmla="*/ 617905 h 914400"/>
              <a:gd name="T56" fmla="*/ 56718 w 2576829"/>
              <a:gd name="T57" fmla="*/ 549859 h 914400"/>
              <a:gd name="T58" fmla="*/ 225793 w 2576829"/>
              <a:gd name="T59" fmla="*/ 370420 h 914400"/>
              <a:gd name="T60" fmla="*/ 350342 w 2576829"/>
              <a:gd name="T61" fmla="*/ 343827 h 914400"/>
              <a:gd name="T62" fmla="*/ 471373 w 2576829"/>
              <a:gd name="T63" fmla="*/ 417652 h 914400"/>
              <a:gd name="T64" fmla="*/ 352831 w 2576829"/>
              <a:gd name="T65" fmla="*/ 513257 h 914400"/>
              <a:gd name="T66" fmla="*/ 247916 w 2576829"/>
              <a:gd name="T67" fmla="*/ 545655 h 914400"/>
              <a:gd name="T68" fmla="*/ 361810 w 2576829"/>
              <a:gd name="T69" fmla="*/ 560146 h 914400"/>
              <a:gd name="T70" fmla="*/ 520166 w 2576829"/>
              <a:gd name="T71" fmla="*/ 431266 h 914400"/>
              <a:gd name="T72" fmla="*/ 419354 w 2576829"/>
              <a:gd name="T73" fmla="*/ 310210 h 914400"/>
              <a:gd name="T74" fmla="*/ 271538 w 2576829"/>
              <a:gd name="T75" fmla="*/ 305790 h 914400"/>
              <a:gd name="T76" fmla="*/ 63931 w 2576829"/>
              <a:gd name="T77" fmla="*/ 435889 h 914400"/>
              <a:gd name="T78" fmla="*/ 1803 w 2576829"/>
              <a:gd name="T79" fmla="*/ 652399 h 914400"/>
              <a:gd name="T80" fmla="*/ 73050 w 2576829"/>
              <a:gd name="T81" fmla="*/ 817232 h 914400"/>
              <a:gd name="T82" fmla="*/ 281571 w 2576829"/>
              <a:gd name="T83" fmla="*/ 911529 h 914400"/>
              <a:gd name="T84" fmla="*/ 370319 w 2576829"/>
              <a:gd name="T85" fmla="*/ 911910 h 914400"/>
              <a:gd name="T86" fmla="*/ 567397 w 2576829"/>
              <a:gd name="T87" fmla="*/ 863930 h 914400"/>
              <a:gd name="T88" fmla="*/ 1235151 w 2576829"/>
              <a:gd name="T89" fmla="*/ 601764 h 914400"/>
              <a:gd name="T90" fmla="*/ 1467307 w 2576829"/>
              <a:gd name="T91" fmla="*/ 526973 h 914400"/>
              <a:gd name="T92" fmla="*/ 1704251 w 2576829"/>
              <a:gd name="T93" fmla="*/ 475056 h 914400"/>
              <a:gd name="T94" fmla="*/ 1832762 w 2576829"/>
              <a:gd name="T95" fmla="*/ 461048 h 914400"/>
              <a:gd name="T96" fmla="*/ 2039073 w 2576829"/>
              <a:gd name="T97" fmla="*/ 518248 h 914400"/>
              <a:gd name="T98" fmla="*/ 2048129 w 2576829"/>
              <a:gd name="T99" fmla="*/ 684009 h 914400"/>
              <a:gd name="T100" fmla="*/ 1939150 w 2576829"/>
              <a:gd name="T101" fmla="*/ 657466 h 914400"/>
              <a:gd name="T102" fmla="*/ 1919173 w 2576829"/>
              <a:gd name="T103" fmla="*/ 715073 h 914400"/>
              <a:gd name="T104" fmla="*/ 2097100 w 2576829"/>
              <a:gd name="T105" fmla="*/ 705104 h 914400"/>
              <a:gd name="T106" fmla="*/ 2075599 w 2576829"/>
              <a:gd name="T107" fmla="*/ 490524 h 914400"/>
              <a:gd name="T108" fmla="*/ 2069058 w 2576829"/>
              <a:gd name="T109" fmla="*/ 458444 h 914400"/>
              <a:gd name="T110" fmla="*/ 2301379 w 2576829"/>
              <a:gd name="T111" fmla="*/ 550633 h 914400"/>
              <a:gd name="T112" fmla="*/ 2458758 w 2576829"/>
              <a:gd name="T113" fmla="*/ 588010 h 914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6829" h="914400">
                <a:moveTo>
                  <a:pt x="2576715" y="483171"/>
                </a:moveTo>
                <a:lnTo>
                  <a:pt x="2558796" y="444474"/>
                </a:lnTo>
                <a:lnTo>
                  <a:pt x="2532367" y="421868"/>
                </a:lnTo>
                <a:lnTo>
                  <a:pt x="2532367" y="490296"/>
                </a:lnTo>
                <a:lnTo>
                  <a:pt x="2531821" y="502678"/>
                </a:lnTo>
                <a:lnTo>
                  <a:pt x="2503360" y="531609"/>
                </a:lnTo>
                <a:lnTo>
                  <a:pt x="2458758" y="543153"/>
                </a:lnTo>
                <a:lnTo>
                  <a:pt x="2421750" y="538378"/>
                </a:lnTo>
                <a:lnTo>
                  <a:pt x="2350554" y="520382"/>
                </a:lnTo>
                <a:lnTo>
                  <a:pt x="2253907" y="478383"/>
                </a:lnTo>
                <a:lnTo>
                  <a:pt x="2211832" y="459193"/>
                </a:lnTo>
                <a:lnTo>
                  <a:pt x="2170798" y="443496"/>
                </a:lnTo>
                <a:lnTo>
                  <a:pt x="2168347" y="442569"/>
                </a:lnTo>
                <a:lnTo>
                  <a:pt x="2123922" y="428282"/>
                </a:lnTo>
                <a:lnTo>
                  <a:pt x="2079040" y="416090"/>
                </a:lnTo>
                <a:lnTo>
                  <a:pt x="2066556" y="411111"/>
                </a:lnTo>
                <a:lnTo>
                  <a:pt x="2096058" y="406400"/>
                </a:lnTo>
                <a:lnTo>
                  <a:pt x="2124633" y="403326"/>
                </a:lnTo>
                <a:lnTo>
                  <a:pt x="2152269" y="401650"/>
                </a:lnTo>
                <a:lnTo>
                  <a:pt x="2178977" y="401142"/>
                </a:lnTo>
                <a:lnTo>
                  <a:pt x="2190597" y="400761"/>
                </a:lnTo>
                <a:lnTo>
                  <a:pt x="2214803" y="399046"/>
                </a:lnTo>
                <a:lnTo>
                  <a:pt x="2225243" y="398703"/>
                </a:lnTo>
                <a:lnTo>
                  <a:pt x="2227567" y="398703"/>
                </a:lnTo>
                <a:lnTo>
                  <a:pt x="2273846" y="400316"/>
                </a:lnTo>
                <a:lnTo>
                  <a:pt x="2320988" y="405307"/>
                </a:lnTo>
                <a:lnTo>
                  <a:pt x="2367572" y="413600"/>
                </a:lnTo>
                <a:lnTo>
                  <a:pt x="2413317" y="425234"/>
                </a:lnTo>
                <a:lnTo>
                  <a:pt x="2457970" y="440182"/>
                </a:lnTo>
                <a:lnTo>
                  <a:pt x="2501227" y="458444"/>
                </a:lnTo>
                <a:lnTo>
                  <a:pt x="2532367" y="490296"/>
                </a:lnTo>
                <a:lnTo>
                  <a:pt x="2532367" y="421868"/>
                </a:lnTo>
                <a:lnTo>
                  <a:pt x="2521216" y="416090"/>
                </a:lnTo>
                <a:lnTo>
                  <a:pt x="2475547" y="398703"/>
                </a:lnTo>
                <a:lnTo>
                  <a:pt x="2472283" y="397459"/>
                </a:lnTo>
                <a:lnTo>
                  <a:pt x="2422855" y="381584"/>
                </a:lnTo>
                <a:lnTo>
                  <a:pt x="2372880" y="368757"/>
                </a:lnTo>
                <a:lnTo>
                  <a:pt x="2322284" y="359244"/>
                </a:lnTo>
                <a:lnTo>
                  <a:pt x="2270988" y="353339"/>
                </a:lnTo>
                <a:lnTo>
                  <a:pt x="2219934" y="351358"/>
                </a:lnTo>
                <a:lnTo>
                  <a:pt x="2207691" y="351358"/>
                </a:lnTo>
                <a:lnTo>
                  <a:pt x="2196452" y="351624"/>
                </a:lnTo>
                <a:lnTo>
                  <a:pt x="2185212" y="352361"/>
                </a:lnTo>
                <a:lnTo>
                  <a:pt x="2173973" y="353796"/>
                </a:lnTo>
                <a:lnTo>
                  <a:pt x="2123605" y="357187"/>
                </a:lnTo>
                <a:lnTo>
                  <a:pt x="2073694" y="361670"/>
                </a:lnTo>
                <a:lnTo>
                  <a:pt x="2024189" y="367207"/>
                </a:lnTo>
                <a:lnTo>
                  <a:pt x="1975053" y="373735"/>
                </a:lnTo>
                <a:lnTo>
                  <a:pt x="1926285" y="381203"/>
                </a:lnTo>
                <a:lnTo>
                  <a:pt x="1877822" y="389547"/>
                </a:lnTo>
                <a:lnTo>
                  <a:pt x="1829663" y="398703"/>
                </a:lnTo>
                <a:lnTo>
                  <a:pt x="1781771" y="408609"/>
                </a:lnTo>
                <a:lnTo>
                  <a:pt x="1783905" y="422160"/>
                </a:lnTo>
                <a:lnTo>
                  <a:pt x="1747189" y="425246"/>
                </a:lnTo>
                <a:lnTo>
                  <a:pt x="1698053" y="431266"/>
                </a:lnTo>
                <a:lnTo>
                  <a:pt x="1690928" y="432396"/>
                </a:lnTo>
                <a:lnTo>
                  <a:pt x="1712709" y="420928"/>
                </a:lnTo>
                <a:lnTo>
                  <a:pt x="1754568" y="397281"/>
                </a:lnTo>
                <a:lnTo>
                  <a:pt x="1768830" y="388683"/>
                </a:lnTo>
                <a:lnTo>
                  <a:pt x="1795868" y="372414"/>
                </a:lnTo>
                <a:lnTo>
                  <a:pt x="1836724" y="346329"/>
                </a:lnTo>
                <a:lnTo>
                  <a:pt x="1876221" y="316344"/>
                </a:lnTo>
                <a:lnTo>
                  <a:pt x="1912124" y="281647"/>
                </a:lnTo>
                <a:lnTo>
                  <a:pt x="1944141" y="242938"/>
                </a:lnTo>
                <a:lnTo>
                  <a:pt x="1971992" y="200901"/>
                </a:lnTo>
                <a:lnTo>
                  <a:pt x="1995398" y="156235"/>
                </a:lnTo>
                <a:lnTo>
                  <a:pt x="2014080" y="109639"/>
                </a:lnTo>
                <a:lnTo>
                  <a:pt x="2019084" y="79730"/>
                </a:lnTo>
                <a:lnTo>
                  <a:pt x="2019007" y="64782"/>
                </a:lnTo>
                <a:lnTo>
                  <a:pt x="2016594" y="49834"/>
                </a:lnTo>
                <a:lnTo>
                  <a:pt x="2015553" y="47332"/>
                </a:lnTo>
                <a:lnTo>
                  <a:pt x="2008708" y="30848"/>
                </a:lnTo>
                <a:lnTo>
                  <a:pt x="1996605" y="15582"/>
                </a:lnTo>
                <a:lnTo>
                  <a:pt x="1980755" y="4991"/>
                </a:lnTo>
                <a:lnTo>
                  <a:pt x="1974126" y="3263"/>
                </a:lnTo>
                <a:lnTo>
                  <a:pt x="1974126" y="54813"/>
                </a:lnTo>
                <a:lnTo>
                  <a:pt x="1974075" y="64782"/>
                </a:lnTo>
                <a:lnTo>
                  <a:pt x="1949399" y="147408"/>
                </a:lnTo>
                <a:lnTo>
                  <a:pt x="1923440" y="193446"/>
                </a:lnTo>
                <a:lnTo>
                  <a:pt x="1891601" y="235305"/>
                </a:lnTo>
                <a:lnTo>
                  <a:pt x="1854250" y="272986"/>
                </a:lnTo>
                <a:lnTo>
                  <a:pt x="1811743" y="306463"/>
                </a:lnTo>
                <a:lnTo>
                  <a:pt x="1776920" y="329819"/>
                </a:lnTo>
                <a:lnTo>
                  <a:pt x="1743049" y="351307"/>
                </a:lnTo>
                <a:lnTo>
                  <a:pt x="1709166" y="370928"/>
                </a:lnTo>
                <a:lnTo>
                  <a:pt x="1674355" y="388683"/>
                </a:lnTo>
                <a:lnTo>
                  <a:pt x="1697850" y="357238"/>
                </a:lnTo>
                <a:lnTo>
                  <a:pt x="1719935" y="325780"/>
                </a:lnTo>
                <a:lnTo>
                  <a:pt x="1741093" y="293382"/>
                </a:lnTo>
                <a:lnTo>
                  <a:pt x="1761782" y="259118"/>
                </a:lnTo>
                <a:lnTo>
                  <a:pt x="1794637" y="210134"/>
                </a:lnTo>
                <a:lnTo>
                  <a:pt x="1827974" y="163169"/>
                </a:lnTo>
                <a:lnTo>
                  <a:pt x="1862861" y="120281"/>
                </a:lnTo>
                <a:lnTo>
                  <a:pt x="1900389" y="83477"/>
                </a:lnTo>
                <a:lnTo>
                  <a:pt x="1941652" y="54813"/>
                </a:lnTo>
                <a:lnTo>
                  <a:pt x="1946643" y="49834"/>
                </a:lnTo>
                <a:lnTo>
                  <a:pt x="1954136" y="47332"/>
                </a:lnTo>
                <a:lnTo>
                  <a:pt x="1966633" y="47332"/>
                </a:lnTo>
                <a:lnTo>
                  <a:pt x="1974126" y="54813"/>
                </a:lnTo>
                <a:lnTo>
                  <a:pt x="1974126" y="3263"/>
                </a:lnTo>
                <a:lnTo>
                  <a:pt x="1961629" y="0"/>
                </a:lnTo>
                <a:lnTo>
                  <a:pt x="1950072" y="901"/>
                </a:lnTo>
                <a:lnTo>
                  <a:pt x="1938515" y="3429"/>
                </a:lnTo>
                <a:lnTo>
                  <a:pt x="1879727" y="39458"/>
                </a:lnTo>
                <a:lnTo>
                  <a:pt x="1843570" y="72263"/>
                </a:lnTo>
                <a:lnTo>
                  <a:pt x="1810181" y="109639"/>
                </a:lnTo>
                <a:lnTo>
                  <a:pt x="1779079" y="150329"/>
                </a:lnTo>
                <a:lnTo>
                  <a:pt x="1749780" y="193103"/>
                </a:lnTo>
                <a:lnTo>
                  <a:pt x="1721815" y="236702"/>
                </a:lnTo>
                <a:lnTo>
                  <a:pt x="1693799" y="281330"/>
                </a:lnTo>
                <a:lnTo>
                  <a:pt x="1664258" y="324650"/>
                </a:lnTo>
                <a:lnTo>
                  <a:pt x="1632496" y="365328"/>
                </a:lnTo>
                <a:lnTo>
                  <a:pt x="1597825" y="402069"/>
                </a:lnTo>
                <a:lnTo>
                  <a:pt x="1559534" y="433552"/>
                </a:lnTo>
                <a:lnTo>
                  <a:pt x="1516964" y="458444"/>
                </a:lnTo>
                <a:lnTo>
                  <a:pt x="1520812" y="467093"/>
                </a:lnTo>
                <a:lnTo>
                  <a:pt x="1457325" y="484301"/>
                </a:lnTo>
                <a:lnTo>
                  <a:pt x="1409903" y="498538"/>
                </a:lnTo>
                <a:lnTo>
                  <a:pt x="1362633" y="513676"/>
                </a:lnTo>
                <a:lnTo>
                  <a:pt x="1315478" y="529564"/>
                </a:lnTo>
                <a:lnTo>
                  <a:pt x="1268399" y="546074"/>
                </a:lnTo>
                <a:lnTo>
                  <a:pt x="1127264" y="597966"/>
                </a:lnTo>
                <a:lnTo>
                  <a:pt x="650113" y="782345"/>
                </a:lnTo>
                <a:lnTo>
                  <a:pt x="647611" y="784834"/>
                </a:lnTo>
                <a:lnTo>
                  <a:pt x="602246" y="803719"/>
                </a:lnTo>
                <a:lnTo>
                  <a:pt x="556196" y="820458"/>
                </a:lnTo>
                <a:lnTo>
                  <a:pt x="509587" y="834986"/>
                </a:lnTo>
                <a:lnTo>
                  <a:pt x="462572" y="847217"/>
                </a:lnTo>
                <a:lnTo>
                  <a:pt x="415264" y="857110"/>
                </a:lnTo>
                <a:lnTo>
                  <a:pt x="367830" y="864565"/>
                </a:lnTo>
                <a:lnTo>
                  <a:pt x="331635" y="868083"/>
                </a:lnTo>
                <a:lnTo>
                  <a:pt x="274294" y="863269"/>
                </a:lnTo>
                <a:lnTo>
                  <a:pt x="229425" y="852309"/>
                </a:lnTo>
                <a:lnTo>
                  <a:pt x="186359" y="834771"/>
                </a:lnTo>
                <a:lnTo>
                  <a:pt x="145694" y="811250"/>
                </a:lnTo>
                <a:lnTo>
                  <a:pt x="108026" y="782345"/>
                </a:lnTo>
                <a:lnTo>
                  <a:pt x="78892" y="740219"/>
                </a:lnTo>
                <a:lnTo>
                  <a:pt x="59067" y="694499"/>
                </a:lnTo>
                <a:lnTo>
                  <a:pt x="48691" y="646557"/>
                </a:lnTo>
                <a:lnTo>
                  <a:pt x="48209" y="617905"/>
                </a:lnTo>
                <a:lnTo>
                  <a:pt x="48171" y="615988"/>
                </a:lnTo>
                <a:lnTo>
                  <a:pt x="48056" y="608812"/>
                </a:lnTo>
                <a:lnTo>
                  <a:pt x="47942" y="601764"/>
                </a:lnTo>
                <a:lnTo>
                  <a:pt x="47879" y="597789"/>
                </a:lnTo>
                <a:lnTo>
                  <a:pt x="56718" y="549859"/>
                </a:lnTo>
                <a:lnTo>
                  <a:pt x="75539" y="503288"/>
                </a:lnTo>
                <a:lnTo>
                  <a:pt x="104114" y="461048"/>
                </a:lnTo>
                <a:lnTo>
                  <a:pt x="139280" y="424395"/>
                </a:lnTo>
                <a:lnTo>
                  <a:pt x="180149" y="393979"/>
                </a:lnTo>
                <a:lnTo>
                  <a:pt x="225793" y="370420"/>
                </a:lnTo>
                <a:lnTo>
                  <a:pt x="275336" y="354330"/>
                </a:lnTo>
                <a:lnTo>
                  <a:pt x="327863" y="346329"/>
                </a:lnTo>
                <a:lnTo>
                  <a:pt x="335356" y="346329"/>
                </a:lnTo>
                <a:lnTo>
                  <a:pt x="342849" y="343827"/>
                </a:lnTo>
                <a:lnTo>
                  <a:pt x="350342" y="343827"/>
                </a:lnTo>
                <a:lnTo>
                  <a:pt x="378282" y="346519"/>
                </a:lnTo>
                <a:lnTo>
                  <a:pt x="430428" y="365912"/>
                </a:lnTo>
                <a:lnTo>
                  <a:pt x="461149" y="391795"/>
                </a:lnTo>
                <a:lnTo>
                  <a:pt x="471309" y="417461"/>
                </a:lnTo>
                <a:lnTo>
                  <a:pt x="471373" y="417652"/>
                </a:lnTo>
                <a:lnTo>
                  <a:pt x="464743" y="458254"/>
                </a:lnTo>
                <a:lnTo>
                  <a:pt x="425665" y="499719"/>
                </a:lnTo>
                <a:lnTo>
                  <a:pt x="386207" y="512559"/>
                </a:lnTo>
                <a:lnTo>
                  <a:pt x="363004" y="514286"/>
                </a:lnTo>
                <a:lnTo>
                  <a:pt x="352831" y="513257"/>
                </a:lnTo>
                <a:lnTo>
                  <a:pt x="328904" y="512330"/>
                </a:lnTo>
                <a:lnTo>
                  <a:pt x="305676" y="509524"/>
                </a:lnTo>
                <a:lnTo>
                  <a:pt x="282930" y="504863"/>
                </a:lnTo>
                <a:lnTo>
                  <a:pt x="260413" y="498309"/>
                </a:lnTo>
                <a:lnTo>
                  <a:pt x="247916" y="545655"/>
                </a:lnTo>
                <a:lnTo>
                  <a:pt x="270865" y="552196"/>
                </a:lnTo>
                <a:lnTo>
                  <a:pt x="294754" y="556869"/>
                </a:lnTo>
                <a:lnTo>
                  <a:pt x="319582" y="559676"/>
                </a:lnTo>
                <a:lnTo>
                  <a:pt x="345351" y="560603"/>
                </a:lnTo>
                <a:lnTo>
                  <a:pt x="361810" y="560146"/>
                </a:lnTo>
                <a:lnTo>
                  <a:pt x="410298" y="553123"/>
                </a:lnTo>
                <a:lnTo>
                  <a:pt x="452412" y="537552"/>
                </a:lnTo>
                <a:lnTo>
                  <a:pt x="486803" y="510768"/>
                </a:lnTo>
                <a:lnTo>
                  <a:pt x="510413" y="474649"/>
                </a:lnTo>
                <a:lnTo>
                  <a:pt x="520166" y="431266"/>
                </a:lnTo>
                <a:lnTo>
                  <a:pt x="520090" y="416090"/>
                </a:lnTo>
                <a:lnTo>
                  <a:pt x="500888" y="364477"/>
                </a:lnTo>
                <a:lnTo>
                  <a:pt x="481355" y="343827"/>
                </a:lnTo>
                <a:lnTo>
                  <a:pt x="453580" y="325932"/>
                </a:lnTo>
                <a:lnTo>
                  <a:pt x="419354" y="310210"/>
                </a:lnTo>
                <a:lnTo>
                  <a:pt x="383705" y="300088"/>
                </a:lnTo>
                <a:lnTo>
                  <a:pt x="347840" y="296494"/>
                </a:lnTo>
                <a:lnTo>
                  <a:pt x="330352" y="296494"/>
                </a:lnTo>
                <a:lnTo>
                  <a:pt x="322859" y="298983"/>
                </a:lnTo>
                <a:lnTo>
                  <a:pt x="271538" y="305790"/>
                </a:lnTo>
                <a:lnTo>
                  <a:pt x="222859" y="319519"/>
                </a:lnTo>
                <a:lnTo>
                  <a:pt x="177266" y="339788"/>
                </a:lnTo>
                <a:lnTo>
                  <a:pt x="135267" y="366204"/>
                </a:lnTo>
                <a:lnTo>
                  <a:pt x="97332" y="398373"/>
                </a:lnTo>
                <a:lnTo>
                  <a:pt x="63931" y="435889"/>
                </a:lnTo>
                <a:lnTo>
                  <a:pt x="35572" y="478383"/>
                </a:lnTo>
                <a:lnTo>
                  <a:pt x="16687" y="520534"/>
                </a:lnTo>
                <a:lnTo>
                  <a:pt x="4889" y="564273"/>
                </a:lnTo>
                <a:lnTo>
                  <a:pt x="0" y="608812"/>
                </a:lnTo>
                <a:lnTo>
                  <a:pt x="1803" y="652399"/>
                </a:lnTo>
                <a:lnTo>
                  <a:pt x="1841" y="653415"/>
                </a:lnTo>
                <a:lnTo>
                  <a:pt x="10248" y="697318"/>
                </a:lnTo>
                <a:lnTo>
                  <a:pt x="25031" y="739762"/>
                </a:lnTo>
                <a:lnTo>
                  <a:pt x="46024" y="779995"/>
                </a:lnTo>
                <a:lnTo>
                  <a:pt x="73050" y="817232"/>
                </a:lnTo>
                <a:lnTo>
                  <a:pt x="108915" y="846061"/>
                </a:lnTo>
                <a:lnTo>
                  <a:pt x="148539" y="870115"/>
                </a:lnTo>
                <a:lnTo>
                  <a:pt x="191084" y="889177"/>
                </a:lnTo>
                <a:lnTo>
                  <a:pt x="235699" y="903058"/>
                </a:lnTo>
                <a:lnTo>
                  <a:pt x="281571" y="911529"/>
                </a:lnTo>
                <a:lnTo>
                  <a:pt x="327863" y="914400"/>
                </a:lnTo>
                <a:lnTo>
                  <a:pt x="338709" y="913663"/>
                </a:lnTo>
                <a:lnTo>
                  <a:pt x="349084" y="912228"/>
                </a:lnTo>
                <a:lnTo>
                  <a:pt x="359460" y="911250"/>
                </a:lnTo>
                <a:lnTo>
                  <a:pt x="370319" y="911910"/>
                </a:lnTo>
                <a:lnTo>
                  <a:pt x="374230" y="911250"/>
                </a:lnTo>
                <a:lnTo>
                  <a:pt x="420941" y="903376"/>
                </a:lnTo>
                <a:lnTo>
                  <a:pt x="470522" y="892632"/>
                </a:lnTo>
                <a:lnTo>
                  <a:pt x="519264" y="879525"/>
                </a:lnTo>
                <a:lnTo>
                  <a:pt x="567397" y="863930"/>
                </a:lnTo>
                <a:lnTo>
                  <a:pt x="615099" y="845705"/>
                </a:lnTo>
                <a:lnTo>
                  <a:pt x="662609" y="824699"/>
                </a:lnTo>
                <a:lnTo>
                  <a:pt x="667600" y="822210"/>
                </a:lnTo>
                <a:lnTo>
                  <a:pt x="1142250" y="635342"/>
                </a:lnTo>
                <a:lnTo>
                  <a:pt x="1235151" y="601764"/>
                </a:lnTo>
                <a:lnTo>
                  <a:pt x="1281493" y="585571"/>
                </a:lnTo>
                <a:lnTo>
                  <a:pt x="1327835" y="569887"/>
                </a:lnTo>
                <a:lnTo>
                  <a:pt x="1374216" y="554824"/>
                </a:lnTo>
                <a:lnTo>
                  <a:pt x="1420698" y="540486"/>
                </a:lnTo>
                <a:lnTo>
                  <a:pt x="1467307" y="526973"/>
                </a:lnTo>
                <a:lnTo>
                  <a:pt x="1514119" y="514362"/>
                </a:lnTo>
                <a:lnTo>
                  <a:pt x="1561172" y="502767"/>
                </a:lnTo>
                <a:lnTo>
                  <a:pt x="1608505" y="492290"/>
                </a:lnTo>
                <a:lnTo>
                  <a:pt x="1656194" y="483019"/>
                </a:lnTo>
                <a:lnTo>
                  <a:pt x="1704251" y="475056"/>
                </a:lnTo>
                <a:lnTo>
                  <a:pt x="1752752" y="468490"/>
                </a:lnTo>
                <a:lnTo>
                  <a:pt x="1801749" y="463435"/>
                </a:lnTo>
                <a:lnTo>
                  <a:pt x="1812988" y="462000"/>
                </a:lnTo>
                <a:lnTo>
                  <a:pt x="1824228" y="461251"/>
                </a:lnTo>
                <a:lnTo>
                  <a:pt x="1832762" y="461048"/>
                </a:lnTo>
                <a:lnTo>
                  <a:pt x="1849234" y="461048"/>
                </a:lnTo>
                <a:lnTo>
                  <a:pt x="1909787" y="465924"/>
                </a:lnTo>
                <a:lnTo>
                  <a:pt x="1969135" y="478383"/>
                </a:lnTo>
                <a:lnTo>
                  <a:pt x="2007374" y="494118"/>
                </a:lnTo>
                <a:lnTo>
                  <a:pt x="2039073" y="518248"/>
                </a:lnTo>
                <a:lnTo>
                  <a:pt x="2063267" y="549859"/>
                </a:lnTo>
                <a:lnTo>
                  <a:pt x="2079040" y="588010"/>
                </a:lnTo>
                <a:lnTo>
                  <a:pt x="2081225" y="623443"/>
                </a:lnTo>
                <a:lnTo>
                  <a:pt x="2070290" y="656526"/>
                </a:lnTo>
                <a:lnTo>
                  <a:pt x="2048129" y="684009"/>
                </a:lnTo>
                <a:lnTo>
                  <a:pt x="2016594" y="702614"/>
                </a:lnTo>
                <a:lnTo>
                  <a:pt x="2009101" y="702614"/>
                </a:lnTo>
                <a:lnTo>
                  <a:pt x="2004110" y="705104"/>
                </a:lnTo>
                <a:lnTo>
                  <a:pt x="1964397" y="691451"/>
                </a:lnTo>
                <a:lnTo>
                  <a:pt x="1939150" y="657466"/>
                </a:lnTo>
                <a:lnTo>
                  <a:pt x="1937270" y="644817"/>
                </a:lnTo>
                <a:lnTo>
                  <a:pt x="1939150" y="632853"/>
                </a:lnTo>
                <a:lnTo>
                  <a:pt x="1891690" y="617905"/>
                </a:lnTo>
                <a:lnTo>
                  <a:pt x="1892312" y="669290"/>
                </a:lnTo>
                <a:lnTo>
                  <a:pt x="1919173" y="715073"/>
                </a:lnTo>
                <a:lnTo>
                  <a:pt x="1959127" y="745286"/>
                </a:lnTo>
                <a:lnTo>
                  <a:pt x="2006600" y="754938"/>
                </a:lnTo>
                <a:lnTo>
                  <a:pt x="2029079" y="754938"/>
                </a:lnTo>
                <a:lnTo>
                  <a:pt x="2067750" y="734174"/>
                </a:lnTo>
                <a:lnTo>
                  <a:pt x="2097100" y="705104"/>
                </a:lnTo>
                <a:lnTo>
                  <a:pt x="2119909" y="665962"/>
                </a:lnTo>
                <a:lnTo>
                  <a:pt x="2129802" y="624027"/>
                </a:lnTo>
                <a:lnTo>
                  <a:pt x="2126513" y="580529"/>
                </a:lnTo>
                <a:lnTo>
                  <a:pt x="2106091" y="531685"/>
                </a:lnTo>
                <a:lnTo>
                  <a:pt x="2075599" y="490524"/>
                </a:lnTo>
                <a:lnTo>
                  <a:pt x="2039620" y="461048"/>
                </a:lnTo>
                <a:lnTo>
                  <a:pt x="2036216" y="458254"/>
                </a:lnTo>
                <a:lnTo>
                  <a:pt x="2019363" y="450303"/>
                </a:lnTo>
                <a:lnTo>
                  <a:pt x="2031974" y="451904"/>
                </a:lnTo>
                <a:lnTo>
                  <a:pt x="2069058" y="458444"/>
                </a:lnTo>
                <a:lnTo>
                  <a:pt x="2110270" y="473481"/>
                </a:lnTo>
                <a:lnTo>
                  <a:pt x="2151481" y="488975"/>
                </a:lnTo>
                <a:lnTo>
                  <a:pt x="2192705" y="505409"/>
                </a:lnTo>
                <a:lnTo>
                  <a:pt x="2233930" y="523227"/>
                </a:lnTo>
                <a:lnTo>
                  <a:pt x="2301379" y="550633"/>
                </a:lnTo>
                <a:lnTo>
                  <a:pt x="2338184" y="566635"/>
                </a:lnTo>
                <a:lnTo>
                  <a:pt x="2376627" y="577735"/>
                </a:lnTo>
                <a:lnTo>
                  <a:pt x="2415552" y="584631"/>
                </a:lnTo>
                <a:lnTo>
                  <a:pt x="2453767" y="588010"/>
                </a:lnTo>
                <a:lnTo>
                  <a:pt x="2458758" y="588010"/>
                </a:lnTo>
                <a:lnTo>
                  <a:pt x="2504973" y="579920"/>
                </a:lnTo>
                <a:lnTo>
                  <a:pt x="2543695" y="560603"/>
                </a:lnTo>
                <a:lnTo>
                  <a:pt x="2574912" y="511086"/>
                </a:lnTo>
                <a:lnTo>
                  <a:pt x="2576715" y="483171"/>
                </a:lnTo>
                <a:close/>
              </a:path>
            </a:pathLst>
          </a:custGeom>
          <a:solidFill>
            <a:srgbClr val="E49E4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899"/>
          </a:p>
        </p:txBody>
      </p:sp>
      <p:sp>
        <p:nvSpPr>
          <p:cNvPr id="67593" name="object 14">
            <a:extLst>
              <a:ext uri="{FF2B5EF4-FFF2-40B4-BE49-F238E27FC236}">
                <a16:creationId xmlns:a16="http://schemas.microsoft.com/office/drawing/2014/main" id="{FD0E12A4-1200-3F37-DD8E-3514B94CEA10}"/>
              </a:ext>
            </a:extLst>
          </p:cNvPr>
          <p:cNvSpPr>
            <a:spLocks/>
          </p:cNvSpPr>
          <p:nvPr/>
        </p:nvSpPr>
        <p:spPr bwMode="auto">
          <a:xfrm>
            <a:off x="3270269" y="1771052"/>
            <a:ext cx="1287461" cy="456636"/>
          </a:xfrm>
          <a:custGeom>
            <a:avLst/>
            <a:gdLst>
              <a:gd name="T0" fmla="*/ 2512784 w 2577465"/>
              <a:gd name="T1" fmla="*/ 435889 h 915035"/>
              <a:gd name="T2" fmla="*/ 2305177 w 2577465"/>
              <a:gd name="T3" fmla="*/ 305790 h 915035"/>
              <a:gd name="T4" fmla="*/ 2123148 w 2577465"/>
              <a:gd name="T5" fmla="*/ 325932 h 915035"/>
              <a:gd name="T6" fmla="*/ 2089924 w 2577465"/>
              <a:gd name="T7" fmla="*/ 510768 h 915035"/>
              <a:gd name="T8" fmla="*/ 2257145 w 2577465"/>
              <a:gd name="T9" fmla="*/ 559676 h 915035"/>
              <a:gd name="T10" fmla="*/ 2295245 w 2577465"/>
              <a:gd name="T11" fmla="*/ 504863 h 915035"/>
              <a:gd name="T12" fmla="*/ 2151049 w 2577465"/>
              <a:gd name="T13" fmla="*/ 499719 h 915035"/>
              <a:gd name="T14" fmla="*/ 2171433 w 2577465"/>
              <a:gd name="T15" fmla="*/ 354114 h 915035"/>
              <a:gd name="T16" fmla="*/ 2301392 w 2577465"/>
              <a:gd name="T17" fmla="*/ 354330 h 915035"/>
              <a:gd name="T18" fmla="*/ 2501188 w 2577465"/>
              <a:gd name="T19" fmla="*/ 503288 h 915035"/>
              <a:gd name="T20" fmla="*/ 2497836 w 2577465"/>
              <a:gd name="T21" fmla="*/ 740219 h 915035"/>
              <a:gd name="T22" fmla="*/ 2304910 w 2577465"/>
              <a:gd name="T23" fmla="*/ 863269 h 915035"/>
              <a:gd name="T24" fmla="*/ 2115909 w 2577465"/>
              <a:gd name="T25" fmla="*/ 847217 h 915035"/>
              <a:gd name="T26" fmla="*/ 1926615 w 2577465"/>
              <a:gd name="T27" fmla="*/ 782345 h 915035"/>
              <a:gd name="T28" fmla="*/ 1688045 w 2577465"/>
              <a:gd name="T29" fmla="*/ 689229 h 915035"/>
              <a:gd name="T30" fmla="*/ 1449476 w 2577465"/>
              <a:gd name="T31" fmla="*/ 597966 h 915035"/>
              <a:gd name="T32" fmla="*/ 1214094 w 2577465"/>
              <a:gd name="T33" fmla="*/ 513676 h 915035"/>
              <a:gd name="T34" fmla="*/ 1059764 w 2577465"/>
              <a:gd name="T35" fmla="*/ 458444 h 915035"/>
              <a:gd name="T36" fmla="*/ 912469 w 2577465"/>
              <a:gd name="T37" fmla="*/ 324650 h 915035"/>
              <a:gd name="T38" fmla="*/ 799795 w 2577465"/>
              <a:gd name="T39" fmla="*/ 329819 h 915035"/>
              <a:gd name="T40" fmla="*/ 627329 w 2577465"/>
              <a:gd name="T41" fmla="*/ 147408 h 915035"/>
              <a:gd name="T42" fmla="*/ 630085 w 2577465"/>
              <a:gd name="T43" fmla="*/ 49834 h 915035"/>
              <a:gd name="T44" fmla="*/ 782091 w 2577465"/>
              <a:gd name="T45" fmla="*/ 210134 h 915035"/>
              <a:gd name="T46" fmla="*/ 902385 w 2577465"/>
              <a:gd name="T47" fmla="*/ 388683 h 915035"/>
              <a:gd name="T48" fmla="*/ 797648 w 2577465"/>
              <a:gd name="T49" fmla="*/ 150329 h 915035"/>
              <a:gd name="T50" fmla="*/ 615099 w 2577465"/>
              <a:gd name="T51" fmla="*/ 0 h 915035"/>
              <a:gd name="T52" fmla="*/ 559155 w 2577465"/>
              <a:gd name="T53" fmla="*/ 64782 h 915035"/>
              <a:gd name="T54" fmla="*/ 664679 w 2577465"/>
              <a:gd name="T55" fmla="*/ 281647 h 915035"/>
              <a:gd name="T56" fmla="*/ 864019 w 2577465"/>
              <a:gd name="T57" fmla="*/ 420928 h 915035"/>
              <a:gd name="T58" fmla="*/ 797458 w 2577465"/>
              <a:gd name="T59" fmla="*/ 408609 h 915035"/>
              <a:gd name="T60" fmla="*/ 552665 w 2577465"/>
              <a:gd name="T61" fmla="*/ 367207 h 915035"/>
              <a:gd name="T62" fmla="*/ 408368 w 2577465"/>
              <a:gd name="T63" fmla="*/ 442569 h 915035"/>
              <a:gd name="T64" fmla="*/ 191033 w 2577465"/>
              <a:gd name="T65" fmla="*/ 531012 h 915035"/>
              <a:gd name="T66" fmla="*/ 44348 w 2577465"/>
              <a:gd name="T67" fmla="*/ 490296 h 915035"/>
              <a:gd name="T68" fmla="*/ 255727 w 2577465"/>
              <a:gd name="T69" fmla="*/ 405307 h 915035"/>
              <a:gd name="T70" fmla="*/ 386130 w 2577465"/>
              <a:gd name="T71" fmla="*/ 400761 h 915035"/>
              <a:gd name="T72" fmla="*/ 510171 w 2577465"/>
              <a:gd name="T73" fmla="*/ 411111 h 915035"/>
              <a:gd name="T74" fmla="*/ 391515 w 2577465"/>
              <a:gd name="T75" fmla="*/ 352361 h 915035"/>
              <a:gd name="T76" fmla="*/ 254444 w 2577465"/>
              <a:gd name="T77" fmla="*/ 359244 h 915035"/>
              <a:gd name="T78" fmla="*/ 17919 w 2577465"/>
              <a:gd name="T79" fmla="*/ 444474 h 915035"/>
              <a:gd name="T80" fmla="*/ 117970 w 2577465"/>
              <a:gd name="T81" fmla="*/ 588010 h 915035"/>
              <a:gd name="T82" fmla="*/ 275361 w 2577465"/>
              <a:gd name="T83" fmla="*/ 550633 h 915035"/>
              <a:gd name="T84" fmla="*/ 466458 w 2577465"/>
              <a:gd name="T85" fmla="*/ 473481 h 915035"/>
              <a:gd name="T86" fmla="*/ 501116 w 2577465"/>
              <a:gd name="T87" fmla="*/ 490524 h 915035"/>
              <a:gd name="T88" fmla="*/ 478091 w 2577465"/>
              <a:gd name="T89" fmla="*/ 703592 h 915035"/>
              <a:gd name="T90" fmla="*/ 657567 w 2577465"/>
              <a:gd name="T91" fmla="*/ 715073 h 915035"/>
              <a:gd name="T92" fmla="*/ 639445 w 2577465"/>
              <a:gd name="T93" fmla="*/ 644817 h 915035"/>
              <a:gd name="T94" fmla="*/ 560133 w 2577465"/>
              <a:gd name="T95" fmla="*/ 702614 h 915035"/>
              <a:gd name="T96" fmla="*/ 513448 w 2577465"/>
              <a:gd name="T97" fmla="*/ 549859 h 915035"/>
              <a:gd name="T98" fmla="*/ 732510 w 2577465"/>
              <a:gd name="T99" fmla="*/ 460933 h 915035"/>
              <a:gd name="T100" fmla="*/ 829678 w 2577465"/>
              <a:gd name="T101" fmla="*/ 468947 h 915035"/>
              <a:gd name="T102" fmla="*/ 1084630 w 2577465"/>
              <a:gd name="T103" fmla="*/ 520065 h 915035"/>
              <a:gd name="T104" fmla="*/ 1334452 w 2577465"/>
              <a:gd name="T105" fmla="*/ 599249 h 915035"/>
              <a:gd name="T106" fmla="*/ 1579397 w 2577465"/>
              <a:gd name="T107" fmla="*/ 691413 h 915035"/>
              <a:gd name="T108" fmla="*/ 1817154 w 2577465"/>
              <a:gd name="T109" fmla="*/ 784847 h 915035"/>
              <a:gd name="T110" fmla="*/ 2057450 w 2577465"/>
              <a:gd name="T111" fmla="*/ 879525 h 915035"/>
              <a:gd name="T112" fmla="*/ 2227643 w 2577465"/>
              <a:gd name="T113" fmla="*/ 912228 h 915035"/>
              <a:gd name="T114" fmla="*/ 2387828 w 2577465"/>
              <a:gd name="T115" fmla="*/ 889177 h 915035"/>
              <a:gd name="T116" fmla="*/ 2552738 w 2577465"/>
              <a:gd name="T117" fmla="*/ 739762 h 915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7465" h="915035">
                <a:moveTo>
                  <a:pt x="2576855" y="608812"/>
                </a:moveTo>
                <a:lnTo>
                  <a:pt x="2571864" y="564273"/>
                </a:lnTo>
                <a:lnTo>
                  <a:pt x="2560040" y="520547"/>
                </a:lnTo>
                <a:lnTo>
                  <a:pt x="2541155" y="478383"/>
                </a:lnTo>
                <a:lnTo>
                  <a:pt x="2512784" y="435889"/>
                </a:lnTo>
                <a:lnTo>
                  <a:pt x="2479383" y="398373"/>
                </a:lnTo>
                <a:lnTo>
                  <a:pt x="2441448" y="366204"/>
                </a:lnTo>
                <a:lnTo>
                  <a:pt x="2399449" y="339788"/>
                </a:lnTo>
                <a:lnTo>
                  <a:pt x="2353868" y="319519"/>
                </a:lnTo>
                <a:lnTo>
                  <a:pt x="2305177" y="305790"/>
                </a:lnTo>
                <a:lnTo>
                  <a:pt x="2253869" y="298996"/>
                </a:lnTo>
                <a:lnTo>
                  <a:pt x="2246376" y="296506"/>
                </a:lnTo>
                <a:lnTo>
                  <a:pt x="2228888" y="296506"/>
                </a:lnTo>
                <a:lnTo>
                  <a:pt x="2193010" y="300088"/>
                </a:lnTo>
                <a:lnTo>
                  <a:pt x="2123148" y="325932"/>
                </a:lnTo>
                <a:lnTo>
                  <a:pt x="2075840" y="364477"/>
                </a:lnTo>
                <a:lnTo>
                  <a:pt x="2056714" y="407301"/>
                </a:lnTo>
                <a:lnTo>
                  <a:pt x="2056523" y="431038"/>
                </a:lnTo>
                <a:lnTo>
                  <a:pt x="2066315" y="474649"/>
                </a:lnTo>
                <a:lnTo>
                  <a:pt x="2089924" y="510768"/>
                </a:lnTo>
                <a:lnTo>
                  <a:pt x="2124316" y="537552"/>
                </a:lnTo>
                <a:lnTo>
                  <a:pt x="2166442" y="553123"/>
                </a:lnTo>
                <a:lnTo>
                  <a:pt x="2214918" y="560146"/>
                </a:lnTo>
                <a:lnTo>
                  <a:pt x="2231390" y="560616"/>
                </a:lnTo>
                <a:lnTo>
                  <a:pt x="2257145" y="559676"/>
                </a:lnTo>
                <a:lnTo>
                  <a:pt x="2281974" y="556869"/>
                </a:lnTo>
                <a:lnTo>
                  <a:pt x="2305862" y="552196"/>
                </a:lnTo>
                <a:lnTo>
                  <a:pt x="2328811" y="545655"/>
                </a:lnTo>
                <a:lnTo>
                  <a:pt x="2316327" y="498309"/>
                </a:lnTo>
                <a:lnTo>
                  <a:pt x="2295245" y="504863"/>
                </a:lnTo>
                <a:lnTo>
                  <a:pt x="2273223" y="509524"/>
                </a:lnTo>
                <a:lnTo>
                  <a:pt x="2250275" y="512330"/>
                </a:lnTo>
                <a:lnTo>
                  <a:pt x="2226399" y="513257"/>
                </a:lnTo>
                <a:lnTo>
                  <a:pt x="2214753" y="514273"/>
                </a:lnTo>
                <a:lnTo>
                  <a:pt x="2151049" y="499719"/>
                </a:lnTo>
                <a:lnTo>
                  <a:pt x="2112175" y="458914"/>
                </a:lnTo>
                <a:lnTo>
                  <a:pt x="2103983" y="431038"/>
                </a:lnTo>
                <a:lnTo>
                  <a:pt x="2105342" y="417652"/>
                </a:lnTo>
                <a:lnTo>
                  <a:pt x="2123973" y="381203"/>
                </a:lnTo>
                <a:lnTo>
                  <a:pt x="2171433" y="354114"/>
                </a:lnTo>
                <a:lnTo>
                  <a:pt x="2226399" y="343827"/>
                </a:lnTo>
                <a:lnTo>
                  <a:pt x="2233892" y="343827"/>
                </a:lnTo>
                <a:lnTo>
                  <a:pt x="2241385" y="346329"/>
                </a:lnTo>
                <a:lnTo>
                  <a:pt x="2248878" y="346329"/>
                </a:lnTo>
                <a:lnTo>
                  <a:pt x="2301392" y="354330"/>
                </a:lnTo>
                <a:lnTo>
                  <a:pt x="2350922" y="370420"/>
                </a:lnTo>
                <a:lnTo>
                  <a:pt x="2396579" y="393979"/>
                </a:lnTo>
                <a:lnTo>
                  <a:pt x="2437434" y="424395"/>
                </a:lnTo>
                <a:lnTo>
                  <a:pt x="2472601" y="461048"/>
                </a:lnTo>
                <a:lnTo>
                  <a:pt x="2501188" y="503288"/>
                </a:lnTo>
                <a:lnTo>
                  <a:pt x="2519934" y="549579"/>
                </a:lnTo>
                <a:lnTo>
                  <a:pt x="2528849" y="597789"/>
                </a:lnTo>
                <a:lnTo>
                  <a:pt x="2528036" y="646557"/>
                </a:lnTo>
                <a:lnTo>
                  <a:pt x="2517648" y="694499"/>
                </a:lnTo>
                <a:lnTo>
                  <a:pt x="2497836" y="740219"/>
                </a:lnTo>
                <a:lnTo>
                  <a:pt x="2468715" y="782345"/>
                </a:lnTo>
                <a:lnTo>
                  <a:pt x="2432253" y="811250"/>
                </a:lnTo>
                <a:lnTo>
                  <a:pt x="2392324" y="834771"/>
                </a:lnTo>
                <a:lnTo>
                  <a:pt x="2349639" y="852309"/>
                </a:lnTo>
                <a:lnTo>
                  <a:pt x="2304910" y="863269"/>
                </a:lnTo>
                <a:lnTo>
                  <a:pt x="2258872" y="867054"/>
                </a:lnTo>
                <a:lnTo>
                  <a:pt x="2246147" y="868083"/>
                </a:lnTo>
                <a:lnTo>
                  <a:pt x="2233892" y="867689"/>
                </a:lnTo>
                <a:lnTo>
                  <a:pt x="2162505" y="857110"/>
                </a:lnTo>
                <a:lnTo>
                  <a:pt x="2115909" y="847217"/>
                </a:lnTo>
                <a:lnTo>
                  <a:pt x="2069312" y="834986"/>
                </a:lnTo>
                <a:lnTo>
                  <a:pt x="2022932" y="820458"/>
                </a:lnTo>
                <a:lnTo>
                  <a:pt x="1976958" y="803719"/>
                </a:lnTo>
                <a:lnTo>
                  <a:pt x="1931619" y="784834"/>
                </a:lnTo>
                <a:lnTo>
                  <a:pt x="1926615" y="782345"/>
                </a:lnTo>
                <a:lnTo>
                  <a:pt x="1879257" y="763663"/>
                </a:lnTo>
                <a:lnTo>
                  <a:pt x="1831657" y="745007"/>
                </a:lnTo>
                <a:lnTo>
                  <a:pt x="1783892" y="726363"/>
                </a:lnTo>
                <a:lnTo>
                  <a:pt x="1735988" y="707771"/>
                </a:lnTo>
                <a:lnTo>
                  <a:pt x="1688045" y="689229"/>
                </a:lnTo>
                <a:lnTo>
                  <a:pt x="1640090" y="670775"/>
                </a:lnTo>
                <a:lnTo>
                  <a:pt x="1592186" y="652399"/>
                </a:lnTo>
                <a:lnTo>
                  <a:pt x="1544421" y="634136"/>
                </a:lnTo>
                <a:lnTo>
                  <a:pt x="1496822" y="615988"/>
                </a:lnTo>
                <a:lnTo>
                  <a:pt x="1449476" y="597966"/>
                </a:lnTo>
                <a:lnTo>
                  <a:pt x="1402397" y="580415"/>
                </a:lnTo>
                <a:lnTo>
                  <a:pt x="1355356" y="563067"/>
                </a:lnTo>
                <a:lnTo>
                  <a:pt x="1308315" y="546074"/>
                </a:lnTo>
                <a:lnTo>
                  <a:pt x="1261237" y="529564"/>
                </a:lnTo>
                <a:lnTo>
                  <a:pt x="1214094" y="513676"/>
                </a:lnTo>
                <a:lnTo>
                  <a:pt x="1166825" y="498538"/>
                </a:lnTo>
                <a:lnTo>
                  <a:pt x="1119403" y="484301"/>
                </a:lnTo>
                <a:lnTo>
                  <a:pt x="1071791" y="471081"/>
                </a:lnTo>
                <a:lnTo>
                  <a:pt x="1055903" y="467093"/>
                </a:lnTo>
                <a:lnTo>
                  <a:pt x="1059764" y="458444"/>
                </a:lnTo>
                <a:lnTo>
                  <a:pt x="1017181" y="433552"/>
                </a:lnTo>
                <a:lnTo>
                  <a:pt x="978890" y="402069"/>
                </a:lnTo>
                <a:lnTo>
                  <a:pt x="966266" y="388683"/>
                </a:lnTo>
                <a:lnTo>
                  <a:pt x="944219" y="365328"/>
                </a:lnTo>
                <a:lnTo>
                  <a:pt x="912469" y="324650"/>
                </a:lnTo>
                <a:lnTo>
                  <a:pt x="902385" y="309867"/>
                </a:lnTo>
                <a:lnTo>
                  <a:pt x="902385" y="388683"/>
                </a:lnTo>
                <a:lnTo>
                  <a:pt x="867562" y="370928"/>
                </a:lnTo>
                <a:lnTo>
                  <a:pt x="833678" y="351307"/>
                </a:lnTo>
                <a:lnTo>
                  <a:pt x="799795" y="329819"/>
                </a:lnTo>
                <a:lnTo>
                  <a:pt x="764984" y="306463"/>
                </a:lnTo>
                <a:lnTo>
                  <a:pt x="722477" y="272986"/>
                </a:lnTo>
                <a:lnTo>
                  <a:pt x="685126" y="235305"/>
                </a:lnTo>
                <a:lnTo>
                  <a:pt x="653288" y="193446"/>
                </a:lnTo>
                <a:lnTo>
                  <a:pt x="627329" y="147408"/>
                </a:lnTo>
                <a:lnTo>
                  <a:pt x="607606" y="97167"/>
                </a:lnTo>
                <a:lnTo>
                  <a:pt x="602602" y="54813"/>
                </a:lnTo>
                <a:lnTo>
                  <a:pt x="610108" y="47332"/>
                </a:lnTo>
                <a:lnTo>
                  <a:pt x="622592" y="47332"/>
                </a:lnTo>
                <a:lnTo>
                  <a:pt x="630085" y="49834"/>
                </a:lnTo>
                <a:lnTo>
                  <a:pt x="635088" y="54813"/>
                </a:lnTo>
                <a:lnTo>
                  <a:pt x="676325" y="83477"/>
                </a:lnTo>
                <a:lnTo>
                  <a:pt x="713854" y="120281"/>
                </a:lnTo>
                <a:lnTo>
                  <a:pt x="748753" y="163169"/>
                </a:lnTo>
                <a:lnTo>
                  <a:pt x="782091" y="210134"/>
                </a:lnTo>
                <a:lnTo>
                  <a:pt x="814946" y="259118"/>
                </a:lnTo>
                <a:lnTo>
                  <a:pt x="835634" y="293382"/>
                </a:lnTo>
                <a:lnTo>
                  <a:pt x="856792" y="325780"/>
                </a:lnTo>
                <a:lnTo>
                  <a:pt x="878878" y="357238"/>
                </a:lnTo>
                <a:lnTo>
                  <a:pt x="902385" y="388683"/>
                </a:lnTo>
                <a:lnTo>
                  <a:pt x="902385" y="309867"/>
                </a:lnTo>
                <a:lnTo>
                  <a:pt x="882929" y="281330"/>
                </a:lnTo>
                <a:lnTo>
                  <a:pt x="854925" y="236702"/>
                </a:lnTo>
                <a:lnTo>
                  <a:pt x="826935" y="193103"/>
                </a:lnTo>
                <a:lnTo>
                  <a:pt x="797648" y="150329"/>
                </a:lnTo>
                <a:lnTo>
                  <a:pt x="766546" y="109639"/>
                </a:lnTo>
                <a:lnTo>
                  <a:pt x="733158" y="72263"/>
                </a:lnTo>
                <a:lnTo>
                  <a:pt x="696988" y="39458"/>
                </a:lnTo>
                <a:lnTo>
                  <a:pt x="657567" y="12458"/>
                </a:lnTo>
                <a:lnTo>
                  <a:pt x="615099" y="0"/>
                </a:lnTo>
                <a:lnTo>
                  <a:pt x="595960" y="4991"/>
                </a:lnTo>
                <a:lnTo>
                  <a:pt x="580123" y="15582"/>
                </a:lnTo>
                <a:lnTo>
                  <a:pt x="568020" y="30848"/>
                </a:lnTo>
                <a:lnTo>
                  <a:pt x="560133" y="49834"/>
                </a:lnTo>
                <a:lnTo>
                  <a:pt x="559155" y="64782"/>
                </a:lnTo>
                <a:lnTo>
                  <a:pt x="559816" y="79730"/>
                </a:lnTo>
                <a:lnTo>
                  <a:pt x="582764" y="156235"/>
                </a:lnTo>
                <a:lnTo>
                  <a:pt x="605472" y="200901"/>
                </a:lnTo>
                <a:lnTo>
                  <a:pt x="632891" y="242938"/>
                </a:lnTo>
                <a:lnTo>
                  <a:pt x="664679" y="281647"/>
                </a:lnTo>
                <a:lnTo>
                  <a:pt x="700506" y="316344"/>
                </a:lnTo>
                <a:lnTo>
                  <a:pt x="740003" y="346329"/>
                </a:lnTo>
                <a:lnTo>
                  <a:pt x="780859" y="372414"/>
                </a:lnTo>
                <a:lnTo>
                  <a:pt x="822147" y="397281"/>
                </a:lnTo>
                <a:lnTo>
                  <a:pt x="864019" y="420928"/>
                </a:lnTo>
                <a:lnTo>
                  <a:pt x="885786" y="432396"/>
                </a:lnTo>
                <a:lnTo>
                  <a:pt x="878674" y="431266"/>
                </a:lnTo>
                <a:lnTo>
                  <a:pt x="829538" y="425246"/>
                </a:lnTo>
                <a:lnTo>
                  <a:pt x="794562" y="422300"/>
                </a:lnTo>
                <a:lnTo>
                  <a:pt x="797458" y="408609"/>
                </a:lnTo>
                <a:lnTo>
                  <a:pt x="748728" y="398703"/>
                </a:lnTo>
                <a:lnTo>
                  <a:pt x="699947" y="389547"/>
                </a:lnTo>
                <a:lnTo>
                  <a:pt x="651052" y="381203"/>
                </a:lnTo>
                <a:lnTo>
                  <a:pt x="601980" y="373735"/>
                </a:lnTo>
                <a:lnTo>
                  <a:pt x="552665" y="367207"/>
                </a:lnTo>
                <a:lnTo>
                  <a:pt x="510171" y="362470"/>
                </a:lnTo>
                <a:lnTo>
                  <a:pt x="510171" y="411111"/>
                </a:lnTo>
                <a:lnTo>
                  <a:pt x="497687" y="416090"/>
                </a:lnTo>
                <a:lnTo>
                  <a:pt x="452793" y="428282"/>
                </a:lnTo>
                <a:lnTo>
                  <a:pt x="408368" y="442569"/>
                </a:lnTo>
                <a:lnTo>
                  <a:pt x="364883" y="459193"/>
                </a:lnTo>
                <a:lnTo>
                  <a:pt x="322821" y="478383"/>
                </a:lnTo>
                <a:lnTo>
                  <a:pt x="260362" y="505777"/>
                </a:lnTo>
                <a:lnTo>
                  <a:pt x="226161" y="520382"/>
                </a:lnTo>
                <a:lnTo>
                  <a:pt x="191033" y="531012"/>
                </a:lnTo>
                <a:lnTo>
                  <a:pt x="154965" y="538378"/>
                </a:lnTo>
                <a:lnTo>
                  <a:pt x="117970" y="543153"/>
                </a:lnTo>
                <a:lnTo>
                  <a:pt x="103720" y="541794"/>
                </a:lnTo>
                <a:lnTo>
                  <a:pt x="60515" y="523227"/>
                </a:lnTo>
                <a:lnTo>
                  <a:pt x="44348" y="490296"/>
                </a:lnTo>
                <a:lnTo>
                  <a:pt x="48031" y="478383"/>
                </a:lnTo>
                <a:lnTo>
                  <a:pt x="118745" y="440182"/>
                </a:lnTo>
                <a:lnTo>
                  <a:pt x="163398" y="425234"/>
                </a:lnTo>
                <a:lnTo>
                  <a:pt x="209143" y="413600"/>
                </a:lnTo>
                <a:lnTo>
                  <a:pt x="255727" y="405307"/>
                </a:lnTo>
                <a:lnTo>
                  <a:pt x="302869" y="400316"/>
                </a:lnTo>
                <a:lnTo>
                  <a:pt x="349148" y="398703"/>
                </a:lnTo>
                <a:lnTo>
                  <a:pt x="351472" y="398703"/>
                </a:lnTo>
                <a:lnTo>
                  <a:pt x="361924" y="399046"/>
                </a:lnTo>
                <a:lnTo>
                  <a:pt x="386130" y="400761"/>
                </a:lnTo>
                <a:lnTo>
                  <a:pt x="397764" y="401142"/>
                </a:lnTo>
                <a:lnTo>
                  <a:pt x="424459" y="401650"/>
                </a:lnTo>
                <a:lnTo>
                  <a:pt x="452094" y="403326"/>
                </a:lnTo>
                <a:lnTo>
                  <a:pt x="480656" y="406400"/>
                </a:lnTo>
                <a:lnTo>
                  <a:pt x="510171" y="411111"/>
                </a:lnTo>
                <a:lnTo>
                  <a:pt x="510171" y="362470"/>
                </a:lnTo>
                <a:lnTo>
                  <a:pt x="503059" y="361670"/>
                </a:lnTo>
                <a:lnTo>
                  <a:pt x="453110" y="357187"/>
                </a:lnTo>
                <a:lnTo>
                  <a:pt x="402755" y="353796"/>
                </a:lnTo>
                <a:lnTo>
                  <a:pt x="391515" y="352361"/>
                </a:lnTo>
                <a:lnTo>
                  <a:pt x="380276" y="351624"/>
                </a:lnTo>
                <a:lnTo>
                  <a:pt x="369036" y="351358"/>
                </a:lnTo>
                <a:lnTo>
                  <a:pt x="356793" y="351358"/>
                </a:lnTo>
                <a:lnTo>
                  <a:pt x="305727" y="353339"/>
                </a:lnTo>
                <a:lnTo>
                  <a:pt x="254444" y="359244"/>
                </a:lnTo>
                <a:lnTo>
                  <a:pt x="203835" y="368757"/>
                </a:lnTo>
                <a:lnTo>
                  <a:pt x="153860" y="381584"/>
                </a:lnTo>
                <a:lnTo>
                  <a:pt x="104444" y="397459"/>
                </a:lnTo>
                <a:lnTo>
                  <a:pt x="55511" y="416090"/>
                </a:lnTo>
                <a:lnTo>
                  <a:pt x="17919" y="444474"/>
                </a:lnTo>
                <a:lnTo>
                  <a:pt x="0" y="483171"/>
                </a:lnTo>
                <a:lnTo>
                  <a:pt x="1803" y="511086"/>
                </a:lnTo>
                <a:lnTo>
                  <a:pt x="33032" y="560603"/>
                </a:lnTo>
                <a:lnTo>
                  <a:pt x="71742" y="579920"/>
                </a:lnTo>
                <a:lnTo>
                  <a:pt x="117970" y="588010"/>
                </a:lnTo>
                <a:lnTo>
                  <a:pt x="122961" y="588010"/>
                </a:lnTo>
                <a:lnTo>
                  <a:pt x="161175" y="584631"/>
                </a:lnTo>
                <a:lnTo>
                  <a:pt x="200088" y="577735"/>
                </a:lnTo>
                <a:lnTo>
                  <a:pt x="238544" y="566635"/>
                </a:lnTo>
                <a:lnTo>
                  <a:pt x="275361" y="550633"/>
                </a:lnTo>
                <a:lnTo>
                  <a:pt x="293763" y="543153"/>
                </a:lnTo>
                <a:lnTo>
                  <a:pt x="342798" y="523227"/>
                </a:lnTo>
                <a:lnTo>
                  <a:pt x="384009" y="505409"/>
                </a:lnTo>
                <a:lnTo>
                  <a:pt x="425234" y="488975"/>
                </a:lnTo>
                <a:lnTo>
                  <a:pt x="466458" y="473481"/>
                </a:lnTo>
                <a:lnTo>
                  <a:pt x="507682" y="458444"/>
                </a:lnTo>
                <a:lnTo>
                  <a:pt x="544753" y="451904"/>
                </a:lnTo>
                <a:lnTo>
                  <a:pt x="557339" y="450303"/>
                </a:lnTo>
                <a:lnTo>
                  <a:pt x="540499" y="458254"/>
                </a:lnTo>
                <a:lnTo>
                  <a:pt x="501116" y="490524"/>
                </a:lnTo>
                <a:lnTo>
                  <a:pt x="470636" y="531685"/>
                </a:lnTo>
                <a:lnTo>
                  <a:pt x="450227" y="580529"/>
                </a:lnTo>
                <a:lnTo>
                  <a:pt x="446925" y="624027"/>
                </a:lnTo>
                <a:lnTo>
                  <a:pt x="456819" y="665962"/>
                </a:lnTo>
                <a:lnTo>
                  <a:pt x="478091" y="703592"/>
                </a:lnTo>
                <a:lnTo>
                  <a:pt x="508965" y="734174"/>
                </a:lnTo>
                <a:lnTo>
                  <a:pt x="547649" y="754938"/>
                </a:lnTo>
                <a:lnTo>
                  <a:pt x="570128" y="754938"/>
                </a:lnTo>
                <a:lnTo>
                  <a:pt x="617588" y="745286"/>
                </a:lnTo>
                <a:lnTo>
                  <a:pt x="657567" y="715073"/>
                </a:lnTo>
                <a:lnTo>
                  <a:pt x="684415" y="669302"/>
                </a:lnTo>
                <a:lnTo>
                  <a:pt x="687781" y="643953"/>
                </a:lnTo>
                <a:lnTo>
                  <a:pt x="685050" y="617905"/>
                </a:lnTo>
                <a:lnTo>
                  <a:pt x="637578" y="632853"/>
                </a:lnTo>
                <a:lnTo>
                  <a:pt x="639445" y="644817"/>
                </a:lnTo>
                <a:lnTo>
                  <a:pt x="637578" y="657466"/>
                </a:lnTo>
                <a:lnTo>
                  <a:pt x="612317" y="691451"/>
                </a:lnTo>
                <a:lnTo>
                  <a:pt x="572630" y="705104"/>
                </a:lnTo>
                <a:lnTo>
                  <a:pt x="567639" y="702614"/>
                </a:lnTo>
                <a:lnTo>
                  <a:pt x="560133" y="702614"/>
                </a:lnTo>
                <a:lnTo>
                  <a:pt x="528586" y="684009"/>
                </a:lnTo>
                <a:lnTo>
                  <a:pt x="506425" y="656526"/>
                </a:lnTo>
                <a:lnTo>
                  <a:pt x="495503" y="623443"/>
                </a:lnTo>
                <a:lnTo>
                  <a:pt x="497687" y="588022"/>
                </a:lnTo>
                <a:lnTo>
                  <a:pt x="513448" y="549859"/>
                </a:lnTo>
                <a:lnTo>
                  <a:pt x="537654" y="518248"/>
                </a:lnTo>
                <a:lnTo>
                  <a:pt x="569353" y="494118"/>
                </a:lnTo>
                <a:lnTo>
                  <a:pt x="607606" y="478383"/>
                </a:lnTo>
                <a:lnTo>
                  <a:pt x="669112" y="465924"/>
                </a:lnTo>
                <a:lnTo>
                  <a:pt x="732510" y="460933"/>
                </a:lnTo>
                <a:lnTo>
                  <a:pt x="743750" y="460984"/>
                </a:lnTo>
                <a:lnTo>
                  <a:pt x="754989" y="461251"/>
                </a:lnTo>
                <a:lnTo>
                  <a:pt x="766229" y="462000"/>
                </a:lnTo>
                <a:lnTo>
                  <a:pt x="777481" y="463435"/>
                </a:lnTo>
                <a:lnTo>
                  <a:pt x="829678" y="468947"/>
                </a:lnTo>
                <a:lnTo>
                  <a:pt x="881405" y="476186"/>
                </a:lnTo>
                <a:lnTo>
                  <a:pt x="932713" y="485051"/>
                </a:lnTo>
                <a:lnTo>
                  <a:pt x="983640" y="495388"/>
                </a:lnTo>
                <a:lnTo>
                  <a:pt x="1034262" y="507098"/>
                </a:lnTo>
                <a:lnTo>
                  <a:pt x="1084630" y="520065"/>
                </a:lnTo>
                <a:lnTo>
                  <a:pt x="1134783" y="534136"/>
                </a:lnTo>
                <a:lnTo>
                  <a:pt x="1184783" y="549224"/>
                </a:lnTo>
                <a:lnTo>
                  <a:pt x="1234694" y="565188"/>
                </a:lnTo>
                <a:lnTo>
                  <a:pt x="1284566" y="581901"/>
                </a:lnTo>
                <a:lnTo>
                  <a:pt x="1334452" y="599249"/>
                </a:lnTo>
                <a:lnTo>
                  <a:pt x="1384401" y="617105"/>
                </a:lnTo>
                <a:lnTo>
                  <a:pt x="1434477" y="635342"/>
                </a:lnTo>
                <a:lnTo>
                  <a:pt x="1483042" y="654037"/>
                </a:lnTo>
                <a:lnTo>
                  <a:pt x="1531340" y="672719"/>
                </a:lnTo>
                <a:lnTo>
                  <a:pt x="1579397" y="691413"/>
                </a:lnTo>
                <a:lnTo>
                  <a:pt x="1627251" y="710095"/>
                </a:lnTo>
                <a:lnTo>
                  <a:pt x="1674926" y="728776"/>
                </a:lnTo>
                <a:lnTo>
                  <a:pt x="1722450" y="747471"/>
                </a:lnTo>
                <a:lnTo>
                  <a:pt x="1769846" y="766152"/>
                </a:lnTo>
                <a:lnTo>
                  <a:pt x="1817154" y="784847"/>
                </a:lnTo>
                <a:lnTo>
                  <a:pt x="1911629" y="822210"/>
                </a:lnTo>
                <a:lnTo>
                  <a:pt x="1914131" y="824699"/>
                </a:lnTo>
                <a:lnTo>
                  <a:pt x="1961616" y="845705"/>
                </a:lnTo>
                <a:lnTo>
                  <a:pt x="2009330" y="863930"/>
                </a:lnTo>
                <a:lnTo>
                  <a:pt x="2057450" y="879525"/>
                </a:lnTo>
                <a:lnTo>
                  <a:pt x="2106193" y="892632"/>
                </a:lnTo>
                <a:lnTo>
                  <a:pt x="2155774" y="903376"/>
                </a:lnTo>
                <a:lnTo>
                  <a:pt x="2206409" y="911910"/>
                </a:lnTo>
                <a:lnTo>
                  <a:pt x="2217255" y="911250"/>
                </a:lnTo>
                <a:lnTo>
                  <a:pt x="2227643" y="912228"/>
                </a:lnTo>
                <a:lnTo>
                  <a:pt x="2238019" y="913663"/>
                </a:lnTo>
                <a:lnTo>
                  <a:pt x="2248878" y="914412"/>
                </a:lnTo>
                <a:lnTo>
                  <a:pt x="2296210" y="911529"/>
                </a:lnTo>
                <a:lnTo>
                  <a:pt x="2342781" y="903058"/>
                </a:lnTo>
                <a:lnTo>
                  <a:pt x="2387828" y="889177"/>
                </a:lnTo>
                <a:lnTo>
                  <a:pt x="2430576" y="870115"/>
                </a:lnTo>
                <a:lnTo>
                  <a:pt x="2470289" y="846061"/>
                </a:lnTo>
                <a:lnTo>
                  <a:pt x="2506180" y="817232"/>
                </a:lnTo>
                <a:lnTo>
                  <a:pt x="2532367" y="779995"/>
                </a:lnTo>
                <a:lnTo>
                  <a:pt x="2552738" y="739762"/>
                </a:lnTo>
                <a:lnTo>
                  <a:pt x="2567076" y="697318"/>
                </a:lnTo>
                <a:lnTo>
                  <a:pt x="2575191" y="653415"/>
                </a:lnTo>
                <a:lnTo>
                  <a:pt x="2576855" y="608812"/>
                </a:lnTo>
                <a:close/>
              </a:path>
            </a:pathLst>
          </a:custGeom>
          <a:solidFill>
            <a:srgbClr val="E49E4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899"/>
          </a:p>
        </p:txBody>
      </p:sp>
      <p:pic>
        <p:nvPicPr>
          <p:cNvPr id="67594" name="object 15">
            <a:extLst>
              <a:ext uri="{FF2B5EF4-FFF2-40B4-BE49-F238E27FC236}">
                <a16:creationId xmlns:a16="http://schemas.microsoft.com/office/drawing/2014/main" id="{8591582E-6C12-5777-4EFA-0E48408B0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013" y="222769"/>
            <a:ext cx="1148726" cy="114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5" name="object 16">
            <a:extLst>
              <a:ext uri="{FF2B5EF4-FFF2-40B4-BE49-F238E27FC236}">
                <a16:creationId xmlns:a16="http://schemas.microsoft.com/office/drawing/2014/main" id="{ADB26B4C-64B2-F297-1344-A34044CB6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98" y="222769"/>
            <a:ext cx="1149518" cy="114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89"/>
        <p:cNvGrpSpPr/>
        <p:nvPr/>
      </p:nvGrpSpPr>
      <p:grpSpPr>
        <a:xfrm>
          <a:off x="0" y="0"/>
          <a:ext cx="0" cy="0"/>
          <a:chOff x="0" y="0"/>
          <a:chExt cx="0" cy="0"/>
        </a:xfrm>
      </p:grpSpPr>
      <p:sp>
        <p:nvSpPr>
          <p:cNvPr id="390" name="Google Shape;390;p36"/>
          <p:cNvSpPr/>
          <p:nvPr/>
        </p:nvSpPr>
        <p:spPr>
          <a:xfrm>
            <a:off x="272972" y="19250"/>
            <a:ext cx="7857908" cy="5073859"/>
          </a:xfrm>
          <a:prstGeom prst="parallelogram">
            <a:avLst>
              <a:gd name="adj" fmla="val 48988"/>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sp>
        <p:nvSpPr>
          <p:cNvPr id="391" name="Google Shape;391;p36"/>
          <p:cNvSpPr txBox="1">
            <a:spLocks noGrp="1"/>
          </p:cNvSpPr>
          <p:nvPr>
            <p:ph type="body" idx="4294967295"/>
          </p:nvPr>
        </p:nvSpPr>
        <p:spPr>
          <a:xfrm>
            <a:off x="0" y="190500"/>
            <a:ext cx="4695825" cy="515938"/>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800" dirty="0">
                <a:solidFill>
                  <a:schemeClr val="accent4"/>
                </a:solidFill>
                <a:latin typeface="Merriweather"/>
                <a:ea typeface="Merriweather"/>
                <a:cs typeface="Merriweather"/>
                <a:sym typeface="Merriweather"/>
              </a:rPr>
              <a:t>User Interface</a:t>
            </a:r>
            <a:endParaRPr sz="2800" dirty="0">
              <a:solidFill>
                <a:schemeClr val="accent4"/>
              </a:solidFill>
              <a:latin typeface="Merriweather"/>
              <a:ea typeface="Merriweather"/>
              <a:cs typeface="Merriweather"/>
              <a:sym typeface="Merriweather"/>
            </a:endParaRPr>
          </a:p>
        </p:txBody>
      </p:sp>
      <p:sp>
        <p:nvSpPr>
          <p:cNvPr id="392" name="Google Shape;392;p36"/>
          <p:cNvSpPr/>
          <p:nvPr/>
        </p:nvSpPr>
        <p:spPr>
          <a:xfrm>
            <a:off x="4038750" y="2209200"/>
            <a:ext cx="3600000" cy="229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3"/>
                </a:solidFill>
                <a:latin typeface="IBM Plex Sans"/>
                <a:ea typeface="IBM Plex Sans"/>
                <a:cs typeface="IBM Plex Sans"/>
                <a:sym typeface="IBM Plex Sans"/>
              </a:rPr>
              <a:t>Place your screenshot here</a:t>
            </a:r>
            <a:endParaRPr sz="1000">
              <a:solidFill>
                <a:schemeClr val="accent3"/>
              </a:solidFill>
              <a:latin typeface="IBM Plex Sans"/>
              <a:ea typeface="IBM Plex Sans"/>
              <a:cs typeface="IBM Plex Sans"/>
              <a:sym typeface="IBM Plex Sans"/>
            </a:endParaRPr>
          </a:p>
        </p:txBody>
      </p:sp>
      <p:grpSp>
        <p:nvGrpSpPr>
          <p:cNvPr id="394" name="Google Shape;394;p36"/>
          <p:cNvGrpSpPr/>
          <p:nvPr/>
        </p:nvGrpSpPr>
        <p:grpSpPr>
          <a:xfrm>
            <a:off x="2072376" y="478787"/>
            <a:ext cx="7088923" cy="4587196"/>
            <a:chOff x="1177450" y="241631"/>
            <a:chExt cx="6173152" cy="3616776"/>
          </a:xfrm>
        </p:grpSpPr>
        <p:sp>
          <p:nvSpPr>
            <p:cNvPr id="395" name="Google Shape;395;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100000">
                  <a:schemeClr val="lt2"/>
                </a:gs>
              </a:gsLst>
              <a:lin ang="5400012" scaled="0"/>
            </a:gra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8DFE3"/>
            </a:solidFill>
            <a:ln>
              <a:solidFill>
                <a:srgbClr val="002060"/>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solidFill>
                <a:srgbClr val="002060"/>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D8DFE3"/>
            </a:solidFill>
            <a:ln>
              <a:solidFill>
                <a:srgbClr val="002060"/>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E0080BFD-9ABA-D61E-E8E7-DD20BF1AB09C}"/>
              </a:ext>
            </a:extLst>
          </p:cNvPr>
          <p:cNvPicPr>
            <a:picLocks noChangeAspect="1"/>
          </p:cNvPicPr>
          <p:nvPr/>
        </p:nvPicPr>
        <p:blipFill>
          <a:blip r:embed="rId3"/>
          <a:srcRect/>
          <a:stretch/>
        </p:blipFill>
        <p:spPr>
          <a:xfrm>
            <a:off x="2924720" y="733538"/>
            <a:ext cx="5482969" cy="3860406"/>
          </a:xfrm>
          <a:prstGeom prst="rect">
            <a:avLst/>
          </a:prstGeom>
        </p:spPr>
      </p:pic>
      <p:pic>
        <p:nvPicPr>
          <p:cNvPr id="8" name="Picture 7">
            <a:extLst>
              <a:ext uri="{FF2B5EF4-FFF2-40B4-BE49-F238E27FC236}">
                <a16:creationId xmlns:a16="http://schemas.microsoft.com/office/drawing/2014/main" id="{CD70BF1A-BCF5-5255-3D2A-0B1E824A7469}"/>
              </a:ext>
            </a:extLst>
          </p:cNvPr>
          <p:cNvPicPr>
            <a:picLocks noChangeAspect="1"/>
          </p:cNvPicPr>
          <p:nvPr/>
        </p:nvPicPr>
        <p:blipFill>
          <a:blip r:embed="rId4"/>
          <a:stretch>
            <a:fillRect/>
          </a:stretch>
        </p:blipFill>
        <p:spPr>
          <a:xfrm>
            <a:off x="952256" y="847269"/>
            <a:ext cx="1254642" cy="1254642"/>
          </a:xfrm>
          <a:prstGeom prst="rect">
            <a:avLst/>
          </a:prstGeom>
        </p:spPr>
      </p:pic>
      <p:pic>
        <p:nvPicPr>
          <p:cNvPr id="4" name="Picture 3" descr="A blue and white logo&#10;&#10;Description automatically generated">
            <a:extLst>
              <a:ext uri="{FF2B5EF4-FFF2-40B4-BE49-F238E27FC236}">
                <a16:creationId xmlns:a16="http://schemas.microsoft.com/office/drawing/2014/main" id="{87AAD2F0-8A19-2E0C-7A9C-358A074839B2}"/>
              </a:ext>
            </a:extLst>
          </p:cNvPr>
          <p:cNvPicPr>
            <a:picLocks noChangeAspect="1"/>
          </p:cNvPicPr>
          <p:nvPr/>
        </p:nvPicPr>
        <p:blipFill>
          <a:blip r:embed="rId5"/>
          <a:stretch>
            <a:fillRect/>
          </a:stretch>
        </p:blipFill>
        <p:spPr>
          <a:xfrm>
            <a:off x="952256" y="3744865"/>
            <a:ext cx="1105988" cy="1128582"/>
          </a:xfrm>
          <a:prstGeom prst="rect">
            <a:avLst/>
          </a:prstGeom>
        </p:spPr>
      </p:pic>
      <p:pic>
        <p:nvPicPr>
          <p:cNvPr id="6" name="Picture 5" descr="A logo of a computer program&#10;&#10;Description automatically generated with medium confidence">
            <a:extLst>
              <a:ext uri="{FF2B5EF4-FFF2-40B4-BE49-F238E27FC236}">
                <a16:creationId xmlns:a16="http://schemas.microsoft.com/office/drawing/2014/main" id="{58D7AB27-FA87-B65A-E1A6-4C1CDFCD9C8C}"/>
              </a:ext>
            </a:extLst>
          </p:cNvPr>
          <p:cNvPicPr>
            <a:picLocks noChangeAspect="1"/>
          </p:cNvPicPr>
          <p:nvPr/>
        </p:nvPicPr>
        <p:blipFill>
          <a:blip r:embed="rId6"/>
          <a:stretch>
            <a:fillRect/>
          </a:stretch>
        </p:blipFill>
        <p:spPr>
          <a:xfrm>
            <a:off x="833031" y="2269661"/>
            <a:ext cx="1344437" cy="13444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22"/>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  O</a:t>
            </a:r>
            <a:r>
              <a:rPr lang="en-IN" dirty="0"/>
              <a:t>verview</a:t>
            </a:r>
            <a:endParaRPr dirty="0"/>
          </a:p>
        </p:txBody>
      </p:sp>
      <p:sp>
        <p:nvSpPr>
          <p:cNvPr id="221" name="Google Shape;221;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id="{15124E9D-C2A3-333C-4712-132CDC495037}"/>
              </a:ext>
            </a:extLst>
          </p:cNvPr>
          <p:cNvSpPr txBox="1"/>
          <p:nvPr/>
        </p:nvSpPr>
        <p:spPr>
          <a:xfrm>
            <a:off x="586475" y="1161528"/>
            <a:ext cx="6998232" cy="3724096"/>
          </a:xfrm>
          <a:prstGeom prst="rect">
            <a:avLst/>
          </a:prstGeom>
          <a:noFill/>
        </p:spPr>
        <p:txBody>
          <a:bodyPr wrap="square">
            <a:spAutoFit/>
          </a:bodyPr>
          <a:lstStyle/>
          <a:p>
            <a:r>
              <a:rPr lang="en-US" sz="2000" dirty="0">
                <a:latin typeface="Gill Sans MT Condensed" panose="020B0506020104020203" pitchFamily="34" charset="0"/>
              </a:rPr>
              <a:t>The Weather Webpage project is a dynamic and interactive platform designed to provide real-time weather updates for any location. Using a combination of technologies like HTML, CSS, JavaScript, and Python, the project integrates data from the </a:t>
            </a:r>
            <a:r>
              <a:rPr lang="en-US" sz="2000" dirty="0" err="1">
                <a:latin typeface="Gill Sans MT Condensed" panose="020B0506020104020203" pitchFamily="34" charset="0"/>
              </a:rPr>
              <a:t>OpenWeatherMap</a:t>
            </a:r>
            <a:r>
              <a:rPr lang="en-US" sz="2000" dirty="0">
                <a:latin typeface="Gill Sans MT Condensed" panose="020B0506020104020203" pitchFamily="34" charset="0"/>
              </a:rPr>
              <a:t> API to display detailed weather metrics, including current conditions, 24-hour forecasts, 5-day predictions, time zones, cloud cover, and chances of rain.</a:t>
            </a:r>
          </a:p>
          <a:p>
            <a:endParaRPr lang="en-US" sz="2000" dirty="0">
              <a:latin typeface="Gill Sans MT Condensed" panose="020B0506020104020203" pitchFamily="34" charset="0"/>
            </a:endParaRPr>
          </a:p>
          <a:p>
            <a:r>
              <a:rPr lang="en-US" sz="2000" dirty="0">
                <a:latin typeface="Gill Sans MT Condensed" panose="020B0506020104020203" pitchFamily="34" charset="0"/>
              </a:rPr>
              <a:t>Enhanced with a modern UI/UX design, the webpage incorporates intuitive graphics, animations, and responsive layouts to ensure accessibility and engagement across devices. This project serves as an excellent tool for understanding web development, API integration, and user experience design while providing practical utility for users seeking accurate and detailed weather information.</a:t>
            </a:r>
          </a:p>
          <a:p>
            <a:pPr algn="just"/>
            <a:endParaRPr lang="en-IN" sz="1600" dirty="0">
              <a:latin typeface="IBM Plex Sans Light" panose="020B0403050203000203" pitchFamily="34" charset="0"/>
            </a:endParaRPr>
          </a:p>
        </p:txBody>
      </p:sp>
    </p:spTree>
    <p:extLst>
      <p:ext uri="{BB962C8B-B14F-4D97-AF65-F5344CB8AC3E}">
        <p14:creationId xmlns:p14="http://schemas.microsoft.com/office/powerpoint/2010/main" val="2955089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20"/>
          <p:cNvSpPr txBox="1">
            <a:spLocks noGrp="1"/>
          </p:cNvSpPr>
          <p:nvPr>
            <p:ph type="body" idx="1"/>
          </p:nvPr>
        </p:nvSpPr>
        <p:spPr>
          <a:xfrm>
            <a:off x="914575" y="1584425"/>
            <a:ext cx="6999600" cy="3063200"/>
          </a:xfrm>
          <a:prstGeom prst="rect">
            <a:avLst/>
          </a:prstGeom>
        </p:spPr>
        <p:txBody>
          <a:bodyPr spcFirstLastPara="1" wrap="square" lIns="0" tIns="0" rIns="0" bIns="0" anchor="t" anchorCtr="0">
            <a:noAutofit/>
          </a:bodyPr>
          <a:lstStyle/>
          <a:p>
            <a:pPr lvl="0" algn="l" rtl="0">
              <a:spcBef>
                <a:spcPts val="600"/>
              </a:spcBef>
              <a:spcAft>
                <a:spcPts val="0"/>
              </a:spcAft>
              <a:buSzPts val="2400"/>
              <a:buFont typeface="Wingdings" panose="05000000000000000000" pitchFamily="2" charset="2"/>
              <a:buChar char="Ø"/>
            </a:pPr>
            <a:r>
              <a:rPr lang="en-IN" sz="1800" dirty="0"/>
              <a:t>Temperature</a:t>
            </a:r>
          </a:p>
          <a:p>
            <a:pPr lvl="0" algn="l" rtl="0">
              <a:spcBef>
                <a:spcPts val="600"/>
              </a:spcBef>
              <a:spcAft>
                <a:spcPts val="0"/>
              </a:spcAft>
              <a:buSzPts val="2400"/>
              <a:buFont typeface="Wingdings" panose="05000000000000000000" pitchFamily="2" charset="2"/>
              <a:buChar char="Ø"/>
            </a:pPr>
            <a:r>
              <a:rPr lang="en-IN" sz="1800" dirty="0"/>
              <a:t>File Like</a:t>
            </a:r>
          </a:p>
          <a:p>
            <a:pPr lvl="0" algn="l" rtl="0">
              <a:spcBef>
                <a:spcPts val="600"/>
              </a:spcBef>
              <a:spcAft>
                <a:spcPts val="0"/>
              </a:spcAft>
              <a:buSzPts val="2400"/>
              <a:buFont typeface="Wingdings" panose="05000000000000000000" pitchFamily="2" charset="2"/>
              <a:buChar char="Ø"/>
            </a:pPr>
            <a:r>
              <a:rPr lang="en-IN" sz="1800" dirty="0"/>
              <a:t>Wind Speed</a:t>
            </a:r>
          </a:p>
          <a:p>
            <a:pPr lvl="0" algn="l" rtl="0">
              <a:spcBef>
                <a:spcPts val="600"/>
              </a:spcBef>
              <a:spcAft>
                <a:spcPts val="0"/>
              </a:spcAft>
              <a:buSzPts val="2400"/>
              <a:buFont typeface="Wingdings" panose="05000000000000000000" pitchFamily="2" charset="2"/>
              <a:buChar char="Ø"/>
            </a:pPr>
            <a:r>
              <a:rPr lang="en-IN" sz="1800" dirty="0"/>
              <a:t>Humidity</a:t>
            </a:r>
          </a:p>
          <a:p>
            <a:pPr lvl="0" algn="l" rtl="0">
              <a:spcBef>
                <a:spcPts val="600"/>
              </a:spcBef>
              <a:spcAft>
                <a:spcPts val="0"/>
              </a:spcAft>
              <a:buSzPts val="2400"/>
              <a:buFont typeface="Wingdings" panose="05000000000000000000" pitchFamily="2" charset="2"/>
              <a:buChar char="Ø"/>
            </a:pPr>
            <a:r>
              <a:rPr lang="en-IN" sz="1800" dirty="0"/>
              <a:t>Pressure</a:t>
            </a:r>
          </a:p>
          <a:p>
            <a:pPr lvl="0" algn="l" rtl="0">
              <a:spcBef>
                <a:spcPts val="600"/>
              </a:spcBef>
              <a:spcAft>
                <a:spcPts val="0"/>
              </a:spcAft>
              <a:buSzPts val="2400"/>
              <a:buFont typeface="Wingdings" panose="05000000000000000000" pitchFamily="2" charset="2"/>
              <a:buChar char="Ø"/>
            </a:pPr>
            <a:r>
              <a:rPr lang="en-IN" sz="1800" dirty="0"/>
              <a:t>Visibility</a:t>
            </a:r>
          </a:p>
          <a:p>
            <a:pPr lvl="0" algn="l" rtl="0">
              <a:spcBef>
                <a:spcPts val="600"/>
              </a:spcBef>
              <a:spcAft>
                <a:spcPts val="0"/>
              </a:spcAft>
              <a:buSzPts val="2400"/>
              <a:buFont typeface="Wingdings" panose="05000000000000000000" pitchFamily="2" charset="2"/>
              <a:buChar char="Ø"/>
            </a:pPr>
            <a:r>
              <a:rPr lang="en-IN" sz="1800" dirty="0"/>
              <a:t>Condition</a:t>
            </a:r>
          </a:p>
          <a:p>
            <a:pPr lvl="0" algn="l" rtl="0">
              <a:spcBef>
                <a:spcPts val="600"/>
              </a:spcBef>
              <a:spcAft>
                <a:spcPts val="0"/>
              </a:spcAft>
              <a:buSzPts val="2400"/>
              <a:buFont typeface="Wingdings" panose="05000000000000000000" pitchFamily="2" charset="2"/>
              <a:buChar char="Ø"/>
            </a:pPr>
            <a:r>
              <a:rPr lang="en-IN" sz="1800" dirty="0"/>
              <a:t>Timezone Offset</a:t>
            </a:r>
            <a:endParaRPr sz="1800" dirty="0"/>
          </a:p>
        </p:txBody>
      </p:sp>
      <p:sp>
        <p:nvSpPr>
          <p:cNvPr id="193" name="Google Shape;19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1" name="Google Shape;191;p20"/>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Weather Details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barn(inVertical)">
                                      <p:cBhvr>
                                        <p:cTn id="7" dur="500"/>
                                        <p:tgtEl>
                                          <p:spTgt spid="191"/>
                                        </p:tgtEl>
                                      </p:cBhvr>
                                    </p:animEffect>
                                  </p:childTnLst>
                                </p:cTn>
                              </p:par>
                              <p:par>
                                <p:cTn id="8" presetID="42" presetClass="entr" presetSubtype="0" fill="hold" nodeType="withEffect">
                                  <p:stCondLst>
                                    <p:cond delay="0"/>
                                  </p:stCondLst>
                                  <p:childTnLst>
                                    <p:set>
                                      <p:cBhvr>
                                        <p:cTn id="9" dur="1" fill="hold">
                                          <p:stCondLst>
                                            <p:cond delay="0"/>
                                          </p:stCondLst>
                                        </p:cTn>
                                        <p:tgtEl>
                                          <p:spTgt spid="192">
                                            <p:txEl>
                                              <p:pRg st="0" end="0"/>
                                            </p:txEl>
                                          </p:spTgt>
                                        </p:tgtEl>
                                        <p:attrNameLst>
                                          <p:attrName>style.visibility</p:attrName>
                                        </p:attrNameLst>
                                      </p:cBhvr>
                                      <p:to>
                                        <p:strVal val="visible"/>
                                      </p:to>
                                    </p:set>
                                    <p:animEffect transition="in" filter="fade">
                                      <p:cBhvr>
                                        <p:cTn id="10" dur="1000"/>
                                        <p:tgtEl>
                                          <p:spTgt spid="192">
                                            <p:txEl>
                                              <p:pRg st="0" end="0"/>
                                            </p:txEl>
                                          </p:spTgt>
                                        </p:tgtEl>
                                      </p:cBhvr>
                                    </p:animEffect>
                                    <p:anim calcmode="lin" valueType="num">
                                      <p:cBhvr>
                                        <p:cTn id="11" dur="1000" fill="hold"/>
                                        <p:tgtEl>
                                          <p:spTgt spid="192">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92">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92">
                                            <p:txEl>
                                              <p:pRg st="1" end="1"/>
                                            </p:txEl>
                                          </p:spTgt>
                                        </p:tgtEl>
                                        <p:attrNameLst>
                                          <p:attrName>style.visibility</p:attrName>
                                        </p:attrNameLst>
                                      </p:cBhvr>
                                      <p:to>
                                        <p:strVal val="visible"/>
                                      </p:to>
                                    </p:set>
                                    <p:animEffect transition="in" filter="fade">
                                      <p:cBhvr>
                                        <p:cTn id="15" dur="1000"/>
                                        <p:tgtEl>
                                          <p:spTgt spid="192">
                                            <p:txEl>
                                              <p:pRg st="1" end="1"/>
                                            </p:txEl>
                                          </p:spTgt>
                                        </p:tgtEl>
                                      </p:cBhvr>
                                    </p:animEffect>
                                    <p:anim calcmode="lin" valueType="num">
                                      <p:cBhvr>
                                        <p:cTn id="16" dur="1000" fill="hold"/>
                                        <p:tgtEl>
                                          <p:spTgt spid="192">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192">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92">
                                            <p:txEl>
                                              <p:pRg st="2" end="2"/>
                                            </p:txEl>
                                          </p:spTgt>
                                        </p:tgtEl>
                                        <p:attrNameLst>
                                          <p:attrName>style.visibility</p:attrName>
                                        </p:attrNameLst>
                                      </p:cBhvr>
                                      <p:to>
                                        <p:strVal val="visible"/>
                                      </p:to>
                                    </p:set>
                                    <p:animEffect transition="in" filter="fade">
                                      <p:cBhvr>
                                        <p:cTn id="20" dur="1000"/>
                                        <p:tgtEl>
                                          <p:spTgt spid="192">
                                            <p:txEl>
                                              <p:pRg st="2" end="2"/>
                                            </p:txEl>
                                          </p:spTgt>
                                        </p:tgtEl>
                                      </p:cBhvr>
                                    </p:animEffect>
                                    <p:anim calcmode="lin" valueType="num">
                                      <p:cBhvr>
                                        <p:cTn id="21" dur="1000" fill="hold"/>
                                        <p:tgtEl>
                                          <p:spTgt spid="19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92">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92">
                                            <p:txEl>
                                              <p:pRg st="3" end="3"/>
                                            </p:txEl>
                                          </p:spTgt>
                                        </p:tgtEl>
                                        <p:attrNameLst>
                                          <p:attrName>style.visibility</p:attrName>
                                        </p:attrNameLst>
                                      </p:cBhvr>
                                      <p:to>
                                        <p:strVal val="visible"/>
                                      </p:to>
                                    </p:set>
                                    <p:animEffect transition="in" filter="fade">
                                      <p:cBhvr>
                                        <p:cTn id="25" dur="1000"/>
                                        <p:tgtEl>
                                          <p:spTgt spid="192">
                                            <p:txEl>
                                              <p:pRg st="3" end="3"/>
                                            </p:txEl>
                                          </p:spTgt>
                                        </p:tgtEl>
                                      </p:cBhvr>
                                    </p:animEffect>
                                    <p:anim calcmode="lin" valueType="num">
                                      <p:cBhvr>
                                        <p:cTn id="26" dur="1000" fill="hold"/>
                                        <p:tgtEl>
                                          <p:spTgt spid="19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92">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92">
                                            <p:txEl>
                                              <p:pRg st="4" end="4"/>
                                            </p:txEl>
                                          </p:spTgt>
                                        </p:tgtEl>
                                        <p:attrNameLst>
                                          <p:attrName>style.visibility</p:attrName>
                                        </p:attrNameLst>
                                      </p:cBhvr>
                                      <p:to>
                                        <p:strVal val="visible"/>
                                      </p:to>
                                    </p:set>
                                    <p:animEffect transition="in" filter="fade">
                                      <p:cBhvr>
                                        <p:cTn id="30" dur="1000"/>
                                        <p:tgtEl>
                                          <p:spTgt spid="192">
                                            <p:txEl>
                                              <p:pRg st="4" end="4"/>
                                            </p:txEl>
                                          </p:spTgt>
                                        </p:tgtEl>
                                      </p:cBhvr>
                                    </p:animEffect>
                                    <p:anim calcmode="lin" valueType="num">
                                      <p:cBhvr>
                                        <p:cTn id="31" dur="1000" fill="hold"/>
                                        <p:tgtEl>
                                          <p:spTgt spid="192">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192">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92">
                                            <p:txEl>
                                              <p:pRg st="5" end="5"/>
                                            </p:txEl>
                                          </p:spTgt>
                                        </p:tgtEl>
                                        <p:attrNameLst>
                                          <p:attrName>style.visibility</p:attrName>
                                        </p:attrNameLst>
                                      </p:cBhvr>
                                      <p:to>
                                        <p:strVal val="visible"/>
                                      </p:to>
                                    </p:set>
                                    <p:animEffect transition="in" filter="fade">
                                      <p:cBhvr>
                                        <p:cTn id="35" dur="1000"/>
                                        <p:tgtEl>
                                          <p:spTgt spid="192">
                                            <p:txEl>
                                              <p:pRg st="5" end="5"/>
                                            </p:txEl>
                                          </p:spTgt>
                                        </p:tgtEl>
                                      </p:cBhvr>
                                    </p:animEffect>
                                    <p:anim calcmode="lin" valueType="num">
                                      <p:cBhvr>
                                        <p:cTn id="36" dur="1000" fill="hold"/>
                                        <p:tgtEl>
                                          <p:spTgt spid="19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92">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92">
                                            <p:txEl>
                                              <p:pRg st="6" end="6"/>
                                            </p:txEl>
                                          </p:spTgt>
                                        </p:tgtEl>
                                        <p:attrNameLst>
                                          <p:attrName>style.visibility</p:attrName>
                                        </p:attrNameLst>
                                      </p:cBhvr>
                                      <p:to>
                                        <p:strVal val="visible"/>
                                      </p:to>
                                    </p:set>
                                    <p:animEffect transition="in" filter="fade">
                                      <p:cBhvr>
                                        <p:cTn id="40" dur="1000"/>
                                        <p:tgtEl>
                                          <p:spTgt spid="192">
                                            <p:txEl>
                                              <p:pRg st="6" end="6"/>
                                            </p:txEl>
                                          </p:spTgt>
                                        </p:tgtEl>
                                      </p:cBhvr>
                                    </p:animEffect>
                                    <p:anim calcmode="lin" valueType="num">
                                      <p:cBhvr>
                                        <p:cTn id="41" dur="1000" fill="hold"/>
                                        <p:tgtEl>
                                          <p:spTgt spid="192">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192">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92">
                                            <p:txEl>
                                              <p:pRg st="7" end="7"/>
                                            </p:txEl>
                                          </p:spTgt>
                                        </p:tgtEl>
                                        <p:attrNameLst>
                                          <p:attrName>style.visibility</p:attrName>
                                        </p:attrNameLst>
                                      </p:cBhvr>
                                      <p:to>
                                        <p:strVal val="visible"/>
                                      </p:to>
                                    </p:set>
                                    <p:animEffect transition="in" filter="fade">
                                      <p:cBhvr>
                                        <p:cTn id="45" dur="1000"/>
                                        <p:tgtEl>
                                          <p:spTgt spid="192">
                                            <p:txEl>
                                              <p:pRg st="7" end="7"/>
                                            </p:txEl>
                                          </p:spTgt>
                                        </p:tgtEl>
                                      </p:cBhvr>
                                    </p:animEffect>
                                    <p:anim calcmode="lin" valueType="num">
                                      <p:cBhvr>
                                        <p:cTn id="46" dur="1000" fill="hold"/>
                                        <p:tgtEl>
                                          <p:spTgt spid="192">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19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13" name="Google Shape;213;p2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4" name="Picture 3">
            <a:extLst>
              <a:ext uri="{FF2B5EF4-FFF2-40B4-BE49-F238E27FC236}">
                <a16:creationId xmlns:a16="http://schemas.microsoft.com/office/drawing/2014/main" id="{39E963CD-7883-B89F-4066-A902F5A38FBF}"/>
              </a:ext>
            </a:extLst>
          </p:cNvPr>
          <p:cNvPicPr>
            <a:picLocks noChangeAspect="1"/>
          </p:cNvPicPr>
          <p:nvPr/>
        </p:nvPicPr>
        <p:blipFill>
          <a:blip r:embed="rId3"/>
          <a:srcRect/>
          <a:stretch/>
        </p:blipFill>
        <p:spPr>
          <a:xfrm>
            <a:off x="922564" y="481693"/>
            <a:ext cx="7772400" cy="43731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CD7B21-35F1-F75C-8755-27DBA1DD6256}"/>
              </a:ext>
            </a:extLst>
          </p:cNvPr>
          <p:cNvPicPr>
            <a:picLocks noChangeAspect="1"/>
          </p:cNvPicPr>
          <p:nvPr/>
        </p:nvPicPr>
        <p:blipFill>
          <a:blip r:embed="rId2"/>
          <a:srcRect t="13514" b="3297"/>
          <a:stretch/>
        </p:blipFill>
        <p:spPr>
          <a:xfrm>
            <a:off x="673769" y="1010653"/>
            <a:ext cx="7844590" cy="4128274"/>
          </a:xfrm>
          <a:prstGeom prst="rect">
            <a:avLst/>
          </a:prstGeom>
        </p:spPr>
      </p:pic>
      <p:sp>
        <p:nvSpPr>
          <p:cNvPr id="2" name="Title 1">
            <a:extLst>
              <a:ext uri="{FF2B5EF4-FFF2-40B4-BE49-F238E27FC236}">
                <a16:creationId xmlns:a16="http://schemas.microsoft.com/office/drawing/2014/main" id="{787210E8-2149-1496-B1C5-9F1061CD1191}"/>
              </a:ext>
            </a:extLst>
          </p:cNvPr>
          <p:cNvSpPr>
            <a:spLocks noGrp="1"/>
          </p:cNvSpPr>
          <p:nvPr>
            <p:ph type="title"/>
          </p:nvPr>
        </p:nvSpPr>
        <p:spPr>
          <a:xfrm>
            <a:off x="914575" y="495875"/>
            <a:ext cx="5706661" cy="813000"/>
          </a:xfrm>
        </p:spPr>
        <p:txBody>
          <a:bodyPr>
            <a:normAutofit fontScale="90000"/>
          </a:bodyPr>
          <a:lstStyle/>
          <a:p>
            <a:r>
              <a:rPr lang="en-US" dirty="0"/>
              <a:t>DETAILED WORKING PROCEDURE OF CODE         </a:t>
            </a:r>
            <a:endParaRPr lang="en-IN" dirty="0"/>
          </a:p>
        </p:txBody>
      </p:sp>
      <p:sp>
        <p:nvSpPr>
          <p:cNvPr id="3" name="Slide Number Placeholder 2">
            <a:extLst>
              <a:ext uri="{FF2B5EF4-FFF2-40B4-BE49-F238E27FC236}">
                <a16:creationId xmlns:a16="http://schemas.microsoft.com/office/drawing/2014/main" id="{C112A644-3CE4-FCDE-5283-8B05FDA75E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34484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22"/>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System Requirements</a:t>
            </a:r>
            <a:endParaRPr dirty="0"/>
          </a:p>
        </p:txBody>
      </p:sp>
      <p:sp>
        <p:nvSpPr>
          <p:cNvPr id="221" name="Google Shape;221;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9" name="Table 8">
            <a:extLst>
              <a:ext uri="{FF2B5EF4-FFF2-40B4-BE49-F238E27FC236}">
                <a16:creationId xmlns:a16="http://schemas.microsoft.com/office/drawing/2014/main" id="{E799AB46-09D5-6430-BDB4-483008AD6B72}"/>
              </a:ext>
            </a:extLst>
          </p:cNvPr>
          <p:cNvGraphicFramePr>
            <a:graphicFrameLocks noGrp="1"/>
          </p:cNvGraphicFramePr>
          <p:nvPr>
            <p:extLst>
              <p:ext uri="{D42A27DB-BD31-4B8C-83A1-F6EECF244321}">
                <p14:modId xmlns:p14="http://schemas.microsoft.com/office/powerpoint/2010/main" val="278753839"/>
              </p:ext>
            </p:extLst>
          </p:nvPr>
        </p:nvGraphicFramePr>
        <p:xfrm>
          <a:off x="520209" y="2054253"/>
          <a:ext cx="6997009" cy="2126537"/>
        </p:xfrm>
        <a:graphic>
          <a:graphicData uri="http://schemas.openxmlformats.org/drawingml/2006/table">
            <a:tbl>
              <a:tblPr firstRow="1" firstCol="1" bandRow="1">
                <a:tableStyleId>{083DE01E-45EE-4B1A-B4AA-23BBC71A313A}</a:tableStyleId>
              </a:tblPr>
              <a:tblGrid>
                <a:gridCol w="2447262">
                  <a:extLst>
                    <a:ext uri="{9D8B030D-6E8A-4147-A177-3AD203B41FA5}">
                      <a16:colId xmlns:a16="http://schemas.microsoft.com/office/drawing/2014/main" val="64642175"/>
                    </a:ext>
                  </a:extLst>
                </a:gridCol>
                <a:gridCol w="2447262">
                  <a:extLst>
                    <a:ext uri="{9D8B030D-6E8A-4147-A177-3AD203B41FA5}">
                      <a16:colId xmlns:a16="http://schemas.microsoft.com/office/drawing/2014/main" val="176636157"/>
                    </a:ext>
                  </a:extLst>
                </a:gridCol>
                <a:gridCol w="2102485">
                  <a:extLst>
                    <a:ext uri="{9D8B030D-6E8A-4147-A177-3AD203B41FA5}">
                      <a16:colId xmlns:a16="http://schemas.microsoft.com/office/drawing/2014/main" val="2172303950"/>
                    </a:ext>
                  </a:extLst>
                </a:gridCol>
              </a:tblGrid>
              <a:tr h="629270">
                <a:tc>
                  <a:txBody>
                    <a:bodyPr/>
                    <a:lstStyle/>
                    <a:p>
                      <a:pPr algn="ctr">
                        <a:lnSpc>
                          <a:spcPct val="107000"/>
                        </a:lnSpc>
                        <a:spcAft>
                          <a:spcPts val="800"/>
                        </a:spcAft>
                      </a:pPr>
                      <a:r>
                        <a:rPr lang="en-IN" sz="1600" b="1" dirty="0">
                          <a:effectLst/>
                          <a:latin typeface="IBM Plex Sans Light" panose="020B0403050203000203" pitchFamily="34" charset="0"/>
                        </a:rPr>
                        <a:t>Hardware /Software</a:t>
                      </a:r>
                      <a:endParaRPr lang="en-IN" sz="1600" b="1" dirty="0">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tc>
                  <a:txBody>
                    <a:bodyPr/>
                    <a:lstStyle/>
                    <a:p>
                      <a:pPr algn="ctr">
                        <a:lnSpc>
                          <a:spcPct val="0"/>
                        </a:lnSpc>
                        <a:spcAft>
                          <a:spcPts val="800"/>
                        </a:spcAft>
                      </a:pPr>
                      <a:endParaRPr lang="en-IN" sz="1600" b="1" dirty="0">
                        <a:effectLst/>
                        <a:latin typeface="IBM Plex Sans Light" panose="020B0403050203000203" pitchFamily="34" charset="0"/>
                      </a:endParaRPr>
                    </a:p>
                    <a:p>
                      <a:pPr algn="ctr">
                        <a:lnSpc>
                          <a:spcPct val="107000"/>
                        </a:lnSpc>
                        <a:spcAft>
                          <a:spcPts val="800"/>
                        </a:spcAft>
                      </a:pPr>
                      <a:r>
                        <a:rPr lang="en-US" sz="1600" b="1" dirty="0">
                          <a:effectLst/>
                          <a:latin typeface="IBM Plex Sans Light" panose="020B0403050203000203" pitchFamily="34" charset="0"/>
                        </a:rPr>
                        <a:t>Hardware /Software Elements</a:t>
                      </a:r>
                      <a:endParaRPr lang="en-IN" sz="1600" b="1" dirty="0">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tc>
                  <a:txBody>
                    <a:bodyPr/>
                    <a:lstStyle/>
                    <a:p>
                      <a:pPr algn="ctr">
                        <a:lnSpc>
                          <a:spcPct val="107000"/>
                        </a:lnSpc>
                        <a:spcAft>
                          <a:spcPts val="800"/>
                        </a:spcAft>
                      </a:pPr>
                      <a:r>
                        <a:rPr lang="en-US" sz="1600" b="1">
                          <a:effectLst/>
                          <a:latin typeface="IBM Plex Sans Light" panose="020B0403050203000203" pitchFamily="34" charset="0"/>
                        </a:rPr>
                        <a:t>Specification/Version</a:t>
                      </a:r>
                      <a:endParaRPr lang="en-IN" sz="1600" b="1">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extLst>
                  <a:ext uri="{0D108BD9-81ED-4DB2-BD59-A6C34878D82A}">
                    <a16:rowId xmlns:a16="http://schemas.microsoft.com/office/drawing/2014/main" val="283025938"/>
                  </a:ext>
                </a:extLst>
              </a:tr>
              <a:tr h="241958">
                <a:tc rowSpan="3">
                  <a:txBody>
                    <a:bodyPr/>
                    <a:lstStyle/>
                    <a:p>
                      <a:pPr algn="ctr">
                        <a:lnSpc>
                          <a:spcPct val="107000"/>
                        </a:lnSpc>
                        <a:spcAft>
                          <a:spcPts val="800"/>
                        </a:spcAft>
                      </a:pPr>
                      <a:r>
                        <a:rPr lang="en-US" sz="1600" b="1">
                          <a:effectLst/>
                          <a:latin typeface="IBM Plex Sans Light" panose="020B0403050203000203" pitchFamily="34" charset="0"/>
                        </a:rPr>
                        <a:t> </a:t>
                      </a:r>
                      <a:endParaRPr lang="en-IN" sz="1600" b="1">
                        <a:effectLst/>
                        <a:latin typeface="IBM Plex Sans Light" panose="020B0403050203000203" pitchFamily="34" charset="0"/>
                      </a:endParaRPr>
                    </a:p>
                    <a:p>
                      <a:pPr algn="ctr">
                        <a:lnSpc>
                          <a:spcPct val="107000"/>
                        </a:lnSpc>
                        <a:spcAft>
                          <a:spcPts val="800"/>
                        </a:spcAft>
                      </a:pPr>
                      <a:r>
                        <a:rPr lang="en-US" sz="1600" b="1">
                          <a:effectLst/>
                          <a:latin typeface="IBM Plex Sans Light" panose="020B0403050203000203" pitchFamily="34" charset="0"/>
                        </a:rPr>
                        <a:t>Hardware</a:t>
                      </a:r>
                      <a:endParaRPr lang="en-IN" sz="1600" b="1">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tc>
                  <a:txBody>
                    <a:bodyPr/>
                    <a:lstStyle/>
                    <a:p>
                      <a:pPr algn="ctr">
                        <a:lnSpc>
                          <a:spcPct val="107000"/>
                        </a:lnSpc>
                        <a:spcAft>
                          <a:spcPts val="800"/>
                        </a:spcAft>
                      </a:pPr>
                      <a:r>
                        <a:rPr lang="en-IN" sz="1600" b="1" dirty="0">
                          <a:effectLst/>
                          <a:latin typeface="IBM Plex Sans Light" panose="020B0403050203000203" pitchFamily="34" charset="0"/>
                        </a:rPr>
                        <a:t>Processor</a:t>
                      </a:r>
                      <a:endParaRPr lang="en-IN" sz="1600" b="1" dirty="0">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tc>
                  <a:txBody>
                    <a:bodyPr/>
                    <a:lstStyle/>
                    <a:p>
                      <a:pPr algn="ctr">
                        <a:lnSpc>
                          <a:spcPct val="107000"/>
                        </a:lnSpc>
                        <a:spcAft>
                          <a:spcPts val="800"/>
                        </a:spcAft>
                      </a:pPr>
                      <a:r>
                        <a:rPr lang="en-IN" sz="1600" b="1">
                          <a:effectLst/>
                          <a:latin typeface="IBM Plex Sans Light" panose="020B0403050203000203" pitchFamily="34" charset="0"/>
                        </a:rPr>
                        <a:t>Intel i3/i5/i7 or AMD</a:t>
                      </a:r>
                      <a:endParaRPr lang="en-IN" sz="1600" b="1">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extLst>
                  <a:ext uri="{0D108BD9-81ED-4DB2-BD59-A6C34878D82A}">
                    <a16:rowId xmlns:a16="http://schemas.microsoft.com/office/drawing/2014/main" val="1119240262"/>
                  </a:ext>
                </a:extLst>
              </a:tr>
              <a:tr h="241958">
                <a:tc vMerge="1">
                  <a:txBody>
                    <a:bodyPr/>
                    <a:lstStyle/>
                    <a:p>
                      <a:endParaRPr lang="en-IN"/>
                    </a:p>
                  </a:txBody>
                  <a:tcPr/>
                </a:tc>
                <a:tc>
                  <a:txBody>
                    <a:bodyPr/>
                    <a:lstStyle/>
                    <a:p>
                      <a:pPr algn="ctr">
                        <a:lnSpc>
                          <a:spcPct val="107000"/>
                        </a:lnSpc>
                        <a:spcAft>
                          <a:spcPts val="800"/>
                        </a:spcAft>
                      </a:pPr>
                      <a:r>
                        <a:rPr lang="en-IN" sz="1600" b="1">
                          <a:effectLst/>
                          <a:latin typeface="IBM Plex Sans Light" panose="020B0403050203000203" pitchFamily="34" charset="0"/>
                        </a:rPr>
                        <a:t>RAM</a:t>
                      </a:r>
                      <a:endParaRPr lang="en-IN" sz="1600" b="1">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tc>
                  <a:txBody>
                    <a:bodyPr/>
                    <a:lstStyle/>
                    <a:p>
                      <a:pPr algn="ctr">
                        <a:lnSpc>
                          <a:spcPct val="107000"/>
                        </a:lnSpc>
                        <a:spcAft>
                          <a:spcPts val="800"/>
                        </a:spcAft>
                      </a:pPr>
                      <a:r>
                        <a:rPr lang="en-US" sz="1600" b="1">
                          <a:effectLst/>
                          <a:latin typeface="IBM Plex Sans Light" panose="020B0403050203000203" pitchFamily="34" charset="0"/>
                        </a:rPr>
                        <a:t> </a:t>
                      </a:r>
                      <a:r>
                        <a:rPr lang="en-IN" sz="1600" b="1">
                          <a:effectLst/>
                          <a:latin typeface="IBM Plex Sans Light" panose="020B0403050203000203" pitchFamily="34" charset="0"/>
                        </a:rPr>
                        <a:t>Min 4GB</a:t>
                      </a:r>
                      <a:endParaRPr lang="en-IN" sz="1600" b="1">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extLst>
                  <a:ext uri="{0D108BD9-81ED-4DB2-BD59-A6C34878D82A}">
                    <a16:rowId xmlns:a16="http://schemas.microsoft.com/office/drawing/2014/main" val="3318540701"/>
                  </a:ext>
                </a:extLst>
              </a:tr>
              <a:tr h="241958">
                <a:tc vMerge="1">
                  <a:txBody>
                    <a:bodyPr/>
                    <a:lstStyle/>
                    <a:p>
                      <a:endParaRPr lang="en-IN"/>
                    </a:p>
                  </a:txBody>
                  <a:tcPr/>
                </a:tc>
                <a:tc>
                  <a:txBody>
                    <a:bodyPr/>
                    <a:lstStyle/>
                    <a:p>
                      <a:pPr algn="ctr">
                        <a:lnSpc>
                          <a:spcPct val="107000"/>
                        </a:lnSpc>
                        <a:spcAft>
                          <a:spcPts val="800"/>
                        </a:spcAft>
                      </a:pPr>
                      <a:r>
                        <a:rPr lang="en-IN" sz="1600" b="1" dirty="0">
                          <a:effectLst/>
                          <a:latin typeface="IBM Plex Sans Light" panose="020B0403050203000203" pitchFamily="34" charset="0"/>
                        </a:rPr>
                        <a:t>HDD/SSD</a:t>
                      </a:r>
                      <a:endParaRPr lang="en-IN" sz="1600" b="1" dirty="0">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tc>
                  <a:txBody>
                    <a:bodyPr/>
                    <a:lstStyle/>
                    <a:p>
                      <a:pPr algn="ctr">
                        <a:lnSpc>
                          <a:spcPct val="107000"/>
                        </a:lnSpc>
                        <a:spcAft>
                          <a:spcPts val="800"/>
                        </a:spcAft>
                      </a:pPr>
                      <a:r>
                        <a:rPr lang="en-IN" sz="1600" b="1">
                          <a:effectLst/>
                          <a:latin typeface="IBM Plex Sans Light" panose="020B0403050203000203" pitchFamily="34" charset="0"/>
                        </a:rPr>
                        <a:t>Min 250 GB</a:t>
                      </a:r>
                      <a:endParaRPr lang="en-IN" sz="1600" b="1">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extLst>
                  <a:ext uri="{0D108BD9-81ED-4DB2-BD59-A6C34878D82A}">
                    <a16:rowId xmlns:a16="http://schemas.microsoft.com/office/drawing/2014/main" val="2756916423"/>
                  </a:ext>
                </a:extLst>
              </a:tr>
              <a:tr h="495343">
                <a:tc>
                  <a:txBody>
                    <a:bodyPr/>
                    <a:lstStyle/>
                    <a:p>
                      <a:pPr algn="ctr">
                        <a:lnSpc>
                          <a:spcPct val="107000"/>
                        </a:lnSpc>
                        <a:spcAft>
                          <a:spcPts val="800"/>
                        </a:spcAft>
                      </a:pPr>
                      <a:r>
                        <a:rPr lang="en-US" sz="1600" b="1">
                          <a:effectLst/>
                          <a:latin typeface="IBM Plex Sans Light" panose="020B0403050203000203" pitchFamily="34" charset="0"/>
                        </a:rPr>
                        <a:t>Software</a:t>
                      </a:r>
                      <a:endParaRPr lang="en-IN" sz="1600" b="1">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tc>
                  <a:txBody>
                    <a:bodyPr/>
                    <a:lstStyle/>
                    <a:p>
                      <a:pPr algn="ctr">
                        <a:lnSpc>
                          <a:spcPct val="107000"/>
                        </a:lnSpc>
                        <a:spcAft>
                          <a:spcPts val="800"/>
                        </a:spcAft>
                      </a:pPr>
                      <a:r>
                        <a:rPr lang="en-US" sz="1600" b="1">
                          <a:effectLst/>
                          <a:latin typeface="IBM Plex Sans Light" panose="020B0403050203000203" pitchFamily="34" charset="0"/>
                        </a:rPr>
                        <a:t>OS</a:t>
                      </a:r>
                      <a:endParaRPr lang="en-IN" sz="1600" b="1">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tc>
                  <a:txBody>
                    <a:bodyPr/>
                    <a:lstStyle/>
                    <a:p>
                      <a:pPr algn="ctr">
                        <a:lnSpc>
                          <a:spcPct val="107000"/>
                        </a:lnSpc>
                        <a:spcAft>
                          <a:spcPts val="800"/>
                        </a:spcAft>
                      </a:pPr>
                      <a:r>
                        <a:rPr lang="en-IN" sz="1600" b="1">
                          <a:effectLst/>
                          <a:latin typeface="IBM Plex Sans Light" panose="020B0403050203000203" pitchFamily="34" charset="0"/>
                        </a:rPr>
                        <a:t>Windows/ Linux/ Mac OS</a:t>
                      </a:r>
                      <a:endParaRPr lang="en-IN" sz="1600" b="1">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extLst>
                  <a:ext uri="{0D108BD9-81ED-4DB2-BD59-A6C34878D82A}">
                    <a16:rowId xmlns:a16="http://schemas.microsoft.com/office/drawing/2014/main" val="2677744373"/>
                  </a:ext>
                </a:extLst>
              </a:tr>
              <a:tr h="241958">
                <a:tc>
                  <a:txBody>
                    <a:bodyPr/>
                    <a:lstStyle/>
                    <a:p>
                      <a:pPr algn="ctr">
                        <a:lnSpc>
                          <a:spcPct val="107000"/>
                        </a:lnSpc>
                        <a:spcAft>
                          <a:spcPts val="800"/>
                        </a:spcAft>
                      </a:pPr>
                      <a:r>
                        <a:rPr lang="en-US" sz="1600" b="1">
                          <a:effectLst/>
                          <a:latin typeface="IBM Plex Sans Light" panose="020B0403050203000203" pitchFamily="34" charset="0"/>
                        </a:rPr>
                        <a:t>Connectivity</a:t>
                      </a:r>
                      <a:endParaRPr lang="en-IN" sz="1600" b="1">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tc>
                  <a:txBody>
                    <a:bodyPr/>
                    <a:lstStyle/>
                    <a:p>
                      <a:pPr algn="ctr">
                        <a:lnSpc>
                          <a:spcPct val="107000"/>
                        </a:lnSpc>
                        <a:spcAft>
                          <a:spcPts val="800"/>
                        </a:spcAft>
                      </a:pPr>
                      <a:r>
                        <a:rPr lang="en-US" sz="1600" b="1" dirty="0">
                          <a:effectLst/>
                          <a:latin typeface="IBM Plex Sans Light" panose="020B0403050203000203" pitchFamily="34" charset="0"/>
                        </a:rPr>
                        <a:t>Wi-Fi</a:t>
                      </a:r>
                      <a:endParaRPr lang="en-IN" sz="1600" b="1" dirty="0">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tc>
                  <a:txBody>
                    <a:bodyPr/>
                    <a:lstStyle/>
                    <a:p>
                      <a:pPr algn="ctr">
                        <a:lnSpc>
                          <a:spcPct val="107000"/>
                        </a:lnSpc>
                        <a:spcAft>
                          <a:spcPts val="800"/>
                        </a:spcAft>
                      </a:pPr>
                      <a:r>
                        <a:rPr lang="en-US" sz="1600" b="1" dirty="0">
                          <a:effectLst/>
                          <a:latin typeface="IBM Plex Sans Light" panose="020B0403050203000203" pitchFamily="34" charset="0"/>
                        </a:rPr>
                        <a:t>Atleast 1 MBPS</a:t>
                      </a:r>
                      <a:endParaRPr lang="en-IN" sz="1600" b="1" dirty="0">
                        <a:effectLst/>
                        <a:latin typeface="IBM Plex Sans Light" panose="020B0403050203000203" pitchFamily="34" charset="0"/>
                        <a:ea typeface="Calibri" panose="020F0502020204030204" pitchFamily="34" charset="0"/>
                        <a:cs typeface="Gautami" panose="020B0502040204020203" pitchFamily="34" charset="0"/>
                      </a:endParaRPr>
                    </a:p>
                  </a:txBody>
                  <a:tcPr marL="68580" marR="68580" marT="0" marB="0" anchor="ctr"/>
                </a:tc>
                <a:extLst>
                  <a:ext uri="{0D108BD9-81ED-4DB2-BD59-A6C34878D82A}">
                    <a16:rowId xmlns:a16="http://schemas.microsoft.com/office/drawing/2014/main" val="223515292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1049042" y="117835"/>
            <a:ext cx="3909000" cy="53386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Conclusion</a:t>
            </a:r>
            <a:endParaRPr dirty="0"/>
          </a:p>
        </p:txBody>
      </p:sp>
      <p:sp>
        <p:nvSpPr>
          <p:cNvPr id="3" name="Text Placeholder 2">
            <a:extLst>
              <a:ext uri="{FF2B5EF4-FFF2-40B4-BE49-F238E27FC236}">
                <a16:creationId xmlns:a16="http://schemas.microsoft.com/office/drawing/2014/main" id="{4A222042-CBA4-3FC3-80FF-F060DC79AD63}"/>
              </a:ext>
            </a:extLst>
          </p:cNvPr>
          <p:cNvSpPr>
            <a:spLocks noGrp="1" noChangeArrowheads="1"/>
          </p:cNvSpPr>
          <p:nvPr>
            <p:ph type="body" idx="1"/>
          </p:nvPr>
        </p:nvSpPr>
        <p:spPr bwMode="auto">
          <a:xfrm>
            <a:off x="327258" y="651702"/>
            <a:ext cx="6833937"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bg1"/>
              </a:solidFill>
              <a:effectLst/>
              <a:latin typeface="Arial" panose="020B0604020202020204" pitchFamily="34" charset="0"/>
            </a:endParaRPr>
          </a:p>
          <a:p>
            <a:r>
              <a:rPr lang="en-US" sz="1800" dirty="0">
                <a:solidFill>
                  <a:schemeClr val="tx1"/>
                </a:solidFill>
                <a:latin typeface="Gill Sans MT Condensed" panose="020B0506020104020203" pitchFamily="34" charset="0"/>
              </a:rPr>
              <a:t>The Weather Webpage project exemplifies the seamless integration of technology and design to deliver an engaging user experience. By combining HTML, CSS, JavaScript, Python, and APIs, the project provides real-time, accurate, and visually enriched weather data. Its intuitive interface, advanced graphical representation, and features like 24-hour and 5-day forecasts make it highly user-centric and functional.</a:t>
            </a:r>
          </a:p>
          <a:p>
            <a:r>
              <a:rPr lang="en-US" sz="1800" dirty="0">
                <a:solidFill>
                  <a:schemeClr val="tx1"/>
                </a:solidFill>
                <a:latin typeface="Gill Sans MT Condensed" panose="020B0506020104020203" pitchFamily="34" charset="0"/>
              </a:rPr>
              <a:t>This project not only enhances web development and programming skills but also sets a strong foundation for future enhancements such as AI-driven weather predictions, personalized alerts, and global accessibility features. It stands as a testament to the potential of technology in simplifying everyday tasks, offering users a reliable and efficient weather information platform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7" name="Google Shape;237;p2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object 2">
            <a:extLst>
              <a:ext uri="{FF2B5EF4-FFF2-40B4-BE49-F238E27FC236}">
                <a16:creationId xmlns:a16="http://schemas.microsoft.com/office/drawing/2014/main" id="{C02E956C-360F-2FB9-B45B-F651DC8C3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061" y="1534806"/>
            <a:ext cx="1645793" cy="208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object 3">
            <a:extLst>
              <a:ext uri="{FF2B5EF4-FFF2-40B4-BE49-F238E27FC236}">
                <a16:creationId xmlns:a16="http://schemas.microsoft.com/office/drawing/2014/main" id="{58D9865C-9D50-44D1-A96A-6A1FF0D93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57" y="1536391"/>
            <a:ext cx="1645793" cy="20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0" name="object 4">
            <a:extLst>
              <a:ext uri="{FF2B5EF4-FFF2-40B4-BE49-F238E27FC236}">
                <a16:creationId xmlns:a16="http://schemas.microsoft.com/office/drawing/2014/main" id="{956DF6F9-2C1A-91C7-4636-0A1DE5A4F8DC}"/>
              </a:ext>
            </a:extLst>
          </p:cNvPr>
          <p:cNvGrpSpPr>
            <a:grpSpLocks/>
          </p:cNvGrpSpPr>
          <p:nvPr/>
        </p:nvGrpSpPr>
        <p:grpSpPr bwMode="auto">
          <a:xfrm>
            <a:off x="2161270" y="1534806"/>
            <a:ext cx="1645793" cy="2092916"/>
            <a:chOff x="7494599" y="3073438"/>
            <a:chExt cx="3295048" cy="4191000"/>
          </a:xfrm>
        </p:grpSpPr>
        <p:pic>
          <p:nvPicPr>
            <p:cNvPr id="45069" name="object 5">
              <a:extLst>
                <a:ext uri="{FF2B5EF4-FFF2-40B4-BE49-F238E27FC236}">
                  <a16:creationId xmlns:a16="http://schemas.microsoft.com/office/drawing/2014/main" id="{2BAF3C6C-1362-A6CB-D58A-528AA3E64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4599" y="3073438"/>
              <a:ext cx="3295048"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object 6">
              <a:extLst>
                <a:ext uri="{FF2B5EF4-FFF2-40B4-BE49-F238E27FC236}">
                  <a16:creationId xmlns:a16="http://schemas.microsoft.com/office/drawing/2014/main" id="{2C200144-9D8B-07DB-5214-7CF557C542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7896023" y="3470313"/>
              <a:ext cx="2495550" cy="3352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object 7">
            <a:extLst>
              <a:ext uri="{FF2B5EF4-FFF2-40B4-BE49-F238E27FC236}">
                <a16:creationId xmlns:a16="http://schemas.microsoft.com/office/drawing/2014/main" id="{94AECB9D-0856-8B31-676F-4DAD847B3149}"/>
              </a:ext>
            </a:extLst>
          </p:cNvPr>
          <p:cNvSpPr txBox="1"/>
          <p:nvPr/>
        </p:nvSpPr>
        <p:spPr>
          <a:xfrm>
            <a:off x="-9625" y="3628514"/>
            <a:ext cx="2024076" cy="1006321"/>
          </a:xfrm>
          <a:prstGeom prst="rect">
            <a:avLst/>
          </a:prstGeom>
        </p:spPr>
        <p:txBody>
          <a:bodyPr wrap="square" lIns="0" tIns="35516" rIns="0" bIns="0">
            <a:spAutoFit/>
          </a:bodyPr>
          <a:lstStyle>
            <a:lvl1pPr marL="5524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281"/>
              </a:spcBef>
            </a:pPr>
            <a:r>
              <a:rPr lang="en-US" altLang="en-US" sz="1698" b="1" dirty="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rPr>
              <a:t>Harshit Singh</a:t>
            </a:r>
            <a:endParaRPr lang="en-US" altLang="en-US" sz="1698" dirty="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endParaRPr>
          </a:p>
          <a:p>
            <a:pPr algn="ctr">
              <a:lnSpc>
                <a:spcPct val="84000"/>
              </a:lnSpc>
              <a:spcBef>
                <a:spcPts val="487"/>
              </a:spcBef>
            </a:pPr>
            <a:r>
              <a:rPr lang="en-US" altLang="en-US" sz="1498" dirty="0">
                <a:solidFill>
                  <a:srgbClr val="000000"/>
                </a:solidFill>
                <a:latin typeface="Tahoma" panose="020B0604030504040204" pitchFamily="34" charset="0"/>
                <a:cs typeface="Tahoma" panose="020B0604030504040204" pitchFamily="34" charset="0"/>
              </a:rPr>
              <a:t>Working at Frontend </a:t>
            </a:r>
          </a:p>
          <a:p>
            <a:pPr algn="ctr">
              <a:lnSpc>
                <a:spcPct val="84000"/>
              </a:lnSpc>
              <a:spcBef>
                <a:spcPts val="487"/>
              </a:spcBef>
            </a:pPr>
            <a:endParaRPr lang="en-US" altLang="en-US" sz="1498" dirty="0">
              <a:solidFill>
                <a:srgbClr val="000000"/>
              </a:solidFill>
              <a:latin typeface="Tahoma" panose="020B0604030504040204" pitchFamily="34" charset="0"/>
              <a:cs typeface="Tahoma" panose="020B0604030504040204" pitchFamily="34" charset="0"/>
            </a:endParaRPr>
          </a:p>
        </p:txBody>
      </p:sp>
      <p:sp>
        <p:nvSpPr>
          <p:cNvPr id="8" name="object 8">
            <a:extLst>
              <a:ext uri="{FF2B5EF4-FFF2-40B4-BE49-F238E27FC236}">
                <a16:creationId xmlns:a16="http://schemas.microsoft.com/office/drawing/2014/main" id="{56CEF733-3371-F571-4ECA-98C4541E18A5}"/>
              </a:ext>
            </a:extLst>
          </p:cNvPr>
          <p:cNvSpPr txBox="1">
            <a:spLocks noGrp="1"/>
          </p:cNvSpPr>
          <p:nvPr>
            <p:ph type="title"/>
          </p:nvPr>
        </p:nvSpPr>
        <p:spPr>
          <a:xfrm>
            <a:off x="584360" y="86394"/>
            <a:ext cx="7269480" cy="994172"/>
          </a:xfrm>
        </p:spPr>
        <p:txBody>
          <a:bodyPr spcFirstLastPara="1" vert="horz" wrap="square" lIns="68580" tIns="506910" rIns="68580" bIns="34290" rtlCol="0" anchor="b" anchorCtr="0">
            <a:normAutofit fontScale="90000"/>
          </a:bodyPr>
          <a:lstStyle/>
          <a:p>
            <a:pPr marL="2499599">
              <a:spcBef>
                <a:spcPts val="68"/>
              </a:spcBef>
              <a:defRPr/>
            </a:pPr>
            <a:r>
              <a:rPr sz="3645" spc="-207" dirty="0">
                <a:solidFill>
                  <a:srgbClr val="000000"/>
                </a:solidFill>
                <a:latin typeface="Palatino Linotype"/>
                <a:cs typeface="Palatino Linotype"/>
              </a:rPr>
              <a:t>OUR</a:t>
            </a:r>
            <a:r>
              <a:rPr sz="3645" spc="-15" dirty="0">
                <a:solidFill>
                  <a:srgbClr val="000000"/>
                </a:solidFill>
                <a:latin typeface="Palatino Linotype"/>
                <a:cs typeface="Palatino Linotype"/>
              </a:rPr>
              <a:t> </a:t>
            </a:r>
            <a:r>
              <a:rPr sz="3645" spc="-10" dirty="0">
                <a:solidFill>
                  <a:srgbClr val="000000"/>
                </a:solidFill>
                <a:latin typeface="Palatino Linotype"/>
                <a:cs typeface="Palatino Linotype"/>
              </a:rPr>
              <a:t>TEAM</a:t>
            </a:r>
            <a:endParaRPr sz="3645">
              <a:latin typeface="Palatino Linotype"/>
              <a:cs typeface="Palatino Linotype"/>
            </a:endParaRPr>
          </a:p>
        </p:txBody>
      </p:sp>
      <p:sp>
        <p:nvSpPr>
          <p:cNvPr id="9" name="object 9">
            <a:extLst>
              <a:ext uri="{FF2B5EF4-FFF2-40B4-BE49-F238E27FC236}">
                <a16:creationId xmlns:a16="http://schemas.microsoft.com/office/drawing/2014/main" id="{B69F302F-488B-864B-ED1F-053FEB695065}"/>
              </a:ext>
            </a:extLst>
          </p:cNvPr>
          <p:cNvSpPr txBox="1"/>
          <p:nvPr/>
        </p:nvSpPr>
        <p:spPr>
          <a:xfrm>
            <a:off x="3806762" y="3655469"/>
            <a:ext cx="1825243" cy="764604"/>
          </a:xfrm>
          <a:prstGeom prst="rect">
            <a:avLst/>
          </a:prstGeom>
        </p:spPr>
        <p:txBody>
          <a:bodyPr wrap="square" lIns="0" tIns="24101" rIns="0" bIns="0">
            <a:spAutoFit/>
          </a:bodyPr>
          <a:lstStyle>
            <a:lvl1pPr marL="12700" indent="39211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3000"/>
              </a:lnSpc>
              <a:spcBef>
                <a:spcPts val="188"/>
              </a:spcBef>
            </a:pPr>
            <a:r>
              <a:rPr lang="en-US" altLang="en-US" sz="1748" b="1" dirty="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rPr>
              <a:t>Saurav Kumar Prasad  </a:t>
            </a:r>
          </a:p>
          <a:p>
            <a:pPr algn="ctr">
              <a:lnSpc>
                <a:spcPct val="93000"/>
              </a:lnSpc>
              <a:spcBef>
                <a:spcPts val="188"/>
              </a:spcBef>
            </a:pPr>
            <a:r>
              <a:rPr lang="en-US" altLang="en-US" sz="1498" dirty="0">
                <a:solidFill>
                  <a:srgbClr val="000000"/>
                </a:solidFill>
                <a:latin typeface="Tahoma" panose="020B0604030504040204" pitchFamily="34" charset="0"/>
                <a:cs typeface="Tahoma" panose="020B0604030504040204" pitchFamily="34" charset="0"/>
              </a:rPr>
              <a:t>UI/UX Designer</a:t>
            </a:r>
          </a:p>
        </p:txBody>
      </p:sp>
      <p:sp>
        <p:nvSpPr>
          <p:cNvPr id="45064" name="object 10">
            <a:extLst>
              <a:ext uri="{FF2B5EF4-FFF2-40B4-BE49-F238E27FC236}">
                <a16:creationId xmlns:a16="http://schemas.microsoft.com/office/drawing/2014/main" id="{D5364D3E-0D15-C43A-1CB2-56097AB58ED6}"/>
              </a:ext>
            </a:extLst>
          </p:cNvPr>
          <p:cNvSpPr>
            <a:spLocks/>
          </p:cNvSpPr>
          <p:nvPr/>
        </p:nvSpPr>
        <p:spPr bwMode="auto">
          <a:xfrm>
            <a:off x="7220650" y="583480"/>
            <a:ext cx="1335819" cy="475663"/>
          </a:xfrm>
          <a:custGeom>
            <a:avLst/>
            <a:gdLst>
              <a:gd name="T0" fmla="*/ 2629979 w 2675890"/>
              <a:gd name="T1" fmla="*/ 523290 h 952500"/>
              <a:gd name="T2" fmla="*/ 2338768 w 2675890"/>
              <a:gd name="T3" fmla="*/ 498309 h 952500"/>
              <a:gd name="T4" fmla="*/ 2159698 w 2675890"/>
              <a:gd name="T5" fmla="*/ 433425 h 952500"/>
              <a:gd name="T6" fmla="*/ 2260168 w 2675890"/>
              <a:gd name="T7" fmla="*/ 415315 h 952500"/>
              <a:gd name="T8" fmla="*/ 2310828 w 2675890"/>
              <a:gd name="T9" fmla="*/ 415315 h 952500"/>
              <a:gd name="T10" fmla="*/ 2505087 w 2675890"/>
              <a:gd name="T11" fmla="*/ 442937 h 952500"/>
              <a:gd name="T12" fmla="*/ 2568803 w 2675890"/>
              <a:gd name="T13" fmla="*/ 414286 h 952500"/>
              <a:gd name="T14" fmla="*/ 2306015 w 2675890"/>
              <a:gd name="T15" fmla="*/ 366001 h 952500"/>
              <a:gd name="T16" fmla="*/ 2205952 w 2675890"/>
              <a:gd name="T17" fmla="*/ 372059 h 952500"/>
              <a:gd name="T18" fmla="*/ 1949602 w 2675890"/>
              <a:gd name="T19" fmla="*/ 405777 h 952500"/>
              <a:gd name="T20" fmla="*/ 1761401 w 2675890"/>
              <a:gd name="T21" fmla="*/ 446633 h 952500"/>
              <a:gd name="T22" fmla="*/ 1862963 w 2675890"/>
              <a:gd name="T23" fmla="*/ 385330 h 952500"/>
              <a:gd name="T24" fmla="*/ 2045906 w 2675890"/>
              <a:gd name="T25" fmla="*/ 207441 h 952500"/>
              <a:gd name="T26" fmla="*/ 2074049 w 2675890"/>
              <a:gd name="T27" fmla="*/ 16217 h 952500"/>
              <a:gd name="T28" fmla="*/ 2007743 w 2675890"/>
              <a:gd name="T29" fmla="*/ 186004 h 952500"/>
              <a:gd name="T30" fmla="*/ 1845856 w 2675890"/>
              <a:gd name="T31" fmla="*/ 343573 h 952500"/>
              <a:gd name="T32" fmla="*/ 1786356 w 2675890"/>
              <a:gd name="T33" fmla="*/ 339344 h 952500"/>
              <a:gd name="T34" fmla="*/ 1914461 w 2675890"/>
              <a:gd name="T35" fmla="*/ 146964 h 952500"/>
              <a:gd name="T36" fmla="*/ 2029904 w 2675890"/>
              <a:gd name="T37" fmla="*/ 49314 h 952500"/>
              <a:gd name="T38" fmla="*/ 2037778 w 2675890"/>
              <a:gd name="T39" fmla="*/ 0 h 952500"/>
              <a:gd name="T40" fmla="*/ 1846275 w 2675890"/>
              <a:gd name="T41" fmla="*/ 153987 h 952500"/>
              <a:gd name="T42" fmla="*/ 1695856 w 2675890"/>
              <a:gd name="T43" fmla="*/ 378282 h 952500"/>
              <a:gd name="T44" fmla="*/ 1511642 w 2675890"/>
              <a:gd name="T45" fmla="*/ 501878 h 952500"/>
              <a:gd name="T46" fmla="*/ 1219390 w 2675890"/>
              <a:gd name="T47" fmla="*/ 602005 h 952500"/>
              <a:gd name="T48" fmla="*/ 526897 w 2675890"/>
              <a:gd name="T49" fmla="*/ 869454 h 952500"/>
              <a:gd name="T50" fmla="*/ 282498 w 2675890"/>
              <a:gd name="T51" fmla="*/ 899223 h 952500"/>
              <a:gd name="T52" fmla="*/ 83261 w 2675890"/>
              <a:gd name="T53" fmla="*/ 775004 h 952500"/>
              <a:gd name="T54" fmla="*/ 49860 w 2675890"/>
              <a:gd name="T55" fmla="*/ 605637 h 952500"/>
              <a:gd name="T56" fmla="*/ 168440 w 2675890"/>
              <a:gd name="T57" fmla="*/ 420547 h 952500"/>
              <a:gd name="T58" fmla="*/ 348551 w 2675890"/>
              <a:gd name="T59" fmla="*/ 358152 h 952500"/>
              <a:gd name="T60" fmla="*/ 470471 w 2675890"/>
              <a:gd name="T61" fmla="*/ 397090 h 952500"/>
              <a:gd name="T62" fmla="*/ 401281 w 2675890"/>
              <a:gd name="T63" fmla="*/ 533920 h 952500"/>
              <a:gd name="T64" fmla="*/ 292544 w 2675890"/>
              <a:gd name="T65" fmla="*/ 525894 h 952500"/>
              <a:gd name="T66" fmla="*/ 332092 w 2675890"/>
              <a:gd name="T67" fmla="*/ 582993 h 952500"/>
              <a:gd name="T68" fmla="*/ 501040 w 2675890"/>
              <a:gd name="T69" fmla="*/ 535787 h 952500"/>
              <a:gd name="T70" fmla="*/ 540308 w 2675890"/>
              <a:gd name="T71" fmla="*/ 424218 h 952500"/>
              <a:gd name="T72" fmla="*/ 471347 w 2675890"/>
              <a:gd name="T73" fmla="*/ 336956 h 952500"/>
              <a:gd name="T74" fmla="*/ 288696 w 2675890"/>
              <a:gd name="T75" fmla="*/ 314642 h 952500"/>
              <a:gd name="T76" fmla="*/ 92125 w 2675890"/>
              <a:gd name="T77" fmla="*/ 422719 h 952500"/>
              <a:gd name="T78" fmla="*/ 0 w 2675890"/>
              <a:gd name="T79" fmla="*/ 634034 h 952500"/>
              <a:gd name="T80" fmla="*/ 73469 w 2675890"/>
              <a:gd name="T81" fmla="*/ 848677 h 952500"/>
              <a:gd name="T82" fmla="*/ 291528 w 2675890"/>
              <a:gd name="T83" fmla="*/ 948423 h 952500"/>
              <a:gd name="T84" fmla="*/ 437413 w 2675890"/>
              <a:gd name="T85" fmla="*/ 938428 h 952500"/>
              <a:gd name="T86" fmla="*/ 639076 w 2675890"/>
              <a:gd name="T87" fmla="*/ 879843 h 952500"/>
              <a:gd name="T88" fmla="*/ 1283131 w 2675890"/>
              <a:gd name="T89" fmla="*/ 626833 h 952500"/>
              <a:gd name="T90" fmla="*/ 1523568 w 2675890"/>
              <a:gd name="T91" fmla="*/ 549033 h 952500"/>
              <a:gd name="T92" fmla="*/ 1768779 w 2675890"/>
              <a:gd name="T93" fmla="*/ 494842 h 952500"/>
              <a:gd name="T94" fmla="*/ 1904085 w 2675890"/>
              <a:gd name="T95" fmla="*/ 479094 h 952500"/>
              <a:gd name="T96" fmla="*/ 2045525 w 2675890"/>
              <a:gd name="T97" fmla="*/ 498309 h 952500"/>
              <a:gd name="T98" fmla="*/ 2161946 w 2675890"/>
              <a:gd name="T99" fmla="*/ 649414 h 952500"/>
              <a:gd name="T100" fmla="*/ 2067763 w 2675890"/>
              <a:gd name="T101" fmla="*/ 730491 h 952500"/>
              <a:gd name="T102" fmla="*/ 2011743 w 2675890"/>
              <a:gd name="T103" fmla="*/ 656628 h 952500"/>
              <a:gd name="T104" fmla="*/ 2084387 w 2675890"/>
              <a:gd name="T105" fmla="*/ 786396 h 952500"/>
              <a:gd name="T106" fmla="*/ 2179993 w 2675890"/>
              <a:gd name="T107" fmla="*/ 730491 h 952500"/>
              <a:gd name="T108" fmla="*/ 2209038 w 2675890"/>
              <a:gd name="T109" fmla="*/ 605637 h 952500"/>
              <a:gd name="T110" fmla="*/ 2097951 w 2675890"/>
              <a:gd name="T111" fmla="*/ 469214 h 952500"/>
              <a:gd name="T112" fmla="*/ 2426309 w 2675890"/>
              <a:gd name="T113" fmla="*/ 587692 h 952500"/>
              <a:gd name="T114" fmla="*/ 2599842 w 2675890"/>
              <a:gd name="T115" fmla="*/ 604075 h 952500"/>
              <a:gd name="T116" fmla="*/ 2675547 w 2675890"/>
              <a:gd name="T117" fmla="*/ 502208 h 95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75890" h="952500">
                <a:moveTo>
                  <a:pt x="2675547" y="502208"/>
                </a:moveTo>
                <a:lnTo>
                  <a:pt x="2655443" y="460438"/>
                </a:lnTo>
                <a:lnTo>
                  <a:pt x="2630576" y="438823"/>
                </a:lnTo>
                <a:lnTo>
                  <a:pt x="2630576" y="510679"/>
                </a:lnTo>
                <a:lnTo>
                  <a:pt x="2629979" y="523290"/>
                </a:lnTo>
                <a:lnTo>
                  <a:pt x="2600388" y="551154"/>
                </a:lnTo>
                <a:lnTo>
                  <a:pt x="2551493" y="563194"/>
                </a:lnTo>
                <a:lnTo>
                  <a:pt x="2513076" y="558253"/>
                </a:lnTo>
                <a:lnTo>
                  <a:pt x="2440190" y="540575"/>
                </a:lnTo>
                <a:lnTo>
                  <a:pt x="2338768" y="498309"/>
                </a:lnTo>
                <a:lnTo>
                  <a:pt x="2295067" y="478320"/>
                </a:lnTo>
                <a:lnTo>
                  <a:pt x="2251240" y="461416"/>
                </a:lnTo>
                <a:lnTo>
                  <a:pt x="2250186" y="461010"/>
                </a:lnTo>
                <a:lnTo>
                  <a:pt x="2204821" y="446125"/>
                </a:lnTo>
                <a:lnTo>
                  <a:pt x="2159698" y="433425"/>
                </a:lnTo>
                <a:lnTo>
                  <a:pt x="2146744" y="428231"/>
                </a:lnTo>
                <a:lnTo>
                  <a:pt x="2177351" y="423291"/>
                </a:lnTo>
                <a:lnTo>
                  <a:pt x="2206726" y="419798"/>
                </a:lnTo>
                <a:lnTo>
                  <a:pt x="2234654" y="417283"/>
                </a:lnTo>
                <a:lnTo>
                  <a:pt x="2260168" y="415315"/>
                </a:lnTo>
                <a:lnTo>
                  <a:pt x="2259012" y="415315"/>
                </a:lnTo>
                <a:lnTo>
                  <a:pt x="2272944" y="414896"/>
                </a:lnTo>
                <a:lnTo>
                  <a:pt x="2285504" y="414286"/>
                </a:lnTo>
                <a:lnTo>
                  <a:pt x="2299424" y="414286"/>
                </a:lnTo>
                <a:lnTo>
                  <a:pt x="2310828" y="415315"/>
                </a:lnTo>
                <a:lnTo>
                  <a:pt x="2311831" y="415315"/>
                </a:lnTo>
                <a:lnTo>
                  <a:pt x="2359431" y="416991"/>
                </a:lnTo>
                <a:lnTo>
                  <a:pt x="2408491" y="422173"/>
                </a:lnTo>
                <a:lnTo>
                  <a:pt x="2457107" y="430834"/>
                </a:lnTo>
                <a:lnTo>
                  <a:pt x="2505087" y="442937"/>
                </a:lnTo>
                <a:lnTo>
                  <a:pt x="2552204" y="458520"/>
                </a:lnTo>
                <a:lnTo>
                  <a:pt x="2598229" y="477545"/>
                </a:lnTo>
                <a:lnTo>
                  <a:pt x="2630576" y="510679"/>
                </a:lnTo>
                <a:lnTo>
                  <a:pt x="2630576" y="438823"/>
                </a:lnTo>
                <a:lnTo>
                  <a:pt x="2568803" y="414286"/>
                </a:lnTo>
                <a:lnTo>
                  <a:pt x="2516759" y="397484"/>
                </a:lnTo>
                <a:lnTo>
                  <a:pt x="2464854" y="384124"/>
                </a:lnTo>
                <a:lnTo>
                  <a:pt x="2412314" y="374218"/>
                </a:lnTo>
                <a:lnTo>
                  <a:pt x="2359037" y="368071"/>
                </a:lnTo>
                <a:lnTo>
                  <a:pt x="2306015" y="366001"/>
                </a:lnTo>
                <a:lnTo>
                  <a:pt x="2293289" y="366001"/>
                </a:lnTo>
                <a:lnTo>
                  <a:pt x="2281618" y="366280"/>
                </a:lnTo>
                <a:lnTo>
                  <a:pt x="2269934" y="367055"/>
                </a:lnTo>
                <a:lnTo>
                  <a:pt x="2258250" y="368541"/>
                </a:lnTo>
                <a:lnTo>
                  <a:pt x="2205952" y="372059"/>
                </a:lnTo>
                <a:lnTo>
                  <a:pt x="2154072" y="376732"/>
                </a:lnTo>
                <a:lnTo>
                  <a:pt x="2102573" y="382511"/>
                </a:lnTo>
                <a:lnTo>
                  <a:pt x="2051367" y="389305"/>
                </a:lnTo>
                <a:lnTo>
                  <a:pt x="2000389" y="397090"/>
                </a:lnTo>
                <a:lnTo>
                  <a:pt x="1949602" y="405777"/>
                </a:lnTo>
                <a:lnTo>
                  <a:pt x="1898916" y="415315"/>
                </a:lnTo>
                <a:lnTo>
                  <a:pt x="1848294" y="425640"/>
                </a:lnTo>
                <a:lnTo>
                  <a:pt x="1850199" y="437184"/>
                </a:lnTo>
                <a:lnTo>
                  <a:pt x="1812429" y="440372"/>
                </a:lnTo>
                <a:lnTo>
                  <a:pt x="1761401" y="446633"/>
                </a:lnTo>
                <a:lnTo>
                  <a:pt x="1753908" y="447827"/>
                </a:lnTo>
                <a:lnTo>
                  <a:pt x="1776552" y="435864"/>
                </a:lnTo>
                <a:lnTo>
                  <a:pt x="1820049" y="411238"/>
                </a:lnTo>
                <a:lnTo>
                  <a:pt x="1830578" y="404876"/>
                </a:lnTo>
                <a:lnTo>
                  <a:pt x="1862963" y="385330"/>
                </a:lnTo>
                <a:lnTo>
                  <a:pt x="1905444" y="358152"/>
                </a:lnTo>
                <a:lnTo>
                  <a:pt x="1946465" y="326936"/>
                </a:lnTo>
                <a:lnTo>
                  <a:pt x="1983740" y="290880"/>
                </a:lnTo>
                <a:lnTo>
                  <a:pt x="2016988" y="250786"/>
                </a:lnTo>
                <a:lnTo>
                  <a:pt x="2045906" y="207441"/>
                </a:lnTo>
                <a:lnTo>
                  <a:pt x="2070201" y="161658"/>
                </a:lnTo>
                <a:lnTo>
                  <a:pt x="2089594" y="114198"/>
                </a:lnTo>
                <a:lnTo>
                  <a:pt x="2095842" y="67487"/>
                </a:lnTo>
                <a:lnTo>
                  <a:pt x="2094801" y="51904"/>
                </a:lnTo>
                <a:lnTo>
                  <a:pt x="2074049" y="16217"/>
                </a:lnTo>
                <a:lnTo>
                  <a:pt x="2050732" y="3403"/>
                </a:lnTo>
                <a:lnTo>
                  <a:pt x="2050732" y="54508"/>
                </a:lnTo>
                <a:lnTo>
                  <a:pt x="2050643" y="74218"/>
                </a:lnTo>
                <a:lnTo>
                  <a:pt x="2028901" y="145122"/>
                </a:lnTo>
                <a:lnTo>
                  <a:pt x="2007743" y="186004"/>
                </a:lnTo>
                <a:lnTo>
                  <a:pt x="1982279" y="223850"/>
                </a:lnTo>
                <a:lnTo>
                  <a:pt x="1952701" y="258673"/>
                </a:lnTo>
                <a:lnTo>
                  <a:pt x="1919224" y="290474"/>
                </a:lnTo>
                <a:lnTo>
                  <a:pt x="1882076" y="319227"/>
                </a:lnTo>
                <a:lnTo>
                  <a:pt x="1845856" y="343573"/>
                </a:lnTo>
                <a:lnTo>
                  <a:pt x="1810651" y="365950"/>
                </a:lnTo>
                <a:lnTo>
                  <a:pt x="1775472" y="386397"/>
                </a:lnTo>
                <a:lnTo>
                  <a:pt x="1739328" y="404876"/>
                </a:lnTo>
                <a:lnTo>
                  <a:pt x="1763699" y="372110"/>
                </a:lnTo>
                <a:lnTo>
                  <a:pt x="1786356" y="339344"/>
                </a:lnTo>
                <a:lnTo>
                  <a:pt x="1807565" y="305612"/>
                </a:lnTo>
                <a:lnTo>
                  <a:pt x="1827593" y="269913"/>
                </a:lnTo>
                <a:lnTo>
                  <a:pt x="1856003" y="227304"/>
                </a:lnTo>
                <a:lnTo>
                  <a:pt x="1884654" y="186004"/>
                </a:lnTo>
                <a:lnTo>
                  <a:pt x="1914461" y="146964"/>
                </a:lnTo>
                <a:lnTo>
                  <a:pt x="1945919" y="111696"/>
                </a:lnTo>
                <a:lnTo>
                  <a:pt x="1979841" y="81330"/>
                </a:lnTo>
                <a:lnTo>
                  <a:pt x="2016950" y="57099"/>
                </a:lnTo>
                <a:lnTo>
                  <a:pt x="2022157" y="51904"/>
                </a:lnTo>
                <a:lnTo>
                  <a:pt x="2029904" y="49314"/>
                </a:lnTo>
                <a:lnTo>
                  <a:pt x="2032571" y="46710"/>
                </a:lnTo>
                <a:lnTo>
                  <a:pt x="2042858" y="46710"/>
                </a:lnTo>
                <a:lnTo>
                  <a:pt x="2050732" y="54508"/>
                </a:lnTo>
                <a:lnTo>
                  <a:pt x="2050732" y="3403"/>
                </a:lnTo>
                <a:lnTo>
                  <a:pt x="2037778" y="0"/>
                </a:lnTo>
                <a:lnTo>
                  <a:pt x="2025700" y="901"/>
                </a:lnTo>
                <a:lnTo>
                  <a:pt x="1950097" y="38493"/>
                </a:lnTo>
                <a:lnTo>
                  <a:pt x="1912620" y="72669"/>
                </a:lnTo>
                <a:lnTo>
                  <a:pt x="1878076" y="111696"/>
                </a:lnTo>
                <a:lnTo>
                  <a:pt x="1846275" y="153987"/>
                </a:lnTo>
                <a:lnTo>
                  <a:pt x="1816569" y="198539"/>
                </a:lnTo>
                <a:lnTo>
                  <a:pt x="1788604" y="243954"/>
                </a:lnTo>
                <a:lnTo>
                  <a:pt x="1759521" y="290474"/>
                </a:lnTo>
                <a:lnTo>
                  <a:pt x="1728851" y="335673"/>
                </a:lnTo>
                <a:lnTo>
                  <a:pt x="1695856" y="378282"/>
                </a:lnTo>
                <a:lnTo>
                  <a:pt x="1659839" y="416991"/>
                </a:lnTo>
                <a:lnTo>
                  <a:pt x="1620088" y="450519"/>
                </a:lnTo>
                <a:lnTo>
                  <a:pt x="1575879" y="477545"/>
                </a:lnTo>
                <a:lnTo>
                  <a:pt x="1578406" y="483717"/>
                </a:lnTo>
                <a:lnTo>
                  <a:pt x="1511642" y="501878"/>
                </a:lnTo>
                <a:lnTo>
                  <a:pt x="1462544" y="516712"/>
                </a:lnTo>
                <a:lnTo>
                  <a:pt x="1413637" y="532485"/>
                </a:lnTo>
                <a:lnTo>
                  <a:pt x="1364907" y="549033"/>
                </a:lnTo>
                <a:lnTo>
                  <a:pt x="1316316" y="566229"/>
                </a:lnTo>
                <a:lnTo>
                  <a:pt x="1219390" y="602005"/>
                </a:lnTo>
                <a:lnTo>
                  <a:pt x="675449" y="812342"/>
                </a:lnTo>
                <a:lnTo>
                  <a:pt x="670242" y="817537"/>
                </a:lnTo>
                <a:lnTo>
                  <a:pt x="623150" y="837196"/>
                </a:lnTo>
                <a:lnTo>
                  <a:pt x="575310" y="854557"/>
                </a:lnTo>
                <a:lnTo>
                  <a:pt x="526897" y="869454"/>
                </a:lnTo>
                <a:lnTo>
                  <a:pt x="478053" y="881761"/>
                </a:lnTo>
                <a:lnTo>
                  <a:pt x="428917" y="891324"/>
                </a:lnTo>
                <a:lnTo>
                  <a:pt x="366483" y="899909"/>
                </a:lnTo>
                <a:lnTo>
                  <a:pt x="330390" y="903185"/>
                </a:lnTo>
                <a:lnTo>
                  <a:pt x="282498" y="899223"/>
                </a:lnTo>
                <a:lnTo>
                  <a:pt x="235877" y="887653"/>
                </a:lnTo>
                <a:lnTo>
                  <a:pt x="191135" y="868997"/>
                </a:lnTo>
                <a:lnTo>
                  <a:pt x="148894" y="843724"/>
                </a:lnTo>
                <a:lnTo>
                  <a:pt x="109791" y="812342"/>
                </a:lnTo>
                <a:lnTo>
                  <a:pt x="83261" y="775004"/>
                </a:lnTo>
                <a:lnTo>
                  <a:pt x="63868" y="734745"/>
                </a:lnTo>
                <a:lnTo>
                  <a:pt x="51752" y="692492"/>
                </a:lnTo>
                <a:lnTo>
                  <a:pt x="47066" y="649414"/>
                </a:lnTo>
                <a:lnTo>
                  <a:pt x="47066" y="648766"/>
                </a:lnTo>
                <a:lnTo>
                  <a:pt x="49860" y="605637"/>
                </a:lnTo>
                <a:lnTo>
                  <a:pt x="60312" y="563003"/>
                </a:lnTo>
                <a:lnTo>
                  <a:pt x="78676" y="521665"/>
                </a:lnTo>
                <a:lnTo>
                  <a:pt x="103644" y="483603"/>
                </a:lnTo>
                <a:lnTo>
                  <a:pt x="133769" y="449757"/>
                </a:lnTo>
                <a:lnTo>
                  <a:pt x="168440" y="420547"/>
                </a:lnTo>
                <a:lnTo>
                  <a:pt x="207048" y="396367"/>
                </a:lnTo>
                <a:lnTo>
                  <a:pt x="249034" y="377647"/>
                </a:lnTo>
                <a:lnTo>
                  <a:pt x="293763" y="364769"/>
                </a:lnTo>
                <a:lnTo>
                  <a:pt x="340677" y="358152"/>
                </a:lnTo>
                <a:lnTo>
                  <a:pt x="348551" y="358152"/>
                </a:lnTo>
                <a:lnTo>
                  <a:pt x="356298" y="355561"/>
                </a:lnTo>
                <a:lnTo>
                  <a:pt x="364045" y="358152"/>
                </a:lnTo>
                <a:lnTo>
                  <a:pt x="393103" y="360959"/>
                </a:lnTo>
                <a:lnTo>
                  <a:pt x="421157" y="368858"/>
                </a:lnTo>
                <a:lnTo>
                  <a:pt x="470471" y="397090"/>
                </a:lnTo>
                <a:lnTo>
                  <a:pt x="489699" y="434848"/>
                </a:lnTo>
                <a:lnTo>
                  <a:pt x="491172" y="448995"/>
                </a:lnTo>
                <a:lnTo>
                  <a:pt x="482650" y="478040"/>
                </a:lnTo>
                <a:lnTo>
                  <a:pt x="442264" y="520534"/>
                </a:lnTo>
                <a:lnTo>
                  <a:pt x="401281" y="533920"/>
                </a:lnTo>
                <a:lnTo>
                  <a:pt x="376148" y="535711"/>
                </a:lnTo>
                <a:lnTo>
                  <a:pt x="364045" y="534644"/>
                </a:lnTo>
                <a:lnTo>
                  <a:pt x="339255" y="533679"/>
                </a:lnTo>
                <a:lnTo>
                  <a:pt x="315417" y="530758"/>
                </a:lnTo>
                <a:lnTo>
                  <a:pt x="292544" y="525894"/>
                </a:lnTo>
                <a:lnTo>
                  <a:pt x="270700" y="519074"/>
                </a:lnTo>
                <a:lnTo>
                  <a:pt x="257746" y="568375"/>
                </a:lnTo>
                <a:lnTo>
                  <a:pt x="281559" y="575195"/>
                </a:lnTo>
                <a:lnTo>
                  <a:pt x="306336" y="580072"/>
                </a:lnTo>
                <a:lnTo>
                  <a:pt x="332092" y="582993"/>
                </a:lnTo>
                <a:lnTo>
                  <a:pt x="358838" y="583958"/>
                </a:lnTo>
                <a:lnTo>
                  <a:pt x="375958" y="583476"/>
                </a:lnTo>
                <a:lnTo>
                  <a:pt x="426402" y="576173"/>
                </a:lnTo>
                <a:lnTo>
                  <a:pt x="470115" y="559955"/>
                </a:lnTo>
                <a:lnTo>
                  <a:pt x="501040" y="535787"/>
                </a:lnTo>
                <a:lnTo>
                  <a:pt x="530352" y="494423"/>
                </a:lnTo>
                <a:lnTo>
                  <a:pt x="540575" y="448995"/>
                </a:lnTo>
                <a:lnTo>
                  <a:pt x="540461" y="438950"/>
                </a:lnTo>
                <a:lnTo>
                  <a:pt x="540397" y="433425"/>
                </a:lnTo>
                <a:lnTo>
                  <a:pt x="540308" y="424218"/>
                </a:lnTo>
                <a:lnTo>
                  <a:pt x="533031" y="400659"/>
                </a:lnTo>
                <a:lnTo>
                  <a:pt x="520446" y="378561"/>
                </a:lnTo>
                <a:lnTo>
                  <a:pt x="504253" y="358152"/>
                </a:lnTo>
                <a:lnTo>
                  <a:pt x="500227" y="355561"/>
                </a:lnTo>
                <a:lnTo>
                  <a:pt x="471347" y="336956"/>
                </a:lnTo>
                <a:lnTo>
                  <a:pt x="435775" y="320852"/>
                </a:lnTo>
                <a:lnTo>
                  <a:pt x="398754" y="311073"/>
                </a:lnTo>
                <a:lnTo>
                  <a:pt x="361505" y="308838"/>
                </a:lnTo>
                <a:lnTo>
                  <a:pt x="335470" y="308838"/>
                </a:lnTo>
                <a:lnTo>
                  <a:pt x="288696" y="314642"/>
                </a:lnTo>
                <a:lnTo>
                  <a:pt x="243967" y="326047"/>
                </a:lnTo>
                <a:lnTo>
                  <a:pt x="201612" y="342798"/>
                </a:lnTo>
                <a:lnTo>
                  <a:pt x="161810" y="364769"/>
                </a:lnTo>
                <a:lnTo>
                  <a:pt x="125361" y="391375"/>
                </a:lnTo>
                <a:lnTo>
                  <a:pt x="92125" y="422719"/>
                </a:lnTo>
                <a:lnTo>
                  <a:pt x="62611" y="458457"/>
                </a:lnTo>
                <a:lnTo>
                  <a:pt x="37147" y="498309"/>
                </a:lnTo>
                <a:lnTo>
                  <a:pt x="17500" y="542213"/>
                </a:lnTo>
                <a:lnTo>
                  <a:pt x="5181" y="587730"/>
                </a:lnTo>
                <a:lnTo>
                  <a:pt x="0" y="634034"/>
                </a:lnTo>
                <a:lnTo>
                  <a:pt x="1600" y="676986"/>
                </a:lnTo>
                <a:lnTo>
                  <a:pt x="10147" y="725741"/>
                </a:lnTo>
                <a:lnTo>
                  <a:pt x="25044" y="769493"/>
                </a:lnTo>
                <a:lnTo>
                  <a:pt x="46228" y="810742"/>
                </a:lnTo>
                <a:lnTo>
                  <a:pt x="73469" y="848677"/>
                </a:lnTo>
                <a:lnTo>
                  <a:pt x="110756" y="878725"/>
                </a:lnTo>
                <a:lnTo>
                  <a:pt x="151993" y="903859"/>
                </a:lnTo>
                <a:lnTo>
                  <a:pt x="196405" y="923950"/>
                </a:lnTo>
                <a:lnTo>
                  <a:pt x="243166" y="938847"/>
                </a:lnTo>
                <a:lnTo>
                  <a:pt x="291528" y="948423"/>
                </a:lnTo>
                <a:lnTo>
                  <a:pt x="340677" y="952500"/>
                </a:lnTo>
                <a:lnTo>
                  <a:pt x="351967" y="951699"/>
                </a:lnTo>
                <a:lnTo>
                  <a:pt x="373570" y="948118"/>
                </a:lnTo>
                <a:lnTo>
                  <a:pt x="384873" y="947305"/>
                </a:lnTo>
                <a:lnTo>
                  <a:pt x="437413" y="938428"/>
                </a:lnTo>
                <a:lnTo>
                  <a:pt x="488899" y="927315"/>
                </a:lnTo>
                <a:lnTo>
                  <a:pt x="539534" y="913892"/>
                </a:lnTo>
                <a:lnTo>
                  <a:pt x="573405" y="903185"/>
                </a:lnTo>
                <a:lnTo>
                  <a:pt x="589521" y="898093"/>
                </a:lnTo>
                <a:lnTo>
                  <a:pt x="639076" y="879843"/>
                </a:lnTo>
                <a:lnTo>
                  <a:pt x="688403" y="859066"/>
                </a:lnTo>
                <a:lnTo>
                  <a:pt x="691070" y="853871"/>
                </a:lnTo>
                <a:lnTo>
                  <a:pt x="1036091" y="718515"/>
                </a:lnTo>
                <a:lnTo>
                  <a:pt x="1186624" y="661809"/>
                </a:lnTo>
                <a:lnTo>
                  <a:pt x="1283131" y="626833"/>
                </a:lnTo>
                <a:lnTo>
                  <a:pt x="1331252" y="609955"/>
                </a:lnTo>
                <a:lnTo>
                  <a:pt x="1379347" y="593623"/>
                </a:lnTo>
                <a:lnTo>
                  <a:pt x="1427467" y="577938"/>
                </a:lnTo>
                <a:lnTo>
                  <a:pt x="1475663" y="563003"/>
                </a:lnTo>
                <a:lnTo>
                  <a:pt x="1523568" y="549033"/>
                </a:lnTo>
                <a:lnTo>
                  <a:pt x="1572425" y="535787"/>
                </a:lnTo>
                <a:lnTo>
                  <a:pt x="1621091" y="523709"/>
                </a:lnTo>
                <a:lnTo>
                  <a:pt x="1670011" y="512800"/>
                </a:lnTo>
                <a:lnTo>
                  <a:pt x="1719224" y="503135"/>
                </a:lnTo>
                <a:lnTo>
                  <a:pt x="1768779" y="494842"/>
                </a:lnTo>
                <a:lnTo>
                  <a:pt x="1817928" y="488124"/>
                </a:lnTo>
                <a:lnTo>
                  <a:pt x="1817674" y="488124"/>
                </a:lnTo>
                <a:lnTo>
                  <a:pt x="1869122" y="482739"/>
                </a:lnTo>
                <a:lnTo>
                  <a:pt x="1880755" y="481203"/>
                </a:lnTo>
                <a:lnTo>
                  <a:pt x="1904085" y="479094"/>
                </a:lnTo>
                <a:lnTo>
                  <a:pt x="1915731" y="477545"/>
                </a:lnTo>
                <a:lnTo>
                  <a:pt x="1951596" y="479094"/>
                </a:lnTo>
                <a:lnTo>
                  <a:pt x="1949767" y="479094"/>
                </a:lnTo>
                <a:lnTo>
                  <a:pt x="1981619" y="483069"/>
                </a:lnTo>
                <a:lnTo>
                  <a:pt x="2045525" y="498309"/>
                </a:lnTo>
                <a:lnTo>
                  <a:pt x="2085213" y="514692"/>
                </a:lnTo>
                <a:lnTo>
                  <a:pt x="2118131" y="539838"/>
                </a:lnTo>
                <a:lnTo>
                  <a:pt x="2143277" y="572770"/>
                </a:lnTo>
                <a:lnTo>
                  <a:pt x="2159698" y="612508"/>
                </a:lnTo>
                <a:lnTo>
                  <a:pt x="2161946" y="649414"/>
                </a:lnTo>
                <a:lnTo>
                  <a:pt x="2150580" y="683882"/>
                </a:lnTo>
                <a:lnTo>
                  <a:pt x="2127542" y="712508"/>
                </a:lnTo>
                <a:lnTo>
                  <a:pt x="2094801" y="731888"/>
                </a:lnTo>
                <a:lnTo>
                  <a:pt x="2081847" y="731888"/>
                </a:lnTo>
                <a:lnTo>
                  <a:pt x="2067763" y="730491"/>
                </a:lnTo>
                <a:lnTo>
                  <a:pt x="2067102" y="730491"/>
                </a:lnTo>
                <a:lnTo>
                  <a:pt x="2029904" y="705942"/>
                </a:lnTo>
                <a:lnTo>
                  <a:pt x="2011324" y="669086"/>
                </a:lnTo>
                <a:lnTo>
                  <a:pt x="2011692" y="657961"/>
                </a:lnTo>
                <a:lnTo>
                  <a:pt x="2011743" y="656628"/>
                </a:lnTo>
                <a:lnTo>
                  <a:pt x="1962467" y="641057"/>
                </a:lnTo>
                <a:lnTo>
                  <a:pt x="1963140" y="694956"/>
                </a:lnTo>
                <a:lnTo>
                  <a:pt x="1991042" y="744867"/>
                </a:lnTo>
                <a:lnTo>
                  <a:pt x="2032850" y="776338"/>
                </a:lnTo>
                <a:lnTo>
                  <a:pt x="2084387" y="786396"/>
                </a:lnTo>
                <a:lnTo>
                  <a:pt x="2100008" y="786396"/>
                </a:lnTo>
                <a:lnTo>
                  <a:pt x="2107755" y="783805"/>
                </a:lnTo>
                <a:lnTo>
                  <a:pt x="2147913" y="762190"/>
                </a:lnTo>
                <a:lnTo>
                  <a:pt x="2178570" y="731888"/>
                </a:lnTo>
                <a:lnTo>
                  <a:pt x="2179993" y="730491"/>
                </a:lnTo>
                <a:lnTo>
                  <a:pt x="2202103" y="691680"/>
                </a:lnTo>
                <a:lnTo>
                  <a:pt x="2212238" y="649414"/>
                </a:lnTo>
                <a:lnTo>
                  <a:pt x="2212302" y="649160"/>
                </a:lnTo>
                <a:lnTo>
                  <a:pt x="2212390" y="648766"/>
                </a:lnTo>
                <a:lnTo>
                  <a:pt x="2209038" y="605637"/>
                </a:lnTo>
                <a:lnTo>
                  <a:pt x="2208974" y="604723"/>
                </a:lnTo>
                <a:lnTo>
                  <a:pt x="2187791" y="553834"/>
                </a:lnTo>
                <a:lnTo>
                  <a:pt x="2156117" y="510959"/>
                </a:lnTo>
                <a:lnTo>
                  <a:pt x="2115439" y="477545"/>
                </a:lnTo>
                <a:lnTo>
                  <a:pt x="2097951" y="469214"/>
                </a:lnTo>
                <a:lnTo>
                  <a:pt x="2109724" y="470738"/>
                </a:lnTo>
                <a:lnTo>
                  <a:pt x="2276271" y="525360"/>
                </a:lnTo>
                <a:lnTo>
                  <a:pt x="2320607" y="542429"/>
                </a:lnTo>
                <a:lnTo>
                  <a:pt x="2388044" y="570979"/>
                </a:lnTo>
                <a:lnTo>
                  <a:pt x="2426309" y="587692"/>
                </a:lnTo>
                <a:lnTo>
                  <a:pt x="2466543" y="599528"/>
                </a:lnTo>
                <a:lnTo>
                  <a:pt x="2507754" y="607479"/>
                </a:lnTo>
                <a:lnTo>
                  <a:pt x="2548953" y="612508"/>
                </a:lnTo>
                <a:lnTo>
                  <a:pt x="2551493" y="612508"/>
                </a:lnTo>
                <a:lnTo>
                  <a:pt x="2599842" y="604075"/>
                </a:lnTo>
                <a:lnTo>
                  <a:pt x="2642298" y="583958"/>
                </a:lnTo>
                <a:lnTo>
                  <a:pt x="2660307" y="563194"/>
                </a:lnTo>
                <a:lnTo>
                  <a:pt x="2663126" y="559955"/>
                </a:lnTo>
                <a:lnTo>
                  <a:pt x="2674455" y="532053"/>
                </a:lnTo>
                <a:lnTo>
                  <a:pt x="2675547" y="502208"/>
                </a:lnTo>
                <a:close/>
              </a:path>
            </a:pathLst>
          </a:custGeom>
          <a:solidFill>
            <a:srgbClr val="E49E4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899"/>
          </a:p>
        </p:txBody>
      </p:sp>
      <p:sp>
        <p:nvSpPr>
          <p:cNvPr id="45065" name="object 11">
            <a:extLst>
              <a:ext uri="{FF2B5EF4-FFF2-40B4-BE49-F238E27FC236}">
                <a16:creationId xmlns:a16="http://schemas.microsoft.com/office/drawing/2014/main" id="{BEDD8260-5910-19C9-4B24-7C7E2EA3FB3E}"/>
              </a:ext>
            </a:extLst>
          </p:cNvPr>
          <p:cNvSpPr>
            <a:spLocks/>
          </p:cNvSpPr>
          <p:nvPr/>
        </p:nvSpPr>
        <p:spPr bwMode="auto">
          <a:xfrm>
            <a:off x="584361" y="576345"/>
            <a:ext cx="1335820" cy="475663"/>
          </a:xfrm>
          <a:custGeom>
            <a:avLst/>
            <a:gdLst>
              <a:gd name="T0" fmla="*/ 2612923 w 2675890"/>
              <a:gd name="T1" fmla="*/ 459790 h 952500"/>
              <a:gd name="T2" fmla="*/ 2431504 w 2675890"/>
              <a:gd name="T3" fmla="*/ 327748 h 952500"/>
              <a:gd name="T4" fmla="*/ 2320290 w 2675890"/>
              <a:gd name="T5" fmla="*/ 308063 h 952500"/>
              <a:gd name="T6" fmla="*/ 2142794 w 2675890"/>
              <a:gd name="T7" fmla="*/ 402170 h 952500"/>
              <a:gd name="T8" fmla="*/ 2251773 w 2675890"/>
              <a:gd name="T9" fmla="*/ 577202 h 952500"/>
              <a:gd name="T10" fmla="*/ 2394039 w 2675890"/>
              <a:gd name="T11" fmla="*/ 573646 h 952500"/>
              <a:gd name="T12" fmla="*/ 2384069 w 2675890"/>
              <a:gd name="T13" fmla="*/ 527050 h 952500"/>
              <a:gd name="T14" fmla="*/ 2233206 w 2675890"/>
              <a:gd name="T15" fmla="*/ 520623 h 952500"/>
              <a:gd name="T16" fmla="*/ 2205075 w 2675890"/>
              <a:gd name="T17" fmla="*/ 396011 h 952500"/>
              <a:gd name="T18" fmla="*/ 2337409 w 2675890"/>
              <a:gd name="T19" fmla="*/ 359778 h 952500"/>
              <a:gd name="T20" fmla="*/ 2544343 w 2675890"/>
              <a:gd name="T21" fmla="*/ 451129 h 952500"/>
              <a:gd name="T22" fmla="*/ 2628100 w 2675890"/>
              <a:gd name="T23" fmla="*/ 627722 h 952500"/>
              <a:gd name="T24" fmla="*/ 2627604 w 2675890"/>
              <a:gd name="T25" fmla="*/ 657440 h 952500"/>
              <a:gd name="T26" fmla="*/ 2565755 w 2675890"/>
              <a:gd name="T27" fmla="*/ 812736 h 952500"/>
              <a:gd name="T28" fmla="*/ 2345194 w 2675890"/>
              <a:gd name="T29" fmla="*/ 903325 h 952500"/>
              <a:gd name="T30" fmla="*/ 2100224 w 2675890"/>
              <a:gd name="T31" fmla="*/ 854824 h 952500"/>
              <a:gd name="T32" fmla="*/ 1360449 w 2675890"/>
              <a:gd name="T33" fmla="*/ 567283 h 952500"/>
              <a:gd name="T34" fmla="*/ 1114767 w 2675890"/>
              <a:gd name="T35" fmla="*/ 489394 h 952500"/>
              <a:gd name="T36" fmla="*/ 1004608 w 2675890"/>
              <a:gd name="T37" fmla="*/ 403783 h 952500"/>
              <a:gd name="T38" fmla="*/ 901128 w 2675890"/>
              <a:gd name="T39" fmla="*/ 385343 h 952500"/>
              <a:gd name="T40" fmla="*/ 722845 w 2675890"/>
              <a:gd name="T41" fmla="*/ 259791 h 952500"/>
              <a:gd name="T42" fmla="*/ 627430 w 2675890"/>
              <a:gd name="T43" fmla="*/ 56946 h 952500"/>
              <a:gd name="T44" fmla="*/ 695655 w 2675890"/>
              <a:gd name="T45" fmla="*/ 81127 h 952500"/>
              <a:gd name="T46" fmla="*/ 847991 w 2675890"/>
              <a:gd name="T47" fmla="*/ 269189 h 952500"/>
              <a:gd name="T48" fmla="*/ 938796 w 2675890"/>
              <a:gd name="T49" fmla="*/ 321970 h 952500"/>
              <a:gd name="T50" fmla="*/ 797699 w 2675890"/>
              <a:gd name="T51" fmla="*/ 113893 h 952500"/>
              <a:gd name="T52" fmla="*/ 619023 w 2675890"/>
              <a:gd name="T53" fmla="*/ 6680 h 952500"/>
              <a:gd name="T54" fmla="*/ 580301 w 2675890"/>
              <a:gd name="T55" fmla="*/ 81127 h 952500"/>
              <a:gd name="T56" fmla="*/ 691807 w 2675890"/>
              <a:gd name="T57" fmla="*/ 292582 h 952500"/>
              <a:gd name="T58" fmla="*/ 898956 w 2675890"/>
              <a:gd name="T59" fmla="*/ 437273 h 952500"/>
              <a:gd name="T60" fmla="*/ 827227 w 2675890"/>
              <a:gd name="T61" fmla="*/ 424484 h 952500"/>
              <a:gd name="T62" fmla="*/ 572960 w 2675890"/>
              <a:gd name="T63" fmla="*/ 381469 h 952500"/>
              <a:gd name="T64" fmla="*/ 425348 w 2675890"/>
              <a:gd name="T65" fmla="*/ 462013 h 952500"/>
              <a:gd name="T66" fmla="*/ 199923 w 2675890"/>
              <a:gd name="T67" fmla="*/ 551967 h 952500"/>
              <a:gd name="T68" fmla="*/ 47523 w 2675890"/>
              <a:gd name="T69" fmla="*/ 511886 h 952500"/>
              <a:gd name="T70" fmla="*/ 267131 w 2675890"/>
              <a:gd name="T71" fmla="*/ 421132 h 952500"/>
              <a:gd name="T72" fmla="*/ 402564 w 2675890"/>
              <a:gd name="T73" fmla="*/ 416331 h 952500"/>
              <a:gd name="T74" fmla="*/ 528828 w 2675890"/>
              <a:gd name="T75" fmla="*/ 427075 h 952500"/>
              <a:gd name="T76" fmla="*/ 370535 w 2675890"/>
              <a:gd name="T77" fmla="*/ 367550 h 952500"/>
              <a:gd name="T78" fmla="*/ 109969 w 2675890"/>
              <a:gd name="T79" fmla="*/ 412902 h 952500"/>
              <a:gd name="T80" fmla="*/ 33210 w 2675890"/>
              <a:gd name="T81" fmla="*/ 584962 h 952500"/>
              <a:gd name="T82" fmla="*/ 209003 w 2675890"/>
              <a:gd name="T83" fmla="*/ 600494 h 952500"/>
              <a:gd name="T84" fmla="*/ 443191 w 2675890"/>
              <a:gd name="T85" fmla="*/ 510222 h 952500"/>
              <a:gd name="T86" fmla="*/ 487794 w 2675890"/>
              <a:gd name="T87" fmla="*/ 554888 h 952500"/>
              <a:gd name="T88" fmla="*/ 530148 w 2675890"/>
              <a:gd name="T89" fmla="*/ 762711 h 952500"/>
              <a:gd name="T90" fmla="*/ 684517 w 2675890"/>
              <a:gd name="T91" fmla="*/ 742848 h 952500"/>
              <a:gd name="T92" fmla="*/ 715886 w 2675890"/>
              <a:gd name="T93" fmla="*/ 668972 h 952500"/>
              <a:gd name="T94" fmla="*/ 636016 w 2675890"/>
              <a:gd name="T95" fmla="*/ 718312 h 952500"/>
              <a:gd name="T96" fmla="*/ 547954 w 2675890"/>
              <a:gd name="T97" fmla="*/ 713168 h 952500"/>
              <a:gd name="T98" fmla="*/ 557364 w 2675890"/>
              <a:gd name="T99" fmla="*/ 540969 h 952500"/>
              <a:gd name="T100" fmla="*/ 771436 w 2675890"/>
              <a:gd name="T101" fmla="*/ 478891 h 952500"/>
              <a:gd name="T102" fmla="*/ 856830 w 2675890"/>
              <a:gd name="T103" fmla="*/ 487210 h 952500"/>
              <a:gd name="T104" fmla="*/ 1103109 w 2675890"/>
              <a:gd name="T105" fmla="*/ 536448 h 952500"/>
              <a:gd name="T106" fmla="*/ 1344282 w 2675890"/>
              <a:gd name="T107" fmla="*/ 610870 h 952500"/>
              <a:gd name="T108" fmla="*/ 1989709 w 2675890"/>
              <a:gd name="T109" fmla="*/ 856729 h 952500"/>
              <a:gd name="T110" fmla="*/ 2238121 w 2675890"/>
              <a:gd name="T111" fmla="*/ 938466 h 952500"/>
              <a:gd name="T112" fmla="*/ 2433129 w 2675890"/>
              <a:gd name="T113" fmla="*/ 938898 h 952500"/>
              <a:gd name="T114" fmla="*/ 2602077 w 2675890"/>
              <a:gd name="T115" fmla="*/ 848969 h 952500"/>
              <a:gd name="T116" fmla="*/ 2673756 w 2675890"/>
              <a:gd name="T117" fmla="*/ 681062 h 95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75890" h="952500">
                <a:moveTo>
                  <a:pt x="2675483" y="634911"/>
                </a:moveTo>
                <a:lnTo>
                  <a:pt x="2670314" y="588721"/>
                </a:lnTo>
                <a:lnTo>
                  <a:pt x="2658021" y="543331"/>
                </a:lnTo>
                <a:lnTo>
                  <a:pt x="2638412" y="499541"/>
                </a:lnTo>
                <a:lnTo>
                  <a:pt x="2612923" y="459790"/>
                </a:lnTo>
                <a:lnTo>
                  <a:pt x="2583383" y="424167"/>
                </a:lnTo>
                <a:lnTo>
                  <a:pt x="2550147" y="392899"/>
                </a:lnTo>
                <a:lnTo>
                  <a:pt x="2513685" y="366369"/>
                </a:lnTo>
                <a:lnTo>
                  <a:pt x="2473871" y="344462"/>
                </a:lnTo>
                <a:lnTo>
                  <a:pt x="2431504" y="327748"/>
                </a:lnTo>
                <a:lnTo>
                  <a:pt x="2386774" y="316395"/>
                </a:lnTo>
                <a:lnTo>
                  <a:pt x="2340000" y="310603"/>
                </a:lnTo>
                <a:lnTo>
                  <a:pt x="2333752" y="309118"/>
                </a:lnTo>
                <a:lnTo>
                  <a:pt x="2327021" y="308343"/>
                </a:lnTo>
                <a:lnTo>
                  <a:pt x="2320290" y="308063"/>
                </a:lnTo>
                <a:lnTo>
                  <a:pt x="2313660" y="308063"/>
                </a:lnTo>
                <a:lnTo>
                  <a:pt x="2242045" y="322249"/>
                </a:lnTo>
                <a:lnTo>
                  <a:pt x="2206764" y="338594"/>
                </a:lnTo>
                <a:lnTo>
                  <a:pt x="2173935" y="359778"/>
                </a:lnTo>
                <a:lnTo>
                  <a:pt x="2142794" y="402170"/>
                </a:lnTo>
                <a:lnTo>
                  <a:pt x="2135009" y="450367"/>
                </a:lnTo>
                <a:lnTo>
                  <a:pt x="2146681" y="495668"/>
                </a:lnTo>
                <a:lnTo>
                  <a:pt x="2171979" y="533196"/>
                </a:lnTo>
                <a:lnTo>
                  <a:pt x="2207984" y="561035"/>
                </a:lnTo>
                <a:lnTo>
                  <a:pt x="2251773" y="577202"/>
                </a:lnTo>
                <a:lnTo>
                  <a:pt x="2302129" y="581926"/>
                </a:lnTo>
                <a:lnTo>
                  <a:pt x="2319248" y="582371"/>
                </a:lnTo>
                <a:lnTo>
                  <a:pt x="2344496" y="581406"/>
                </a:lnTo>
                <a:lnTo>
                  <a:pt x="2369515" y="578497"/>
                </a:lnTo>
                <a:lnTo>
                  <a:pt x="2394039" y="573646"/>
                </a:lnTo>
                <a:lnTo>
                  <a:pt x="2417851" y="566839"/>
                </a:lnTo>
                <a:lnTo>
                  <a:pt x="2410917" y="535787"/>
                </a:lnTo>
                <a:lnTo>
                  <a:pt x="2407539" y="520623"/>
                </a:lnTo>
                <a:lnTo>
                  <a:pt x="2407462" y="520255"/>
                </a:lnTo>
                <a:lnTo>
                  <a:pt x="2384069" y="527050"/>
                </a:lnTo>
                <a:lnTo>
                  <a:pt x="2360434" y="531914"/>
                </a:lnTo>
                <a:lnTo>
                  <a:pt x="2336304" y="534822"/>
                </a:lnTo>
                <a:lnTo>
                  <a:pt x="2311463" y="535787"/>
                </a:lnTo>
                <a:lnTo>
                  <a:pt x="2299373" y="535343"/>
                </a:lnTo>
                <a:lnTo>
                  <a:pt x="2233206" y="520623"/>
                </a:lnTo>
                <a:lnTo>
                  <a:pt x="2192820" y="479285"/>
                </a:lnTo>
                <a:lnTo>
                  <a:pt x="2184311" y="450367"/>
                </a:lnTo>
                <a:lnTo>
                  <a:pt x="2185670" y="435533"/>
                </a:lnTo>
                <a:lnTo>
                  <a:pt x="2185720" y="434962"/>
                </a:lnTo>
                <a:lnTo>
                  <a:pt x="2205075" y="396011"/>
                </a:lnTo>
                <a:lnTo>
                  <a:pt x="2256637" y="367868"/>
                </a:lnTo>
                <a:lnTo>
                  <a:pt x="2314054" y="357187"/>
                </a:lnTo>
                <a:lnTo>
                  <a:pt x="2321839" y="357187"/>
                </a:lnTo>
                <a:lnTo>
                  <a:pt x="2329624" y="359778"/>
                </a:lnTo>
                <a:lnTo>
                  <a:pt x="2337409" y="359778"/>
                </a:lnTo>
                <a:lnTo>
                  <a:pt x="2384336" y="366369"/>
                </a:lnTo>
                <a:lnTo>
                  <a:pt x="2429078" y="379209"/>
                </a:lnTo>
                <a:lnTo>
                  <a:pt x="2471064" y="397891"/>
                </a:lnTo>
                <a:lnTo>
                  <a:pt x="2509672" y="421995"/>
                </a:lnTo>
                <a:lnTo>
                  <a:pt x="2544343" y="451129"/>
                </a:lnTo>
                <a:lnTo>
                  <a:pt x="2574480" y="484886"/>
                </a:lnTo>
                <a:lnTo>
                  <a:pt x="2599486" y="522846"/>
                </a:lnTo>
                <a:lnTo>
                  <a:pt x="2618968" y="570928"/>
                </a:lnTo>
                <a:lnTo>
                  <a:pt x="2628214" y="621017"/>
                </a:lnTo>
                <a:lnTo>
                  <a:pt x="2628100" y="627722"/>
                </a:lnTo>
                <a:lnTo>
                  <a:pt x="2627985" y="634911"/>
                </a:lnTo>
                <a:lnTo>
                  <a:pt x="2627896" y="639914"/>
                </a:lnTo>
                <a:lnTo>
                  <a:pt x="2627820" y="645007"/>
                </a:lnTo>
                <a:lnTo>
                  <a:pt x="2627731" y="650240"/>
                </a:lnTo>
                <a:lnTo>
                  <a:pt x="2627604" y="657440"/>
                </a:lnTo>
                <a:lnTo>
                  <a:pt x="2627528" y="662609"/>
                </a:lnTo>
                <a:lnTo>
                  <a:pt x="2627414" y="668972"/>
                </a:lnTo>
                <a:lnTo>
                  <a:pt x="2616581" y="721474"/>
                </a:lnTo>
                <a:lnTo>
                  <a:pt x="2595994" y="768985"/>
                </a:lnTo>
                <a:lnTo>
                  <a:pt x="2565755" y="812736"/>
                </a:lnTo>
                <a:lnTo>
                  <a:pt x="2526614" y="844029"/>
                </a:lnTo>
                <a:lnTo>
                  <a:pt x="2484374" y="869226"/>
                </a:lnTo>
                <a:lnTo>
                  <a:pt x="2439644" y="887844"/>
                </a:lnTo>
                <a:lnTo>
                  <a:pt x="2393035" y="899375"/>
                </a:lnTo>
                <a:lnTo>
                  <a:pt x="2345194" y="903325"/>
                </a:lnTo>
                <a:lnTo>
                  <a:pt x="2333472" y="902881"/>
                </a:lnTo>
                <a:lnTo>
                  <a:pt x="2246604" y="891489"/>
                </a:lnTo>
                <a:lnTo>
                  <a:pt x="2197481" y="881951"/>
                </a:lnTo>
                <a:lnTo>
                  <a:pt x="2148636" y="869683"/>
                </a:lnTo>
                <a:lnTo>
                  <a:pt x="2100224" y="854824"/>
                </a:lnTo>
                <a:lnTo>
                  <a:pt x="2052383" y="837514"/>
                </a:lnTo>
                <a:lnTo>
                  <a:pt x="2005279" y="817905"/>
                </a:lnTo>
                <a:lnTo>
                  <a:pt x="2000084" y="812736"/>
                </a:lnTo>
                <a:lnTo>
                  <a:pt x="1507070" y="621195"/>
                </a:lnTo>
                <a:lnTo>
                  <a:pt x="1360449" y="567283"/>
                </a:lnTo>
                <a:lnTo>
                  <a:pt x="1311554" y="550138"/>
                </a:lnTo>
                <a:lnTo>
                  <a:pt x="1262570" y="533628"/>
                </a:lnTo>
                <a:lnTo>
                  <a:pt x="1213485" y="517906"/>
                </a:lnTo>
                <a:lnTo>
                  <a:pt x="1164221" y="503110"/>
                </a:lnTo>
                <a:lnTo>
                  <a:pt x="1114767" y="489394"/>
                </a:lnTo>
                <a:lnTo>
                  <a:pt x="1099146" y="485470"/>
                </a:lnTo>
                <a:lnTo>
                  <a:pt x="1102283" y="478840"/>
                </a:lnTo>
                <a:lnTo>
                  <a:pt x="1058037" y="451878"/>
                </a:lnTo>
                <a:lnTo>
                  <a:pt x="1018273" y="418452"/>
                </a:lnTo>
                <a:lnTo>
                  <a:pt x="1004608" y="403783"/>
                </a:lnTo>
                <a:lnTo>
                  <a:pt x="982268" y="379844"/>
                </a:lnTo>
                <a:lnTo>
                  <a:pt x="949274" y="337350"/>
                </a:lnTo>
                <a:lnTo>
                  <a:pt x="938796" y="321970"/>
                </a:lnTo>
                <a:lnTo>
                  <a:pt x="938796" y="403783"/>
                </a:lnTo>
                <a:lnTo>
                  <a:pt x="901128" y="385343"/>
                </a:lnTo>
                <a:lnTo>
                  <a:pt x="865174" y="364959"/>
                </a:lnTo>
                <a:lnTo>
                  <a:pt x="829691" y="342633"/>
                </a:lnTo>
                <a:lnTo>
                  <a:pt x="793496" y="318363"/>
                </a:lnTo>
                <a:lnTo>
                  <a:pt x="756335" y="290779"/>
                </a:lnTo>
                <a:lnTo>
                  <a:pt x="722845" y="259791"/>
                </a:lnTo>
                <a:lnTo>
                  <a:pt x="693254" y="225513"/>
                </a:lnTo>
                <a:lnTo>
                  <a:pt x="667778" y="187998"/>
                </a:lnTo>
                <a:lnTo>
                  <a:pt x="646620" y="147307"/>
                </a:lnTo>
                <a:lnTo>
                  <a:pt x="630021" y="103530"/>
                </a:lnTo>
                <a:lnTo>
                  <a:pt x="627430" y="56946"/>
                </a:lnTo>
                <a:lnTo>
                  <a:pt x="635215" y="49187"/>
                </a:lnTo>
                <a:lnTo>
                  <a:pt x="645591" y="49187"/>
                </a:lnTo>
                <a:lnTo>
                  <a:pt x="653376" y="51765"/>
                </a:lnTo>
                <a:lnTo>
                  <a:pt x="658558" y="56946"/>
                </a:lnTo>
                <a:lnTo>
                  <a:pt x="695655" y="81127"/>
                </a:lnTo>
                <a:lnTo>
                  <a:pt x="729576" y="111404"/>
                </a:lnTo>
                <a:lnTo>
                  <a:pt x="761060" y="146570"/>
                </a:lnTo>
                <a:lnTo>
                  <a:pt x="790803" y="185407"/>
                </a:lnTo>
                <a:lnTo>
                  <a:pt x="819543" y="226695"/>
                </a:lnTo>
                <a:lnTo>
                  <a:pt x="847991" y="269189"/>
                </a:lnTo>
                <a:lnTo>
                  <a:pt x="869467" y="304787"/>
                </a:lnTo>
                <a:lnTo>
                  <a:pt x="891451" y="338429"/>
                </a:lnTo>
                <a:lnTo>
                  <a:pt x="914387" y="371106"/>
                </a:lnTo>
                <a:lnTo>
                  <a:pt x="938796" y="403783"/>
                </a:lnTo>
                <a:lnTo>
                  <a:pt x="938796" y="321970"/>
                </a:lnTo>
                <a:lnTo>
                  <a:pt x="918591" y="292277"/>
                </a:lnTo>
                <a:lnTo>
                  <a:pt x="889508" y="245897"/>
                </a:lnTo>
                <a:lnTo>
                  <a:pt x="860437" y="200609"/>
                </a:lnTo>
                <a:lnTo>
                  <a:pt x="830008" y="156171"/>
                </a:lnTo>
                <a:lnTo>
                  <a:pt x="797699" y="113893"/>
                </a:lnTo>
                <a:lnTo>
                  <a:pt x="763028" y="75069"/>
                </a:lnTo>
                <a:lnTo>
                  <a:pt x="734504" y="49187"/>
                </a:lnTo>
                <a:lnTo>
                  <a:pt x="684517" y="12941"/>
                </a:lnTo>
                <a:lnTo>
                  <a:pt x="640397" y="0"/>
                </a:lnTo>
                <a:lnTo>
                  <a:pt x="619023" y="6680"/>
                </a:lnTo>
                <a:lnTo>
                  <a:pt x="601789" y="18453"/>
                </a:lnTo>
                <a:lnTo>
                  <a:pt x="588949" y="34582"/>
                </a:lnTo>
                <a:lnTo>
                  <a:pt x="580720" y="54356"/>
                </a:lnTo>
                <a:lnTo>
                  <a:pt x="579704" y="68402"/>
                </a:lnTo>
                <a:lnTo>
                  <a:pt x="580301" y="81127"/>
                </a:lnTo>
                <a:lnTo>
                  <a:pt x="580390" y="83159"/>
                </a:lnTo>
                <a:lnTo>
                  <a:pt x="605320" y="162306"/>
                </a:lnTo>
                <a:lnTo>
                  <a:pt x="629640" y="208699"/>
                </a:lnTo>
                <a:lnTo>
                  <a:pt x="658558" y="252361"/>
                </a:lnTo>
                <a:lnTo>
                  <a:pt x="691807" y="292582"/>
                </a:lnTo>
                <a:lnTo>
                  <a:pt x="729094" y="328625"/>
                </a:lnTo>
                <a:lnTo>
                  <a:pt x="770140" y="359778"/>
                </a:lnTo>
                <a:lnTo>
                  <a:pt x="812571" y="386880"/>
                </a:lnTo>
                <a:lnTo>
                  <a:pt x="855472" y="412711"/>
                </a:lnTo>
                <a:lnTo>
                  <a:pt x="898956" y="437273"/>
                </a:lnTo>
                <a:lnTo>
                  <a:pt x="921575" y="449199"/>
                </a:lnTo>
                <a:lnTo>
                  <a:pt x="914171" y="448017"/>
                </a:lnTo>
                <a:lnTo>
                  <a:pt x="863130" y="441769"/>
                </a:lnTo>
                <a:lnTo>
                  <a:pt x="824992" y="438556"/>
                </a:lnTo>
                <a:lnTo>
                  <a:pt x="827227" y="424484"/>
                </a:lnTo>
                <a:lnTo>
                  <a:pt x="776617" y="414185"/>
                </a:lnTo>
                <a:lnTo>
                  <a:pt x="725944" y="404672"/>
                </a:lnTo>
                <a:lnTo>
                  <a:pt x="675157" y="396011"/>
                </a:lnTo>
                <a:lnTo>
                  <a:pt x="624179" y="388251"/>
                </a:lnTo>
                <a:lnTo>
                  <a:pt x="572960" y="381469"/>
                </a:lnTo>
                <a:lnTo>
                  <a:pt x="528828" y="376542"/>
                </a:lnTo>
                <a:lnTo>
                  <a:pt x="528828" y="427075"/>
                </a:lnTo>
                <a:lnTo>
                  <a:pt x="515848" y="432244"/>
                </a:lnTo>
                <a:lnTo>
                  <a:pt x="470712" y="446405"/>
                </a:lnTo>
                <a:lnTo>
                  <a:pt x="425348" y="462013"/>
                </a:lnTo>
                <a:lnTo>
                  <a:pt x="380466" y="479564"/>
                </a:lnTo>
                <a:lnTo>
                  <a:pt x="336804" y="499541"/>
                </a:lnTo>
                <a:lnTo>
                  <a:pt x="271932" y="528015"/>
                </a:lnTo>
                <a:lnTo>
                  <a:pt x="236410" y="541693"/>
                </a:lnTo>
                <a:lnTo>
                  <a:pt x="199923" y="551967"/>
                </a:lnTo>
                <a:lnTo>
                  <a:pt x="162458" y="559333"/>
                </a:lnTo>
                <a:lnTo>
                  <a:pt x="124028" y="564261"/>
                </a:lnTo>
                <a:lnTo>
                  <a:pt x="107721" y="562851"/>
                </a:lnTo>
                <a:lnTo>
                  <a:pt x="61747" y="543547"/>
                </a:lnTo>
                <a:lnTo>
                  <a:pt x="47523" y="511886"/>
                </a:lnTo>
                <a:lnTo>
                  <a:pt x="51371" y="499541"/>
                </a:lnTo>
                <a:lnTo>
                  <a:pt x="124841" y="458774"/>
                </a:lnTo>
                <a:lnTo>
                  <a:pt x="171221" y="442518"/>
                </a:lnTo>
                <a:lnTo>
                  <a:pt x="218744" y="429996"/>
                </a:lnTo>
                <a:lnTo>
                  <a:pt x="267131" y="421132"/>
                </a:lnTo>
                <a:lnTo>
                  <a:pt x="316090" y="415874"/>
                </a:lnTo>
                <a:lnTo>
                  <a:pt x="364007" y="414185"/>
                </a:lnTo>
                <a:lnTo>
                  <a:pt x="366763" y="414185"/>
                </a:lnTo>
                <a:lnTo>
                  <a:pt x="377431" y="414540"/>
                </a:lnTo>
                <a:lnTo>
                  <a:pt x="402564" y="416331"/>
                </a:lnTo>
                <a:lnTo>
                  <a:pt x="414655" y="416725"/>
                </a:lnTo>
                <a:lnTo>
                  <a:pt x="440880" y="417258"/>
                </a:lnTo>
                <a:lnTo>
                  <a:pt x="468820" y="418998"/>
                </a:lnTo>
                <a:lnTo>
                  <a:pt x="498208" y="422186"/>
                </a:lnTo>
                <a:lnTo>
                  <a:pt x="528828" y="427075"/>
                </a:lnTo>
                <a:lnTo>
                  <a:pt x="528828" y="376542"/>
                </a:lnTo>
                <a:lnTo>
                  <a:pt x="521436" y="375716"/>
                </a:lnTo>
                <a:lnTo>
                  <a:pt x="469557" y="371068"/>
                </a:lnTo>
                <a:lnTo>
                  <a:pt x="417245" y="367550"/>
                </a:lnTo>
                <a:lnTo>
                  <a:pt x="370535" y="367550"/>
                </a:lnTo>
                <a:lnTo>
                  <a:pt x="317550" y="368579"/>
                </a:lnTo>
                <a:lnTo>
                  <a:pt x="265010" y="373976"/>
                </a:lnTo>
                <a:lnTo>
                  <a:pt x="212902" y="383400"/>
                </a:lnTo>
                <a:lnTo>
                  <a:pt x="161226" y="396494"/>
                </a:lnTo>
                <a:lnTo>
                  <a:pt x="109969" y="412902"/>
                </a:lnTo>
                <a:lnTo>
                  <a:pt x="59156" y="432244"/>
                </a:lnTo>
                <a:lnTo>
                  <a:pt x="20116" y="461733"/>
                </a:lnTo>
                <a:lnTo>
                  <a:pt x="0" y="503428"/>
                </a:lnTo>
                <a:lnTo>
                  <a:pt x="1092" y="533196"/>
                </a:lnTo>
                <a:lnTo>
                  <a:pt x="33210" y="584962"/>
                </a:lnTo>
                <a:lnTo>
                  <a:pt x="75692" y="605028"/>
                </a:lnTo>
                <a:lnTo>
                  <a:pt x="124028" y="613435"/>
                </a:lnTo>
                <a:lnTo>
                  <a:pt x="126631" y="613435"/>
                </a:lnTo>
                <a:lnTo>
                  <a:pt x="167817" y="608418"/>
                </a:lnTo>
                <a:lnTo>
                  <a:pt x="209003" y="600494"/>
                </a:lnTo>
                <a:lnTo>
                  <a:pt x="249224" y="588683"/>
                </a:lnTo>
                <a:lnTo>
                  <a:pt x="287502" y="572020"/>
                </a:lnTo>
                <a:lnTo>
                  <a:pt x="306590" y="564261"/>
                </a:lnTo>
                <a:lnTo>
                  <a:pt x="400380" y="526529"/>
                </a:lnTo>
                <a:lnTo>
                  <a:pt x="443191" y="510222"/>
                </a:lnTo>
                <a:lnTo>
                  <a:pt x="528828" y="478840"/>
                </a:lnTo>
                <a:lnTo>
                  <a:pt x="575195" y="470839"/>
                </a:lnTo>
                <a:lnTo>
                  <a:pt x="561416" y="477558"/>
                </a:lnTo>
                <a:lnTo>
                  <a:pt x="519734" y="511848"/>
                </a:lnTo>
                <a:lnTo>
                  <a:pt x="487794" y="554888"/>
                </a:lnTo>
                <a:lnTo>
                  <a:pt x="466547" y="605675"/>
                </a:lnTo>
                <a:lnTo>
                  <a:pt x="464375" y="649592"/>
                </a:lnTo>
                <a:lnTo>
                  <a:pt x="475424" y="692391"/>
                </a:lnTo>
                <a:lnTo>
                  <a:pt x="497928" y="731100"/>
                </a:lnTo>
                <a:lnTo>
                  <a:pt x="530148" y="762711"/>
                </a:lnTo>
                <a:lnTo>
                  <a:pt x="570344" y="784263"/>
                </a:lnTo>
                <a:lnTo>
                  <a:pt x="578129" y="786853"/>
                </a:lnTo>
                <a:lnTo>
                  <a:pt x="593699" y="786853"/>
                </a:lnTo>
                <a:lnTo>
                  <a:pt x="642988" y="774560"/>
                </a:lnTo>
                <a:lnTo>
                  <a:pt x="684517" y="742848"/>
                </a:lnTo>
                <a:lnTo>
                  <a:pt x="692531" y="732497"/>
                </a:lnTo>
                <a:lnTo>
                  <a:pt x="702106" y="720166"/>
                </a:lnTo>
                <a:lnTo>
                  <a:pt x="712406" y="695299"/>
                </a:lnTo>
                <a:lnTo>
                  <a:pt x="715772" y="669861"/>
                </a:lnTo>
                <a:lnTo>
                  <a:pt x="715886" y="668972"/>
                </a:lnTo>
                <a:lnTo>
                  <a:pt x="713054" y="641908"/>
                </a:lnTo>
                <a:lnTo>
                  <a:pt x="663752" y="657440"/>
                </a:lnTo>
                <a:lnTo>
                  <a:pt x="665695" y="669861"/>
                </a:lnTo>
                <a:lnTo>
                  <a:pt x="663752" y="683006"/>
                </a:lnTo>
                <a:lnTo>
                  <a:pt x="636016" y="718312"/>
                </a:lnTo>
                <a:lnTo>
                  <a:pt x="608507" y="731100"/>
                </a:lnTo>
                <a:lnTo>
                  <a:pt x="607898" y="731100"/>
                </a:lnTo>
                <a:lnTo>
                  <a:pt x="593699" y="732497"/>
                </a:lnTo>
                <a:lnTo>
                  <a:pt x="580720" y="732497"/>
                </a:lnTo>
                <a:lnTo>
                  <a:pt x="547954" y="713168"/>
                </a:lnTo>
                <a:lnTo>
                  <a:pt x="524929" y="684618"/>
                </a:lnTo>
                <a:lnTo>
                  <a:pt x="513575" y="650240"/>
                </a:lnTo>
                <a:lnTo>
                  <a:pt x="515848" y="613435"/>
                </a:lnTo>
                <a:lnTo>
                  <a:pt x="532218" y="573811"/>
                </a:lnTo>
                <a:lnTo>
                  <a:pt x="557364" y="540969"/>
                </a:lnTo>
                <a:lnTo>
                  <a:pt x="590283" y="515886"/>
                </a:lnTo>
                <a:lnTo>
                  <a:pt x="630021" y="499541"/>
                </a:lnTo>
                <a:lnTo>
                  <a:pt x="693915" y="484352"/>
                </a:lnTo>
                <a:lnTo>
                  <a:pt x="758812" y="478891"/>
                </a:lnTo>
                <a:lnTo>
                  <a:pt x="771436" y="478891"/>
                </a:lnTo>
                <a:lnTo>
                  <a:pt x="788085" y="479285"/>
                </a:lnTo>
                <a:lnTo>
                  <a:pt x="784948" y="479285"/>
                </a:lnTo>
                <a:lnTo>
                  <a:pt x="794791" y="479945"/>
                </a:lnTo>
                <a:lnTo>
                  <a:pt x="806462" y="481431"/>
                </a:lnTo>
                <a:lnTo>
                  <a:pt x="856830" y="487210"/>
                </a:lnTo>
                <a:lnTo>
                  <a:pt x="906767" y="494461"/>
                </a:lnTo>
                <a:lnTo>
                  <a:pt x="956335" y="503110"/>
                </a:lnTo>
                <a:lnTo>
                  <a:pt x="1005522" y="513054"/>
                </a:lnTo>
                <a:lnTo>
                  <a:pt x="1054442" y="524192"/>
                </a:lnTo>
                <a:lnTo>
                  <a:pt x="1103109" y="536448"/>
                </a:lnTo>
                <a:lnTo>
                  <a:pt x="1151572" y="549694"/>
                </a:lnTo>
                <a:lnTo>
                  <a:pt x="1199870" y="563867"/>
                </a:lnTo>
                <a:lnTo>
                  <a:pt x="1248067" y="578853"/>
                </a:lnTo>
                <a:lnTo>
                  <a:pt x="1296187" y="594550"/>
                </a:lnTo>
                <a:lnTo>
                  <a:pt x="1344282" y="610870"/>
                </a:lnTo>
                <a:lnTo>
                  <a:pt x="1392402" y="627722"/>
                </a:lnTo>
                <a:lnTo>
                  <a:pt x="1488909" y="662609"/>
                </a:lnTo>
                <a:lnTo>
                  <a:pt x="1639430" y="719150"/>
                </a:lnTo>
                <a:lnTo>
                  <a:pt x="1984514" y="854151"/>
                </a:lnTo>
                <a:lnTo>
                  <a:pt x="1989709" y="856729"/>
                </a:lnTo>
                <a:lnTo>
                  <a:pt x="2037943" y="878547"/>
                </a:lnTo>
                <a:lnTo>
                  <a:pt x="2086762" y="897483"/>
                </a:lnTo>
                <a:lnTo>
                  <a:pt x="2136305" y="913688"/>
                </a:lnTo>
                <a:lnTo>
                  <a:pt x="2186711" y="927290"/>
                </a:lnTo>
                <a:lnTo>
                  <a:pt x="2238121" y="938466"/>
                </a:lnTo>
                <a:lnTo>
                  <a:pt x="2290699" y="947318"/>
                </a:lnTo>
                <a:lnTo>
                  <a:pt x="2303462" y="948131"/>
                </a:lnTo>
                <a:lnTo>
                  <a:pt x="2326094" y="951699"/>
                </a:lnTo>
                <a:lnTo>
                  <a:pt x="2385479" y="948436"/>
                </a:lnTo>
                <a:lnTo>
                  <a:pt x="2433129" y="938898"/>
                </a:lnTo>
                <a:lnTo>
                  <a:pt x="2479471" y="924039"/>
                </a:lnTo>
                <a:lnTo>
                  <a:pt x="2523655" y="903998"/>
                </a:lnTo>
                <a:lnTo>
                  <a:pt x="2524747" y="903325"/>
                </a:lnTo>
                <a:lnTo>
                  <a:pt x="2564815" y="878928"/>
                </a:lnTo>
                <a:lnTo>
                  <a:pt x="2602077" y="848969"/>
                </a:lnTo>
                <a:lnTo>
                  <a:pt x="2629281" y="811136"/>
                </a:lnTo>
                <a:lnTo>
                  <a:pt x="2650439" y="769988"/>
                </a:lnTo>
                <a:lnTo>
                  <a:pt x="2665336" y="726363"/>
                </a:lnTo>
                <a:lnTo>
                  <a:pt x="2673705" y="681329"/>
                </a:lnTo>
                <a:lnTo>
                  <a:pt x="2673756" y="681062"/>
                </a:lnTo>
                <a:lnTo>
                  <a:pt x="2675483" y="634911"/>
                </a:lnTo>
                <a:close/>
              </a:path>
            </a:pathLst>
          </a:custGeom>
          <a:solidFill>
            <a:srgbClr val="E49E4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899"/>
          </a:p>
        </p:txBody>
      </p:sp>
      <p:sp>
        <p:nvSpPr>
          <p:cNvPr id="12" name="object 12">
            <a:extLst>
              <a:ext uri="{FF2B5EF4-FFF2-40B4-BE49-F238E27FC236}">
                <a16:creationId xmlns:a16="http://schemas.microsoft.com/office/drawing/2014/main" id="{D7787C57-D451-165D-7C30-05859CCF7E4F}"/>
              </a:ext>
            </a:extLst>
          </p:cNvPr>
          <p:cNvSpPr txBox="1"/>
          <p:nvPr/>
        </p:nvSpPr>
        <p:spPr>
          <a:xfrm>
            <a:off x="2143036" y="3638820"/>
            <a:ext cx="1464935" cy="730301"/>
          </a:xfrm>
          <a:prstGeom prst="rect">
            <a:avLst/>
          </a:prstGeom>
        </p:spPr>
        <p:txBody>
          <a:bodyPr wrap="square" lIns="0" tIns="22515"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175"/>
              </a:spcBef>
            </a:pPr>
            <a:r>
              <a:rPr lang="en-US" altLang="en-US" sz="1748" b="1" dirty="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rPr>
              <a:t>Sanjay Kumar</a:t>
            </a:r>
            <a:endParaRPr lang="en-US" altLang="en-US" sz="1748" dirty="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endParaRPr>
          </a:p>
          <a:p>
            <a:pPr algn="ctr">
              <a:lnSpc>
                <a:spcPct val="84000"/>
              </a:lnSpc>
              <a:spcBef>
                <a:spcPts val="412"/>
              </a:spcBef>
            </a:pPr>
            <a:r>
              <a:rPr lang="en-US" altLang="en-US" sz="1498" dirty="0">
                <a:solidFill>
                  <a:srgbClr val="000000"/>
                </a:solidFill>
                <a:latin typeface="Tahoma" panose="020B0604030504040204" pitchFamily="34" charset="0"/>
                <a:cs typeface="Tahoma" panose="020B0604030504040204" pitchFamily="34" charset="0"/>
              </a:rPr>
              <a:t>Working at Backend</a:t>
            </a:r>
          </a:p>
        </p:txBody>
      </p:sp>
      <p:pic>
        <p:nvPicPr>
          <p:cNvPr id="45067" name="object 13">
            <a:extLst>
              <a:ext uri="{FF2B5EF4-FFF2-40B4-BE49-F238E27FC236}">
                <a16:creationId xmlns:a16="http://schemas.microsoft.com/office/drawing/2014/main" id="{2E7D0F91-DDAD-D48B-3315-042F0D4A21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4234003" y="1732998"/>
            <a:ext cx="1246237" cy="167433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8" name="object 14">
            <a:extLst>
              <a:ext uri="{FF2B5EF4-FFF2-40B4-BE49-F238E27FC236}">
                <a16:creationId xmlns:a16="http://schemas.microsoft.com/office/drawing/2014/main" id="{ACD4DFAE-DA9D-F42A-5BF5-DA3B56AE4F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522515" y="1704465"/>
            <a:ext cx="1362337" cy="178863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object 2">
            <a:extLst>
              <a:ext uri="{FF2B5EF4-FFF2-40B4-BE49-F238E27FC236}">
                <a16:creationId xmlns:a16="http://schemas.microsoft.com/office/drawing/2014/main" id="{D2C071D1-0A2F-A3E0-274E-4C9FC7A5F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774" y="1649106"/>
            <a:ext cx="1645793" cy="208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9">
            <a:extLst>
              <a:ext uri="{FF2B5EF4-FFF2-40B4-BE49-F238E27FC236}">
                <a16:creationId xmlns:a16="http://schemas.microsoft.com/office/drawing/2014/main" id="{83BD71A5-F7E0-5D25-A524-C0D69C7C173D}"/>
              </a:ext>
            </a:extLst>
          </p:cNvPr>
          <p:cNvSpPr txBox="1"/>
          <p:nvPr/>
        </p:nvSpPr>
        <p:spPr>
          <a:xfrm>
            <a:off x="5949682" y="3694628"/>
            <a:ext cx="1645794" cy="979598"/>
          </a:xfrm>
          <a:prstGeom prst="rect">
            <a:avLst/>
          </a:prstGeom>
        </p:spPr>
        <p:txBody>
          <a:bodyPr wrap="square" lIns="0" tIns="24101" rIns="0" bIns="0">
            <a:spAutoFit/>
          </a:bodyPr>
          <a:lstStyle>
            <a:lvl1pPr marL="12700" indent="39211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3000"/>
              </a:lnSpc>
              <a:spcBef>
                <a:spcPts val="188"/>
              </a:spcBef>
            </a:pPr>
            <a:r>
              <a:rPr lang="en-US" altLang="en-US" sz="1748" b="1" dirty="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rPr>
              <a:t>Gaurav Kumar Prasad </a:t>
            </a:r>
            <a:r>
              <a:rPr lang="en-IN" altLang="en-US" sz="1500" dirty="0">
                <a:solidFill>
                  <a:srgbClr val="000000"/>
                </a:solidFill>
                <a:latin typeface="Tahoma" panose="020B0604030504040204" pitchFamily="34" charset="0"/>
                <a:cs typeface="Tahoma" panose="020B0604030504040204" pitchFamily="34" charset="0"/>
              </a:rPr>
              <a:t>Testing and Deployment</a:t>
            </a:r>
            <a:endParaRPr lang="en-US" altLang="en-US" sz="1498" dirty="0">
              <a:solidFill>
                <a:srgbClr val="000000"/>
              </a:solidFill>
              <a:latin typeface="Tahoma" panose="020B0604030504040204" pitchFamily="34" charset="0"/>
              <a:cs typeface="Tahoma" panose="020B0604030504040204" pitchFamily="34" charset="0"/>
            </a:endParaRPr>
          </a:p>
        </p:txBody>
      </p:sp>
      <p:pic>
        <p:nvPicPr>
          <p:cNvPr id="6" name="object 13">
            <a:extLst>
              <a:ext uri="{FF2B5EF4-FFF2-40B4-BE49-F238E27FC236}">
                <a16:creationId xmlns:a16="http://schemas.microsoft.com/office/drawing/2014/main" id="{7F38B220-2F83-0ED2-09A6-FADF9F2761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6348552" y="1861456"/>
            <a:ext cx="1246237" cy="162469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2158</TotalTime>
  <Words>406</Words>
  <Application>Microsoft Office PowerPoint</Application>
  <PresentationFormat>On-screen Show (16:9)</PresentationFormat>
  <Paragraphs>62</Paragraphs>
  <Slides>10</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Merriweather</vt:lpstr>
      <vt:lpstr>Arial</vt:lpstr>
      <vt:lpstr>IBM Plex Sans Light</vt:lpstr>
      <vt:lpstr>Calibri</vt:lpstr>
      <vt:lpstr>Tahoma</vt:lpstr>
      <vt:lpstr>IBM Plex Sans</vt:lpstr>
      <vt:lpstr>Gill Sans MT Condensed</vt:lpstr>
      <vt:lpstr>Wingdings</vt:lpstr>
      <vt:lpstr>Palatino Linotype</vt:lpstr>
      <vt:lpstr>Calibri Light</vt:lpstr>
      <vt:lpstr>Celestial</vt:lpstr>
      <vt:lpstr>Weather Webpage Project</vt:lpstr>
      <vt:lpstr>PowerPoint Presentation</vt:lpstr>
      <vt:lpstr>  Overview</vt:lpstr>
      <vt:lpstr>Weather Details</vt:lpstr>
      <vt:lpstr>PowerPoint Presentation</vt:lpstr>
      <vt:lpstr>DETAILED WORKING PROCEDURE OF CODE         </vt:lpstr>
      <vt:lpstr>System Requirements</vt:lpstr>
      <vt:lpstr>Conclusion</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 App</dc:title>
  <dc:creator>Vinod Narkhede</dc:creator>
  <cp:lastModifiedBy>Mr Sanjay</cp:lastModifiedBy>
  <cp:revision>10</cp:revision>
  <dcterms:modified xsi:type="dcterms:W3CDTF">2024-12-02T22:19:41Z</dcterms:modified>
</cp:coreProperties>
</file>