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11"/>
  </p:notesMasterIdLst>
  <p:sldIdLst>
    <p:sldId id="362" r:id="rId2"/>
    <p:sldId id="363" r:id="rId3"/>
    <p:sldId id="364" r:id="rId4"/>
    <p:sldId id="367" r:id="rId5"/>
    <p:sldId id="368" r:id="rId6"/>
    <p:sldId id="366" r:id="rId7"/>
    <p:sldId id="371" r:id="rId8"/>
    <p:sldId id="373" r:id="rId9"/>
    <p:sldId id="3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F50E7A29-14EC-A74C-8115-EFF96D771BD2}">
          <p14:sldIdLst>
            <p14:sldId id="362"/>
            <p14:sldId id="363"/>
            <p14:sldId id="364"/>
            <p14:sldId id="367"/>
            <p14:sldId id="368"/>
            <p14:sldId id="366"/>
            <p14:sldId id="371"/>
            <p14:sldId id="373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A25"/>
    <a:srgbClr val="FFFDF6"/>
    <a:srgbClr val="0A78B6"/>
    <a:srgbClr val="064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4873"/>
  </p:normalViewPr>
  <p:slideViewPr>
    <p:cSldViewPr snapToGrid="0" snapToObjects="1" showGuides="1">
      <p:cViewPr varScale="1">
        <p:scale>
          <a:sx n="81" d="100"/>
          <a:sy n="81" d="100"/>
        </p:scale>
        <p:origin x="85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BB82-AE3D-4942-918D-7ADCE8B6C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C81BF-7CBF-4798-A541-907166EB7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D162-2639-4E40-83D7-40959507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EF81-2F9E-428F-B238-71E2D80A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4BEE-F78F-47ED-8D0E-ED5DA939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F106-D796-4411-9C4C-48C0B18B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BD75-BE3C-4CC6-BA11-4D06FC60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850DC-68A8-463A-899C-47F0CF4C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4FF1C-BC08-4355-B1C0-A3CF831B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C44D-84E2-40FA-B069-D2404643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5EA0-D742-45AA-A177-B1AD900EC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3C169-248F-4BB7-9D5A-9F58D9426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58488-8187-4CCE-89B7-CB50C54D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524A-D272-4CC7-98D1-0A2350C1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AC9A-21A2-4F6E-983E-DF6867F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8E0A6-D14A-43F7-A8D5-192F63734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04792-A65C-4CA0-A654-A8EE9A40C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5F736-032E-46E7-B3F3-476850D76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49015-EDBB-473C-9C87-0F71DEA2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DA39-9D8A-46F4-9825-F4EF52EE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37915-5427-47CA-89B4-68FF51D6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FA4-A122-47C0-8866-DDAF904C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73CE-64E3-4749-803E-DB44EE48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BD971-2228-4A29-A0B2-5BC9273D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FD576-CCEF-433E-B032-D7E3ACCD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20DB-D3A1-44AF-B94D-02461A5F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176F6-8E31-4968-BC2D-891CA8144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B5344-0889-4167-8C16-060612369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F4CE2-0729-41A6-978E-540FE7B5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0545-92BD-4EEC-BAFE-058728D4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35469" y="6457662"/>
            <a:ext cx="2740891" cy="365125"/>
          </a:xfrm>
        </p:spPr>
        <p:txBody>
          <a:bodyPr/>
          <a:lstStyle>
            <a:lvl1pPr>
              <a:defRPr>
                <a:solidFill>
                  <a:srgbClr val="F26A25"/>
                </a:solidFill>
              </a:defRPr>
            </a:lvl1pPr>
          </a:lstStyle>
          <a:p>
            <a:fld id="{89F03E8C-A86E-4C79-A0B7-FF22A38A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95B77-5FE8-4C09-B037-7F0967B7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EFDE-B929-45FC-B429-93930D06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54F7-1C23-4C52-993C-FF69DC297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9381" y="64582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26A25"/>
                </a:solidFill>
              </a:defRPr>
            </a:lvl1pPr>
          </a:lstStyle>
          <a:p>
            <a:fld id="{121615CB-F9C2-4C6A-AB33-CC0062C2C5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6B37C-6285-4970-943D-2D1F13F0AF09}"/>
              </a:ext>
            </a:extLst>
          </p:cNvPr>
          <p:cNvSpPr txBox="1"/>
          <p:nvPr userDrawn="1"/>
        </p:nvSpPr>
        <p:spPr>
          <a:xfrm>
            <a:off x="10324511" y="161327"/>
            <a:ext cx="1327030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i="0" spc="300" dirty="0">
                <a:solidFill>
                  <a:srgbClr val="F26A25"/>
                </a:solidFill>
                <a:latin typeface="Titillium Bd" charset="0"/>
                <a:ea typeface="Titillium Bd" charset="0"/>
                <a:cs typeface="Titillium Bd" charset="0"/>
              </a:rPr>
              <a:t>Project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B5C74-06C1-4147-BA9D-98292BB70B67}"/>
              </a:ext>
            </a:extLst>
          </p:cNvPr>
          <p:cNvSpPr/>
          <p:nvPr userDrawn="1"/>
        </p:nvSpPr>
        <p:spPr bwMode="auto">
          <a:xfrm flipV="1">
            <a:off x="318655" y="6622379"/>
            <a:ext cx="11035145" cy="45719"/>
          </a:xfrm>
          <a:prstGeom prst="rect">
            <a:avLst/>
          </a:prstGeom>
          <a:gradFill>
            <a:gsLst>
              <a:gs pos="0">
                <a:srgbClr val="0A78B6"/>
              </a:gs>
              <a:gs pos="100000">
                <a:srgbClr val="064870"/>
              </a:gs>
            </a:gsLst>
            <a:lin ang="2700000" scaled="0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81840-64C5-4EC5-B6BA-4049BE482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396" y="2419390"/>
            <a:ext cx="6876267" cy="2019221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CoronaPU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BAEA2-D360-45BC-A789-A164A7D2D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780" y="1833456"/>
            <a:ext cx="2929718" cy="3312231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Kareem Elsawah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Emad Mostafa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Ahmed Emad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Ahmed Salah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Mohamed </a:t>
            </a:r>
            <a:r>
              <a:rPr lang="en-US" dirty="0" err="1">
                <a:solidFill>
                  <a:schemeClr val="bg1"/>
                </a:solidFill>
              </a:rPr>
              <a:t>Sameh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Marawan</a:t>
            </a:r>
            <a:r>
              <a:rPr lang="en-US" dirty="0">
                <a:solidFill>
                  <a:schemeClr val="bg1"/>
                </a:solidFill>
              </a:rPr>
              <a:t> Osama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Youssef </a:t>
            </a:r>
            <a:r>
              <a:rPr lang="en-US" dirty="0" err="1">
                <a:solidFill>
                  <a:schemeClr val="bg1"/>
                </a:solidFill>
              </a:rPr>
              <a:t>Omara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Ali </a:t>
            </a:r>
            <a:r>
              <a:rPr lang="en-US" dirty="0" err="1">
                <a:solidFill>
                  <a:schemeClr val="bg1"/>
                </a:solidFill>
              </a:rPr>
              <a:t>Ganzouri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846E-FCB7-4742-88C2-D3112122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1615CB-F9C2-4C6A-AB33-CC0062C2C586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13E9-AACE-4CF9-9246-2C528454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79" y="100456"/>
            <a:ext cx="10515600" cy="1325563"/>
          </a:xfrm>
        </p:spPr>
        <p:txBody>
          <a:bodyPr/>
          <a:lstStyle/>
          <a:p>
            <a:r>
              <a:rPr lang="en-US" dirty="0"/>
              <a:t>General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6C878-4540-4915-9905-797AC62E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CF15F2-013D-4B8C-ACFA-186F415ED67B}"/>
              </a:ext>
            </a:extLst>
          </p:cNvPr>
          <p:cNvSpPr/>
          <p:nvPr/>
        </p:nvSpPr>
        <p:spPr>
          <a:xfrm>
            <a:off x="527900" y="5363853"/>
            <a:ext cx="2026763" cy="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Bemo</a:t>
            </a:r>
            <a:r>
              <a:rPr lang="en-US" sz="2800" dirty="0"/>
              <a:t>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5D2257-7DC4-4D8F-9146-8A7FC34666EA}"/>
              </a:ext>
            </a:extLst>
          </p:cNvPr>
          <p:cNvSpPr/>
          <p:nvPr/>
        </p:nvSpPr>
        <p:spPr>
          <a:xfrm>
            <a:off x="527899" y="4413317"/>
            <a:ext cx="2026763" cy="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9715B7-32C7-4176-8623-12AAA1C25A5D}"/>
              </a:ext>
            </a:extLst>
          </p:cNvPr>
          <p:cNvSpPr/>
          <p:nvPr/>
        </p:nvSpPr>
        <p:spPr>
          <a:xfrm>
            <a:off x="527900" y="3429000"/>
            <a:ext cx="2026763" cy="85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Assembly Code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05C-A29A-441D-A382-B7024821B2DF}"/>
              </a:ext>
            </a:extLst>
          </p:cNvPr>
          <p:cNvSpPr/>
          <p:nvPr/>
        </p:nvSpPr>
        <p:spPr>
          <a:xfrm>
            <a:off x="527898" y="2514374"/>
            <a:ext cx="2026763" cy="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86DE01-D6E3-42B6-AE2C-34A1ECA486F6}"/>
              </a:ext>
            </a:extLst>
          </p:cNvPr>
          <p:cNvSpPr/>
          <p:nvPr/>
        </p:nvSpPr>
        <p:spPr>
          <a:xfrm>
            <a:off x="2290712" y="1528928"/>
            <a:ext cx="2026763" cy="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A27C05-95DA-4301-B190-967B35811A29}"/>
              </a:ext>
            </a:extLst>
          </p:cNvPr>
          <p:cNvSpPr/>
          <p:nvPr/>
        </p:nvSpPr>
        <p:spPr>
          <a:xfrm>
            <a:off x="4512296" y="1563838"/>
            <a:ext cx="2026763" cy="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6B1AFF-DFE0-42D1-BC0E-FE6A3C084B91}"/>
              </a:ext>
            </a:extLst>
          </p:cNvPr>
          <p:cNvSpPr/>
          <p:nvPr/>
        </p:nvSpPr>
        <p:spPr>
          <a:xfrm>
            <a:off x="6733880" y="1528928"/>
            <a:ext cx="2026763" cy="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ALU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564394-F262-4BF0-8AF1-E80CF0D77D19}"/>
              </a:ext>
            </a:extLst>
          </p:cNvPr>
          <p:cNvSpPr/>
          <p:nvPr/>
        </p:nvSpPr>
        <p:spPr>
          <a:xfrm>
            <a:off x="4512295" y="2565877"/>
            <a:ext cx="2026763" cy="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Path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DDFA8-6C30-4562-B8BC-8ACF59EDA9FC}"/>
              </a:ext>
            </a:extLst>
          </p:cNvPr>
          <p:cNvSpPr/>
          <p:nvPr/>
        </p:nvSpPr>
        <p:spPr>
          <a:xfrm>
            <a:off x="4512296" y="3567916"/>
            <a:ext cx="2026763" cy="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 Unit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8F6D4D-0EBD-415F-A27D-574FC1C18AC8}"/>
              </a:ext>
            </a:extLst>
          </p:cNvPr>
          <p:cNvSpPr/>
          <p:nvPr/>
        </p:nvSpPr>
        <p:spPr>
          <a:xfrm>
            <a:off x="4512296" y="4619135"/>
            <a:ext cx="2026763" cy="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Video RAM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7EF97C-0C5B-4A41-B77C-AE7578AD5B92}"/>
              </a:ext>
            </a:extLst>
          </p:cNvPr>
          <p:cNvSpPr/>
          <p:nvPr/>
        </p:nvSpPr>
        <p:spPr>
          <a:xfrm>
            <a:off x="6995521" y="4619135"/>
            <a:ext cx="2026763" cy="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GPU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A9FA3-79F8-43D4-921D-AE1A7CCB64D5}"/>
              </a:ext>
            </a:extLst>
          </p:cNvPr>
          <p:cNvSpPr/>
          <p:nvPr/>
        </p:nvSpPr>
        <p:spPr>
          <a:xfrm>
            <a:off x="9386049" y="4619135"/>
            <a:ext cx="2026763" cy="744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VGA Output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4150E-4F6B-4FCC-BE9F-272C53B9931E}"/>
              </a:ext>
            </a:extLst>
          </p:cNvPr>
          <p:cNvSpPr/>
          <p:nvPr/>
        </p:nvSpPr>
        <p:spPr>
          <a:xfrm>
            <a:off x="9386049" y="3367687"/>
            <a:ext cx="2026763" cy="984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VGA Simulator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7A3A60-FAC7-4BE5-8B29-461E229976CB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1541281" y="5158035"/>
            <a:ext cx="1" cy="2058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01F50A-9459-4A8F-82EA-2A993894F8C6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541281" y="4281578"/>
            <a:ext cx="1" cy="131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D0A2D3-E4B3-4277-83F9-35F1BB5B068F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H="1" flipV="1">
            <a:off x="1541280" y="3259092"/>
            <a:ext cx="2" cy="16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1142A3-A826-4C60-AB87-82AAF1729FB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5678" y="4312634"/>
            <a:ext cx="0" cy="306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6693D5-D15F-48DE-8425-4477673CD97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539059" y="4991494"/>
            <a:ext cx="4564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434EA7-D006-46D2-8D03-D504517B6BDC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9022284" y="4991494"/>
            <a:ext cx="3637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E4D375-0341-4F0A-B8CB-C866EAD90B97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10399431" y="4352004"/>
            <a:ext cx="0" cy="267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F25FA1D-7F15-4A9E-9D35-89B1D2016703}"/>
              </a:ext>
            </a:extLst>
          </p:cNvPr>
          <p:cNvCxnSpPr>
            <a:stCxn id="9" idx="0"/>
            <a:endCxn id="10" idx="1"/>
          </p:cNvCxnSpPr>
          <p:nvPr/>
        </p:nvCxnSpPr>
        <p:spPr>
          <a:xfrm rot="5400000" flipH="1" flipV="1">
            <a:off x="1609453" y="1833115"/>
            <a:ext cx="613087" cy="74943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4D6BB8E-AC9F-4B26-806B-9E3D37F7D472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3575899" y="2001840"/>
            <a:ext cx="664590" cy="120820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5F9A000-8ABE-42A0-AEDE-5897ED78EB21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5400000">
            <a:off x="6810865" y="2001839"/>
            <a:ext cx="664590" cy="1208204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185A37C-60F6-484A-887E-F7AC02CADBA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5397018" y="2437216"/>
            <a:ext cx="257321" cy="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062AC6F-856C-4059-99A3-693F42AEB82B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16200000" flipV="1">
            <a:off x="5397018" y="3439255"/>
            <a:ext cx="257321" cy="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3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2C0A-B1DF-4FE6-9C46-540988E4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2" y="365125"/>
            <a:ext cx="10515600" cy="1325563"/>
          </a:xfrm>
        </p:spPr>
        <p:txBody>
          <a:bodyPr/>
          <a:lstStyle/>
          <a:p>
            <a:r>
              <a:rPr lang="en-US" dirty="0"/>
              <a:t>Programs created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995944-F274-4C0C-8DAF-DDA25DF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31AB9-76C6-432D-A8DA-A4E5916E879D}"/>
              </a:ext>
            </a:extLst>
          </p:cNvPr>
          <p:cNvSpPr txBox="1"/>
          <p:nvPr/>
        </p:nvSpPr>
        <p:spPr>
          <a:xfrm>
            <a:off x="508262" y="5090474"/>
            <a:ext cx="509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3D 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2620F-BBFD-4D84-86DA-A2526A4FDE1F}"/>
              </a:ext>
            </a:extLst>
          </p:cNvPr>
          <p:cNvSpPr txBox="1"/>
          <p:nvPr/>
        </p:nvSpPr>
        <p:spPr>
          <a:xfrm>
            <a:off x="6260184" y="5090474"/>
            <a:ext cx="5099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Cartpole balancing, control using Reinforcement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421A7-7B07-44A6-8419-52D2CE642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17" y="1767526"/>
            <a:ext cx="4322189" cy="3241642"/>
          </a:xfrm>
          <a:prstGeom prst="rect">
            <a:avLst/>
          </a:prstGeom>
        </p:spPr>
      </p:pic>
      <p:pic>
        <p:nvPicPr>
          <p:cNvPr id="8" name="trained_cart">
            <a:hlinkClick r:id="" action="ppaction://media"/>
            <a:extLst>
              <a:ext uri="{FF2B5EF4-FFF2-40B4-BE49-F238E27FC236}">
                <a16:creationId xmlns:a16="http://schemas.microsoft.com/office/drawing/2014/main" id="{308476CD-52B8-4B13-B61B-DD52F62CBE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60184" y="1391467"/>
            <a:ext cx="4897390" cy="367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4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1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1485-C3FC-477E-B43C-098EA126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2" y="271280"/>
            <a:ext cx="10515600" cy="1325563"/>
          </a:xfrm>
        </p:spPr>
        <p:txBody>
          <a:bodyPr/>
          <a:lstStyle/>
          <a:p>
            <a:r>
              <a:rPr lang="en-US" dirty="0"/>
              <a:t>Cartpole balancing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1A41-773B-46C4-AA22-5165D3D7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8F90A-279B-486C-801D-50B40EF8B44C}"/>
              </a:ext>
            </a:extLst>
          </p:cNvPr>
          <p:cNvSpPr txBox="1"/>
          <p:nvPr/>
        </p:nvSpPr>
        <p:spPr>
          <a:xfrm>
            <a:off x="1451037" y="1596843"/>
            <a:ext cx="905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Balance a pole on a cart for at least 200 frames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185ED-5671-4C86-A37A-63DA02F81785}"/>
              </a:ext>
            </a:extLst>
          </p:cNvPr>
          <p:cNvSpPr txBox="1"/>
          <p:nvPr/>
        </p:nvSpPr>
        <p:spPr>
          <a:xfrm>
            <a:off x="1451037" y="5336416"/>
            <a:ext cx="9059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Controls:</a:t>
            </a:r>
          </a:p>
          <a:p>
            <a:pPr algn="ctr"/>
            <a:r>
              <a:rPr lang="en-US" sz="2800" dirty="0"/>
              <a:t>Left   Right</a:t>
            </a:r>
          </a:p>
        </p:txBody>
      </p:sp>
      <p:pic>
        <p:nvPicPr>
          <p:cNvPr id="7" name="original">
            <a:hlinkClick r:id="" action="ppaction://media"/>
            <a:extLst>
              <a:ext uri="{FF2B5EF4-FFF2-40B4-BE49-F238E27FC236}">
                <a16:creationId xmlns:a16="http://schemas.microsoft.com/office/drawing/2014/main" id="{CA84E266-521A-4433-96B5-79EB8AAABAF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86382" y="2239079"/>
            <a:ext cx="4815920" cy="32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B1485-C3FC-477E-B43C-098EA126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Cartpole balancing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rained_cart">
            <a:hlinkClick r:id="" action="ppaction://media"/>
            <a:extLst>
              <a:ext uri="{FF2B5EF4-FFF2-40B4-BE49-F238E27FC236}">
                <a16:creationId xmlns:a16="http://schemas.microsoft.com/office/drawing/2014/main" id="{93A6F340-1AE4-4839-9A8C-F639D9FF58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1A41-773B-46C4-AA22-5165D3D7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1615CB-F9C2-4C6A-AB33-CC0062C2C586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B523-ED41-4F26-8E1F-24686F7F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Rotating Cube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B006F-D027-4CF6-BFE4-DF50D150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E259C-AC32-4B20-9BB9-FC20CC2F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5" y="1866507"/>
            <a:ext cx="4919221" cy="3689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91A6F-F0B4-40F0-9C8D-F2B2DC9059E4}"/>
              </a:ext>
            </a:extLst>
          </p:cNvPr>
          <p:cNvSpPr txBox="1"/>
          <p:nvPr/>
        </p:nvSpPr>
        <p:spPr>
          <a:xfrm>
            <a:off x="5722069" y="2306186"/>
            <a:ext cx="60802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Everything was done on our computer including the following: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Projections from 3D down to 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Rendering of the project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Outputting the render result as VGA output</a:t>
            </a:r>
          </a:p>
        </p:txBody>
      </p:sp>
    </p:spTree>
    <p:extLst>
      <p:ext uri="{BB962C8B-B14F-4D97-AF65-F5344CB8AC3E}">
        <p14:creationId xmlns:p14="http://schemas.microsoft.com/office/powerpoint/2010/main" val="254558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B523-ED41-4F26-8E1F-24686F7F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B006F-D027-4CF6-BFE4-DF50D150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91A6F-F0B4-40F0-9C8D-F2B2DC9059E4}"/>
              </a:ext>
            </a:extLst>
          </p:cNvPr>
          <p:cNvSpPr txBox="1"/>
          <p:nvPr/>
        </p:nvSpPr>
        <p:spPr>
          <a:xfrm>
            <a:off x="5802292" y="2378103"/>
            <a:ext cx="6080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render any .obj 3d file as a wireframe model and rotate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ED475-9253-41EC-984F-D0FC75CB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59325" y="1914229"/>
            <a:ext cx="5165102" cy="3873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2A0E48-0CFB-429D-9235-0C543E71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342" y="3648901"/>
            <a:ext cx="3336301" cy="21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0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B523-ED41-4F26-8E1F-24686F7F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Renders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B006F-D027-4CF6-BFE4-DF50D150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cture containing fireworks&#10;&#10;Description automatically generated">
            <a:extLst>
              <a:ext uri="{FF2B5EF4-FFF2-40B4-BE49-F238E27FC236}">
                <a16:creationId xmlns:a16="http://schemas.microsoft.com/office/drawing/2014/main" id="{A0D2C09A-2EF4-463E-B25F-8130E3B7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1510"/>
            <a:ext cx="5835704" cy="4376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D114F-95D1-40B6-8613-D9E0D0A5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04" y="1828801"/>
            <a:ext cx="4385539" cy="38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1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B523-ED41-4F26-8E1F-24686F7F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B006F-D027-4CF6-BFE4-DF50D150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15CB-F9C2-4C6A-AB33-CC0062C2C58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91A6F-F0B4-40F0-9C8D-F2B2DC9059E4}"/>
              </a:ext>
            </a:extLst>
          </p:cNvPr>
          <p:cNvSpPr txBox="1"/>
          <p:nvPr/>
        </p:nvSpPr>
        <p:spPr>
          <a:xfrm>
            <a:off x="1045590" y="2107718"/>
            <a:ext cx="7231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Demo 1: How to compile and run </a:t>
            </a:r>
            <a:r>
              <a:rPr lang="en-US" sz="3200" dirty="0" err="1"/>
              <a:t>Bemo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Demo 2: VGA Screen</a:t>
            </a:r>
          </a:p>
        </p:txBody>
      </p:sp>
    </p:spTree>
    <p:extLst>
      <p:ext uri="{BB962C8B-B14F-4D97-AF65-F5344CB8AC3E}">
        <p14:creationId xmlns:p14="http://schemas.microsoft.com/office/powerpoint/2010/main" val="28109391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146</Words>
  <Application>Microsoft Office PowerPoint</Application>
  <PresentationFormat>Widescreen</PresentationFormat>
  <Paragraphs>54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Titillium Bd</vt:lpstr>
      <vt:lpstr>Custom Design</vt:lpstr>
      <vt:lpstr>CoronaPU</vt:lpstr>
      <vt:lpstr>General Structure</vt:lpstr>
      <vt:lpstr>Programs created</vt:lpstr>
      <vt:lpstr>Cartpole balancing</vt:lpstr>
      <vt:lpstr>Our Cartpole balancing results</vt:lpstr>
      <vt:lpstr>3D Rotating Cube</vt:lpstr>
      <vt:lpstr>3D Graphics</vt:lpstr>
      <vt:lpstr>More Renders</vt:lpstr>
      <vt:lpstr>Quick 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CoronaPU</dc:title>
  <dc:creator>18P2027@eng.asu.edu.eg</dc:creator>
  <cp:lastModifiedBy>18P2027@eng.asu.edu.eg</cp:lastModifiedBy>
  <cp:revision>6</cp:revision>
  <dcterms:created xsi:type="dcterms:W3CDTF">2020-04-04T10:42:39Z</dcterms:created>
  <dcterms:modified xsi:type="dcterms:W3CDTF">2020-04-08T11:46:52Z</dcterms:modified>
</cp:coreProperties>
</file>