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120130" y="137160"/>
            <a:ext cx="0" cy="663321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3885" y="5550535"/>
            <a:ext cx="10984230" cy="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368" y="17099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368" y="10698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368" y="42976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8368" y="299008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8368" y="42702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368" y="49103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36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488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89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290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6782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0790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4798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85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2549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6557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056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457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858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45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52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78120" y="4160520"/>
            <a:ext cx="1679575" cy="1235710"/>
            <a:chOff x="7957" y="1975"/>
            <a:chExt cx="3442" cy="2532"/>
          </a:xfrm>
        </p:grpSpPr>
        <p:sp>
          <p:nvSpPr>
            <p:cNvPr id="13" name="Text Box 12"/>
            <p:cNvSpPr txBox="1"/>
            <p:nvPr/>
          </p:nvSpPr>
          <p:spPr>
            <a:xfrm>
              <a:off x="7957" y="1975"/>
              <a:ext cx="3442" cy="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Times New Roman Bold" panose="02020503050405090304" charset="0"/>
                  <a:cs typeface="Times New Roman Bold" panose="02020503050405090304" charset="0"/>
                </a:rPr>
                <a:t>Listener</a:t>
              </a:r>
              <a:endParaRPr lang="en-US" sz="24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pic>
          <p:nvPicPr>
            <p:cNvPr id="37" name="Picture 36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7" y="2894"/>
              <a:ext cx="1613" cy="1613"/>
            </a:xfrm>
            <a:prstGeom prst="rect">
              <a:avLst/>
            </a:prstGeom>
          </p:spPr>
        </p:pic>
        <p:pic>
          <p:nvPicPr>
            <p:cNvPr id="38" name="Picture 37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9542" y="2894"/>
              <a:ext cx="1613" cy="1613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 flipV="1">
            <a:off x="10689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329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7"/>
          <p:cNvCxnSpPr/>
          <p:nvPr/>
        </p:nvCxnSpPr>
        <p:spPr>
          <a:xfrm>
            <a:off x="603758" y="23627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20"/>
          <p:cNvCxnSpPr/>
          <p:nvPr/>
        </p:nvCxnSpPr>
        <p:spPr>
          <a:xfrm>
            <a:off x="658368" y="619874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/>
          <p:nvPr/>
        </p:nvCxnSpPr>
        <p:spPr>
          <a:xfrm>
            <a:off x="603758" y="362191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8"/>
          <p:cNvSpPr txBox="1"/>
          <p:nvPr>
            <p:custDataLst>
              <p:tags r:id="rId2"/>
            </p:custDataLst>
          </p:nvPr>
        </p:nvSpPr>
        <p:spPr>
          <a:xfrm>
            <a:off x="1179830" y="5732780"/>
            <a:ext cx="1473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Times New Roman Bold" panose="02020503050405090304" charset="0"/>
                <a:cs typeface="Times New Roman Bold" panose="02020503050405090304" charset="0"/>
              </a:rPr>
              <a:t>Player</a:t>
            </a:r>
            <a:endParaRPr lang="en-US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9" name="图片 8" descr="中国风，笙-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4050030"/>
            <a:ext cx="1905000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03.78968503937008,&quot;left&quot;:473.3,&quot;top&quot;:200.51031496062993,&quot;width&quot;:232.8151181102362}"/>
</p:tagLst>
</file>

<file path=ppt/tags/tag2.xml><?xml version="1.0" encoding="utf-8"?>
<p:tagLst xmlns:p="http://schemas.openxmlformats.org/presentationml/2006/main">
  <p:tag name="commondata" val="eyJoZGlkIjoiNzE5NjIxNWE1N2E0ODc0ZmY0OTA3MmMwNDg3NGFj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 Bold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潘昶皓</cp:lastModifiedBy>
  <cp:revision>96</cp:revision>
  <dcterms:created xsi:type="dcterms:W3CDTF">2025-05-20T08:17:00Z</dcterms:created>
  <dcterms:modified xsi:type="dcterms:W3CDTF">2025-05-22T17:55:50Z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EB7A8A7228BE65486E372C68CAE387AE_43</vt:lpwstr>
  </property>
</Properties>
</file>