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66" r:id="rId3"/>
  </p:sldIdLst>
  <p:sldSz cx="12192000" cy="6858000"/>
  <p:notesSz cx="7103745" cy="10234295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/>
          <p:cNvCxnSpPr/>
          <p:nvPr/>
        </p:nvCxnSpPr>
        <p:spPr>
          <a:xfrm flipV="1">
            <a:off x="6120130" y="137160"/>
            <a:ext cx="0" cy="663321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603885" y="5550535"/>
            <a:ext cx="10984230" cy="0"/>
          </a:xfrm>
          <a:prstGeom prst="straightConnector1">
            <a:avLst/>
          </a:prstGeom>
          <a:ln w="38100" cap="flat" cmpd="sng">
            <a:solidFill>
              <a:srgbClr val="B2B2B2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58368" y="17099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8368" y="10698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58368" y="42976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58368" y="299008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58368" y="427024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8368" y="491032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36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3758" y="55504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8488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74889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81290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76782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40790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1004798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185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282549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46557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1056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7457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3858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545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90525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278120" y="4160520"/>
            <a:ext cx="1679575" cy="1235710"/>
            <a:chOff x="7957" y="1975"/>
            <a:chExt cx="3442" cy="2532"/>
          </a:xfrm>
        </p:grpSpPr>
        <p:sp>
          <p:nvSpPr>
            <p:cNvPr id="13" name="Text Box 12"/>
            <p:cNvSpPr txBox="1"/>
            <p:nvPr/>
          </p:nvSpPr>
          <p:spPr>
            <a:xfrm>
              <a:off x="7957" y="1975"/>
              <a:ext cx="3442" cy="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400" b="1">
                  <a:latin typeface="Times New Roman Bold" panose="02020503050405090304" charset="0"/>
                  <a:cs typeface="Times New Roman Bold" panose="02020503050405090304" charset="0"/>
                </a:rPr>
                <a:t>Listener</a:t>
              </a:r>
              <a:endParaRPr lang="en-US" sz="24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pic>
          <p:nvPicPr>
            <p:cNvPr id="37" name="Picture 36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167" y="2894"/>
              <a:ext cx="1613" cy="1613"/>
            </a:xfrm>
            <a:prstGeom prst="rect">
              <a:avLst/>
            </a:prstGeom>
          </p:spPr>
        </p:pic>
        <p:pic>
          <p:nvPicPr>
            <p:cNvPr id="38" name="Picture 37" descr="耳朵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flipH="1">
              <a:off x="9542" y="2894"/>
              <a:ext cx="1613" cy="1613"/>
            </a:xfrm>
            <a:prstGeom prst="rect">
              <a:avLst/>
            </a:prstGeom>
          </p:spPr>
        </p:pic>
      </p:grpSp>
      <p:cxnSp>
        <p:nvCxnSpPr>
          <p:cNvPr id="40" name="Straight Arrow Connector 39"/>
          <p:cNvCxnSpPr/>
          <p:nvPr/>
        </p:nvCxnSpPr>
        <p:spPr>
          <a:xfrm flipV="1">
            <a:off x="1068933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11329416" y="137160"/>
            <a:ext cx="0" cy="663321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7"/>
          <p:cNvCxnSpPr/>
          <p:nvPr/>
        </p:nvCxnSpPr>
        <p:spPr>
          <a:xfrm>
            <a:off x="603758" y="2362708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20"/>
          <p:cNvCxnSpPr/>
          <p:nvPr/>
        </p:nvCxnSpPr>
        <p:spPr>
          <a:xfrm>
            <a:off x="658368" y="619874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6"/>
          <p:cNvCxnSpPr/>
          <p:nvPr/>
        </p:nvCxnSpPr>
        <p:spPr>
          <a:xfrm>
            <a:off x="603758" y="3621913"/>
            <a:ext cx="10984230" cy="0"/>
          </a:xfrm>
          <a:prstGeom prst="straightConnector1">
            <a:avLst/>
          </a:prstGeom>
          <a:ln w="31750" cap="flat" cmpd="sng">
            <a:solidFill>
              <a:srgbClr val="B2B2B2"/>
            </a:solidFill>
            <a:prstDash val="dash"/>
            <a:miter lim="800000"/>
            <a:headEnd type="none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Text Box 8"/>
          <p:cNvSpPr txBox="1"/>
          <p:nvPr>
            <p:custDataLst>
              <p:tags r:id="rId2"/>
            </p:custDataLst>
          </p:nvPr>
        </p:nvSpPr>
        <p:spPr>
          <a:xfrm>
            <a:off x="8918575" y="3000375"/>
            <a:ext cx="1473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>
                <a:latin typeface="Times New Roman Bold" panose="02020503050405090304" charset="0"/>
                <a:cs typeface="Times New Roman Bold" panose="02020503050405090304" charset="0"/>
              </a:rPr>
              <a:t>Singer</a:t>
            </a:r>
            <a:endParaRPr lang="en-US" sz="2400" b="1">
              <a:latin typeface="Times New Roman Bold" panose="02020503050405090304" charset="0"/>
              <a:cs typeface="Times New Roman Bold" panose="02020503050405090304" charset="0"/>
            </a:endParaRPr>
          </a:p>
        </p:txBody>
      </p:sp>
      <p:pic>
        <p:nvPicPr>
          <p:cNvPr id="5" name="图片 4" descr="说话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530" y="2266950"/>
            <a:ext cx="816610" cy="816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 advTm="1000">
        <p159:morph option="byObject"/>
      </p:transition>
    </mc:Choice>
    <mc:Fallback>
      <p:transition advClick="0" advTm="1000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03.78968503937008,&quot;left&quot;:473.3,&quot;top&quot;:200.51031496062993,&quot;width&quot;:232.8151181102362}"/>
</p:tagLst>
</file>

<file path=ppt/tags/tag2.xml><?xml version="1.0" encoding="utf-8"?>
<p:tagLst xmlns:p="http://schemas.openxmlformats.org/presentationml/2006/main">
  <p:tag name="commondata" val="eyJoZGlkIjoiNzE5NjIxNWE1N2E0ODc0ZmY0OTA3MmMwNDg3NGFj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Times New Roman Bold</vt:lpstr>
      <vt:lpstr>Times New Roman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潘昶皓</cp:lastModifiedBy>
  <cp:revision>91</cp:revision>
  <dcterms:created xsi:type="dcterms:W3CDTF">2025-05-20T08:17:00Z</dcterms:created>
  <dcterms:modified xsi:type="dcterms:W3CDTF">2025-05-22T17:22:06Z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EB7A8A7228BE65486E372C68CAE387AE_43</vt:lpwstr>
  </property>
</Properties>
</file>